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notesSlides/notesSlide2.xml" ContentType="application/vnd.openxmlformats-officedocument.presentationml.notesSlide+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42"/>
  </p:notesMasterIdLst>
  <p:handoutMasterIdLst>
    <p:handoutMasterId r:id="rId43"/>
  </p:handoutMasterIdLst>
  <p:sldIdLst>
    <p:sldId id="257" r:id="rId5"/>
    <p:sldId id="396" r:id="rId6"/>
    <p:sldId id="455" r:id="rId7"/>
    <p:sldId id="438" r:id="rId8"/>
    <p:sldId id="435" r:id="rId9"/>
    <p:sldId id="444" r:id="rId10"/>
    <p:sldId id="414" r:id="rId11"/>
    <p:sldId id="445" r:id="rId12"/>
    <p:sldId id="418" r:id="rId13"/>
    <p:sldId id="439" r:id="rId14"/>
    <p:sldId id="416" r:id="rId15"/>
    <p:sldId id="417" r:id="rId16"/>
    <p:sldId id="407" r:id="rId17"/>
    <p:sldId id="419" r:id="rId18"/>
    <p:sldId id="421" r:id="rId19"/>
    <p:sldId id="434" r:id="rId20"/>
    <p:sldId id="425" r:id="rId21"/>
    <p:sldId id="410" r:id="rId22"/>
    <p:sldId id="427" r:id="rId23"/>
    <p:sldId id="428" r:id="rId24"/>
    <p:sldId id="432" r:id="rId25"/>
    <p:sldId id="436" r:id="rId26"/>
    <p:sldId id="437" r:id="rId27"/>
    <p:sldId id="447" r:id="rId28"/>
    <p:sldId id="448" r:id="rId29"/>
    <p:sldId id="450" r:id="rId30"/>
    <p:sldId id="451" r:id="rId31"/>
    <p:sldId id="452" r:id="rId32"/>
    <p:sldId id="453" r:id="rId33"/>
    <p:sldId id="400" r:id="rId34"/>
    <p:sldId id="454" r:id="rId35"/>
    <p:sldId id="406" r:id="rId36"/>
    <p:sldId id="431" r:id="rId37"/>
    <p:sldId id="424" r:id="rId38"/>
    <p:sldId id="426" r:id="rId39"/>
    <p:sldId id="430" r:id="rId40"/>
    <p:sldId id="42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F26B43"/>
          </p15:clr>
        </p15:guide>
        <p15:guide id="3"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A3AB"/>
    <a:srgbClr val="1B192E"/>
    <a:srgbClr val="37335B"/>
    <a:srgbClr val="CCE8DA"/>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766" autoAdjust="0"/>
  </p:normalViewPr>
  <p:slideViewPr>
    <p:cSldViewPr snapToGrid="0">
      <p:cViewPr>
        <p:scale>
          <a:sx n="75" d="100"/>
          <a:sy n="75" d="100"/>
        </p:scale>
        <p:origin x="324" y="36"/>
      </p:cViewPr>
      <p:guideLst>
        <p:guide pos="3840"/>
        <p:guide orient="horz" pos="216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48" d="100"/>
          <a:sy n="48" d="100"/>
        </p:scale>
        <p:origin x="1911"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1471C2C-1567-47F4-803E-468024209D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58F5B09-2954-46C6-97BB-9E10649FE2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7F2C1D-F243-42AB-ADF2-E7CB4E04900E}" type="datetimeFigureOut">
              <a:rPr lang="en-US" smtClean="0"/>
              <a:t>6/12/2025</a:t>
            </a:fld>
            <a:endParaRPr lang="en-US"/>
          </a:p>
        </p:txBody>
      </p:sp>
      <p:sp>
        <p:nvSpPr>
          <p:cNvPr id="4" name="Footer Placeholder 3">
            <a:extLst>
              <a:ext uri="{FF2B5EF4-FFF2-40B4-BE49-F238E27FC236}">
                <a16:creationId xmlns:a16="http://schemas.microsoft.com/office/drawing/2014/main" id="{E39A204B-EBA9-4C6D-BFB2-A104F00C8E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55F72FC-4D2D-4E5B-A4DD-62E2C822FB1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23CDBB5-5B4A-4483-935D-A73935186B4D}" type="slidenum">
              <a:rPr lang="en-US" smtClean="0"/>
              <a:t>‹#›</a:t>
            </a:fld>
            <a:endParaRPr lang="en-US"/>
          </a:p>
        </p:txBody>
      </p:sp>
    </p:spTree>
    <p:extLst>
      <p:ext uri="{BB962C8B-B14F-4D97-AF65-F5344CB8AC3E}">
        <p14:creationId xmlns:p14="http://schemas.microsoft.com/office/powerpoint/2010/main" val="26192377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0CE34E-5667-4A32-A6BA-10C7A552BC63}" type="datetimeFigureOut">
              <a:rPr lang="en-US" smtClean="0"/>
              <a:t>6/12/2025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CCE34D-CFF1-4FFE-815B-D050E7ED2DFD}" type="slidenum">
              <a:rPr lang="en-US" smtClean="0"/>
              <a:t>‹#›</a:t>
            </a:fld>
            <a:endParaRPr lang="en-US"/>
          </a:p>
        </p:txBody>
      </p:sp>
    </p:spTree>
    <p:extLst>
      <p:ext uri="{BB962C8B-B14F-4D97-AF65-F5344CB8AC3E}">
        <p14:creationId xmlns:p14="http://schemas.microsoft.com/office/powerpoint/2010/main" val="3979362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1</a:t>
            </a:fld>
            <a:endParaRPr lang="en-US"/>
          </a:p>
        </p:txBody>
      </p:sp>
    </p:spTree>
    <p:extLst>
      <p:ext uri="{BB962C8B-B14F-4D97-AF65-F5344CB8AC3E}">
        <p14:creationId xmlns:p14="http://schemas.microsoft.com/office/powerpoint/2010/main" val="1560835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32</a:t>
            </a:fld>
            <a:endParaRPr lang="en-US"/>
          </a:p>
        </p:txBody>
      </p:sp>
    </p:spTree>
    <p:extLst>
      <p:ext uri="{BB962C8B-B14F-4D97-AF65-F5344CB8AC3E}">
        <p14:creationId xmlns:p14="http://schemas.microsoft.com/office/powerpoint/2010/main" val="1726538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E68F591-F3C7-4872-BBA0-0693794F4F11}"/>
              </a:ext>
            </a:extLst>
          </p:cNvPr>
          <p:cNvSpPr>
            <a:spLocks noGrp="1"/>
          </p:cNvSpPr>
          <p:nvPr>
            <p:ph type="ctrTitle" hasCustomPrompt="1"/>
          </p:nvPr>
        </p:nvSpPr>
        <p:spPr>
          <a:xfrm>
            <a:off x="7999414" y="1051551"/>
            <a:ext cx="3565524" cy="2384898"/>
          </a:xfrm>
        </p:spPr>
        <p:txBody>
          <a:bodyPr anchor="b" anchorCtr="0">
            <a:noAutofit/>
          </a:bodyPr>
          <a:lstStyle/>
          <a:p>
            <a:r>
              <a:rPr lang="en-US" sz="4800" dirty="0"/>
              <a:t>3DFloat</a:t>
            </a:r>
          </a:p>
        </p:txBody>
      </p:sp>
      <p:sp>
        <p:nvSpPr>
          <p:cNvPr id="14" name="Picture Placeholder 13">
            <a:extLst>
              <a:ext uri="{FF2B5EF4-FFF2-40B4-BE49-F238E27FC236}">
                <a16:creationId xmlns:a16="http://schemas.microsoft.com/office/drawing/2014/main" id="{967766A8-18D5-4391-8DB7-7BFF6427636C}"/>
              </a:ext>
            </a:extLst>
          </p:cNvPr>
          <p:cNvSpPr>
            <a:spLocks noGrp="1"/>
          </p:cNvSpPr>
          <p:nvPr>
            <p:ph type="pic" sz="quarter" idx="13"/>
          </p:nvPr>
        </p:nvSpPr>
        <p:spPr>
          <a:xfrm>
            <a:off x="0" y="0"/>
            <a:ext cx="7452360" cy="6858000"/>
          </a:xfrm>
          <a:solidFill>
            <a:schemeClr val="accent5"/>
          </a:solidFill>
        </p:spPr>
        <p:txBody>
          <a:bodyPr>
            <a:noAutofit/>
          </a:bodyPr>
          <a:lstStyle/>
          <a:p>
            <a:r>
              <a:rPr lang="en-US"/>
              <a:t>Click icon to add picture</a:t>
            </a:r>
          </a:p>
        </p:txBody>
      </p:sp>
      <p:sp>
        <p:nvSpPr>
          <p:cNvPr id="8" name="Oval 7">
            <a:extLst>
              <a:ext uri="{FF2B5EF4-FFF2-40B4-BE49-F238E27FC236}">
                <a16:creationId xmlns:a16="http://schemas.microsoft.com/office/drawing/2014/main" id="{938AD48E-7D67-4BE9-97B6-DB64DE5253B9}"/>
              </a:ext>
              <a:ext uri="{C183D7F6-B498-43B3-948B-1728B52AA6E4}">
                <adec:decorative xmlns:adec="http://schemas.microsoft.com/office/drawing/2017/decorative" val="1"/>
              </a:ext>
            </a:extLst>
          </p:cNvPr>
          <p:cNvSpPr>
            <a:spLocks noChangeAspect="1"/>
          </p:cNvSpPr>
          <p:nvPr userDrawn="1"/>
        </p:nvSpPr>
        <p:spPr>
          <a:xfrm>
            <a:off x="7999413" y="445272"/>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9" name="Group 8">
            <a:extLst>
              <a:ext uri="{FF2B5EF4-FFF2-40B4-BE49-F238E27FC236}">
                <a16:creationId xmlns:a16="http://schemas.microsoft.com/office/drawing/2014/main" id="{EB6FF8E2-165B-49EB-8120-14190F9491BC}"/>
              </a:ext>
              <a:ext uri="{C183D7F6-B498-43B3-948B-1728B52AA6E4}">
                <adec:decorative xmlns:adec="http://schemas.microsoft.com/office/drawing/2017/decorative" val="1"/>
              </a:ext>
            </a:extLst>
          </p:cNvPr>
          <p:cNvGrpSpPr/>
          <p:nvPr userDrawn="1"/>
        </p:nvGrpSpPr>
        <p:grpSpPr>
          <a:xfrm rot="5400000">
            <a:off x="10915300" y="5534727"/>
            <a:ext cx="667802" cy="631474"/>
            <a:chOff x="10478914" y="1506691"/>
            <a:chExt cx="667802" cy="631474"/>
          </a:xfrm>
        </p:grpSpPr>
        <p:sp>
          <p:nvSpPr>
            <p:cNvPr id="10" name="Freeform: Shape 9">
              <a:extLst>
                <a:ext uri="{FF2B5EF4-FFF2-40B4-BE49-F238E27FC236}">
                  <a16:creationId xmlns:a16="http://schemas.microsoft.com/office/drawing/2014/main" id="{79B763A7-EE7D-4306-8306-01E8C86E6350}"/>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a:extLst>
                <a:ext uri="{FF2B5EF4-FFF2-40B4-BE49-F238E27FC236}">
                  <a16:creationId xmlns:a16="http://schemas.microsoft.com/office/drawing/2014/main" id="{4B3A935F-6844-4FCE-B0AE-5492715A58F1}"/>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 name="Text Placeholder 2">
            <a:extLst>
              <a:ext uri="{FF2B5EF4-FFF2-40B4-BE49-F238E27FC236}">
                <a16:creationId xmlns:a16="http://schemas.microsoft.com/office/drawing/2014/main" id="{5B16EB97-6E8A-4B50-8701-7CB158044DCA}"/>
              </a:ext>
            </a:extLst>
          </p:cNvPr>
          <p:cNvSpPr>
            <a:spLocks noGrp="1"/>
          </p:cNvSpPr>
          <p:nvPr>
            <p:ph type="body" sz="quarter" idx="14"/>
          </p:nvPr>
        </p:nvSpPr>
        <p:spPr>
          <a:xfrm>
            <a:off x="7999413" y="3568700"/>
            <a:ext cx="3565524" cy="1731963"/>
          </a:xfrm>
        </p:spPr>
        <p:txBody>
          <a:bodyPr>
            <a:noAutofit/>
          </a:bodyPr>
          <a:lstStyle>
            <a:lvl1pPr>
              <a:buNone/>
              <a:defRPr sz="2000"/>
            </a:lvl1pPr>
            <a:lvl2pPr>
              <a:buNone/>
              <a:defRPr sz="2000"/>
            </a:lvl2pPr>
            <a:lvl3pPr>
              <a:buNone/>
              <a:defRPr sz="2000"/>
            </a:lvl3pPr>
            <a:lvl4pPr>
              <a:buNone/>
              <a:defRPr sz="2000"/>
            </a:lvl4pPr>
            <a:lvl5pPr>
              <a:buNone/>
              <a:defRPr sz="2000"/>
            </a:lvl5pPr>
          </a:lstStyle>
          <a:p>
            <a:pPr lvl="0"/>
            <a:r>
              <a:rPr lang="en-US"/>
              <a:t>Click to edit Master text styles</a:t>
            </a:r>
          </a:p>
        </p:txBody>
      </p:sp>
    </p:spTree>
    <p:extLst>
      <p:ext uri="{BB962C8B-B14F-4D97-AF65-F5344CB8AC3E}">
        <p14:creationId xmlns:p14="http://schemas.microsoft.com/office/powerpoint/2010/main" val="600948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Content 3 column">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p:nvPr/>
        </p:nvGrpSpPr>
        <p:grpSpPr>
          <a:xfrm>
            <a:off x="137931" y="5260967"/>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9" name="Freeform: Shape 1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ChangeAspect="1"/>
          </p:cNvSpPr>
          <p:nvPr/>
        </p:nvSpPr>
        <p:spPr>
          <a:xfrm rot="2700000">
            <a:off x="10834944" y="17126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p:nvPr/>
        </p:nvSpPr>
        <p:spPr>
          <a:xfrm rot="8100000">
            <a:off x="10849344" y="51834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itle 1">
            <a:extLst>
              <a:ext uri="{FF2B5EF4-FFF2-40B4-BE49-F238E27FC236}">
                <a16:creationId xmlns:a16="http://schemas.microsoft.com/office/drawing/2014/main" id="{EBCCE83C-72C8-4181-8D03-7CFB23A6FF2D}"/>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US" sz="4800" dirty="0"/>
            </a:lvl1pPr>
          </a:lstStyle>
          <a:p>
            <a:pPr lvl="0">
              <a:lnSpc>
                <a:spcPct val="100000"/>
              </a:lnSpc>
            </a:pPr>
            <a:r>
              <a:rPr lang="en-US"/>
              <a:t>Click to edit Master title style</a:t>
            </a:r>
            <a:endParaRPr lang="en-US" dirty="0"/>
          </a:p>
        </p:txBody>
      </p:sp>
      <p:sp>
        <p:nvSpPr>
          <p:cNvPr id="16" name="Text Placeholder 2">
            <a:extLst>
              <a:ext uri="{FF2B5EF4-FFF2-40B4-BE49-F238E27FC236}">
                <a16:creationId xmlns:a16="http://schemas.microsoft.com/office/drawing/2014/main" id="{C6FCDFCC-38D1-43A4-918F-491DBA6B2CF6}"/>
              </a:ext>
            </a:extLst>
          </p:cNvPr>
          <p:cNvSpPr>
            <a:spLocks noGrp="1"/>
          </p:cNvSpPr>
          <p:nvPr>
            <p:ph type="body" idx="1"/>
          </p:nvPr>
        </p:nvSpPr>
        <p:spPr>
          <a:xfrm>
            <a:off x="550864" y="1731375"/>
            <a:ext cx="3563936" cy="535354"/>
          </a:xfrm>
        </p:spPr>
        <p:txBody>
          <a:bodyPr anchor="b">
            <a:noAutofit/>
          </a:bodyPr>
          <a:lstStyle>
            <a:lvl1pPr marL="0" indent="0">
              <a:buNone/>
              <a:defRPr sz="20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3">
            <a:extLst>
              <a:ext uri="{FF2B5EF4-FFF2-40B4-BE49-F238E27FC236}">
                <a16:creationId xmlns:a16="http://schemas.microsoft.com/office/drawing/2014/main" id="{8A9CB740-8581-4D62-8481-7ECBBEDA7219}"/>
              </a:ext>
            </a:extLst>
          </p:cNvPr>
          <p:cNvSpPr>
            <a:spLocks noGrp="1"/>
          </p:cNvSpPr>
          <p:nvPr>
            <p:ph sz="half" idx="2"/>
          </p:nvPr>
        </p:nvSpPr>
        <p:spPr>
          <a:xfrm>
            <a:off x="559476" y="2432304"/>
            <a:ext cx="3563936" cy="3515555"/>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4">
            <a:extLst>
              <a:ext uri="{FF2B5EF4-FFF2-40B4-BE49-F238E27FC236}">
                <a16:creationId xmlns:a16="http://schemas.microsoft.com/office/drawing/2014/main" id="{AB16E493-D962-46EC-BBB8-D7E68A640438}"/>
              </a:ext>
            </a:extLst>
          </p:cNvPr>
          <p:cNvSpPr>
            <a:spLocks noGrp="1"/>
          </p:cNvSpPr>
          <p:nvPr>
            <p:ph type="body" sz="quarter" idx="13"/>
          </p:nvPr>
        </p:nvSpPr>
        <p:spPr>
          <a:xfrm>
            <a:off x="4341573" y="1731375"/>
            <a:ext cx="3566160" cy="535354"/>
          </a:xfrm>
        </p:spPr>
        <p:txBody>
          <a:bodyPr vert="horz" wrap="square" lIns="0" tIns="0" rIns="0" bIns="0" rtlCol="0" anchor="b">
            <a:noAutofit/>
          </a:bodyPr>
          <a:lstStyle>
            <a:lvl1pPr>
              <a:buNone/>
              <a:defRPr lang="en-US" sz="2000" b="0" cap="all" spc="200" baseline="0" dirty="0">
                <a:solidFill>
                  <a:schemeClr val="tx1"/>
                </a:solidFill>
              </a:defRPr>
            </a:lvl1pPr>
          </a:lstStyle>
          <a:p>
            <a:pPr marL="228600" lvl="0" indent="-228600"/>
            <a:r>
              <a:rPr lang="en-US"/>
              <a:t>Click to edit Master text styles</a:t>
            </a:r>
          </a:p>
        </p:txBody>
      </p:sp>
      <p:sp>
        <p:nvSpPr>
          <p:cNvPr id="23" name="Content Placeholder 5">
            <a:extLst>
              <a:ext uri="{FF2B5EF4-FFF2-40B4-BE49-F238E27FC236}">
                <a16:creationId xmlns:a16="http://schemas.microsoft.com/office/drawing/2014/main" id="{88CC7C67-1BA6-42A6-B9D3-8EDF70A3DB38}"/>
              </a:ext>
            </a:extLst>
          </p:cNvPr>
          <p:cNvSpPr>
            <a:spLocks noGrp="1"/>
          </p:cNvSpPr>
          <p:nvPr>
            <p:ph sz="quarter" idx="14"/>
          </p:nvPr>
        </p:nvSpPr>
        <p:spPr>
          <a:xfrm>
            <a:off x="4341573" y="2427370"/>
            <a:ext cx="3508755" cy="3515555"/>
          </a:xfrm>
        </p:spPr>
        <p:txBody>
          <a:bodyPr>
            <a:no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4">
            <a:extLst>
              <a:ext uri="{FF2B5EF4-FFF2-40B4-BE49-F238E27FC236}">
                <a16:creationId xmlns:a16="http://schemas.microsoft.com/office/drawing/2014/main" id="{C17092A6-D0E6-4EF2-B3B8-AE35438D4D77}"/>
              </a:ext>
            </a:extLst>
          </p:cNvPr>
          <p:cNvSpPr>
            <a:spLocks noGrp="1"/>
          </p:cNvSpPr>
          <p:nvPr>
            <p:ph type="body" sz="quarter" idx="3" hasCustomPrompt="1"/>
          </p:nvPr>
        </p:nvSpPr>
        <p:spPr>
          <a:xfrm>
            <a:off x="8139659" y="1731375"/>
            <a:ext cx="3566160" cy="535354"/>
          </a:xfrm>
        </p:spPr>
        <p:txBody>
          <a:bodyPr vert="horz" wrap="square" lIns="0" tIns="0" rIns="0" bIns="0" rtlCol="0" anchor="b">
            <a:noAutofit/>
          </a:bodyPr>
          <a:lstStyle>
            <a:lvl1pPr>
              <a:buNone/>
              <a:defRPr lang="en-US" sz="2000" b="0" cap="all" spc="200" baseline="0" dirty="0">
                <a:solidFill>
                  <a:schemeClr val="tx1"/>
                </a:solidFill>
              </a:defRPr>
            </a:lvl1pPr>
          </a:lstStyle>
          <a:p>
            <a:pPr marL="228600" lvl="0" indent="-228600"/>
            <a:r>
              <a:rPr lang="en-US" dirty="0"/>
              <a:t>Click to EDIT</a:t>
            </a:r>
          </a:p>
        </p:txBody>
      </p:sp>
      <p:sp>
        <p:nvSpPr>
          <p:cNvPr id="21" name="Content Placeholder 5">
            <a:extLst>
              <a:ext uri="{FF2B5EF4-FFF2-40B4-BE49-F238E27FC236}">
                <a16:creationId xmlns:a16="http://schemas.microsoft.com/office/drawing/2014/main" id="{4534254A-2561-400F-87CB-18A8D3538124}"/>
              </a:ext>
            </a:extLst>
          </p:cNvPr>
          <p:cNvSpPr>
            <a:spLocks noGrp="1"/>
          </p:cNvSpPr>
          <p:nvPr>
            <p:ph sz="quarter" idx="4"/>
          </p:nvPr>
        </p:nvSpPr>
        <p:spPr>
          <a:xfrm>
            <a:off x="8139659" y="2427370"/>
            <a:ext cx="3508755" cy="3515555"/>
          </a:xfrm>
        </p:spPr>
        <p:txBody>
          <a:bodyPr>
            <a:no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noAutofit/>
          </a:bodyPr>
          <a:lstStyle/>
          <a:p>
            <a:r>
              <a:rPr lang="en-US" dirty="0"/>
              <a:t>4/10</a:t>
            </a:r>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noAutofit/>
          </a:bodyPr>
          <a:lstStyle/>
          <a:p>
            <a:r>
              <a:rPr lang="en-US" dirty="0"/>
              <a:t>University of Padua</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22852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949202B-67AE-417A-A336-DF5257FFDCF0}"/>
              </a:ext>
            </a:extLst>
          </p:cNvPr>
          <p:cNvSpPr>
            <a:spLocks noGrp="1"/>
          </p:cNvSpPr>
          <p:nvPr>
            <p:ph type="title"/>
          </p:nvPr>
        </p:nvSpPr>
        <p:spPr>
          <a:xfrm>
            <a:off x="550863" y="4508500"/>
            <a:ext cx="4500562" cy="1562959"/>
          </a:xfrm>
        </p:spPr>
        <p:txBody>
          <a:bodyPr wrap="square" anchor="t" anchorCtr="0">
            <a:noAutofit/>
          </a:bodyPr>
          <a:lstStyle/>
          <a:p>
            <a:r>
              <a:rPr lang="en-US"/>
              <a:t>Click to edit Master title style</a:t>
            </a:r>
          </a:p>
        </p:txBody>
      </p:sp>
      <p:sp>
        <p:nvSpPr>
          <p:cNvPr id="10" name="Picture Placeholder 9">
            <a:extLst>
              <a:ext uri="{FF2B5EF4-FFF2-40B4-BE49-F238E27FC236}">
                <a16:creationId xmlns:a16="http://schemas.microsoft.com/office/drawing/2014/main" id="{1786D546-2834-435F-950F-DCEFE654B3B1}"/>
              </a:ext>
            </a:extLst>
          </p:cNvPr>
          <p:cNvSpPr>
            <a:spLocks noGrp="1"/>
          </p:cNvSpPr>
          <p:nvPr>
            <p:ph type="pic" sz="quarter" idx="13"/>
          </p:nvPr>
        </p:nvSpPr>
        <p:spPr>
          <a:xfrm>
            <a:off x="0" y="0"/>
            <a:ext cx="12192000" cy="3776472"/>
          </a:xfrm>
          <a:solidFill>
            <a:schemeClr val="accent5"/>
          </a:solidFill>
        </p:spPr>
        <p:txBody>
          <a:bodyPr>
            <a:noAutofit/>
          </a:bodyPr>
          <a:lstStyle/>
          <a:p>
            <a:r>
              <a:rPr lang="en-US"/>
              <a:t>Click icon to add picture</a:t>
            </a:r>
          </a:p>
        </p:txBody>
      </p:sp>
      <p:sp>
        <p:nvSpPr>
          <p:cNvPr id="7" name="Content Placeholder 6">
            <a:extLst>
              <a:ext uri="{FF2B5EF4-FFF2-40B4-BE49-F238E27FC236}">
                <a16:creationId xmlns:a16="http://schemas.microsoft.com/office/drawing/2014/main" id="{3BD763BD-EAC5-4DB8-81AF-9743BB6A9576}"/>
              </a:ext>
            </a:extLst>
          </p:cNvPr>
          <p:cNvSpPr>
            <a:spLocks noGrp="1"/>
          </p:cNvSpPr>
          <p:nvPr>
            <p:ph sz="quarter" idx="15"/>
          </p:nvPr>
        </p:nvSpPr>
        <p:spPr>
          <a:xfrm>
            <a:off x="5262411" y="4508500"/>
            <a:ext cx="6221412" cy="1563688"/>
          </a:xfrm>
        </p:spPr>
        <p:txBody>
          <a:bodyPr>
            <a:noAutofit/>
          </a:bodyPr>
          <a:lstStyle>
            <a:lvl1pPr marL="0" indent="0">
              <a:buNone/>
              <a:defRPr sz="2000"/>
            </a:lvl1pPr>
            <a:lvl2pPr>
              <a:buNone/>
              <a:defRPr sz="1900"/>
            </a:lvl2pPr>
            <a:lvl3pPr>
              <a:buNone/>
              <a:defRPr sz="1900"/>
            </a:lvl3pPr>
            <a:lvl4pPr>
              <a:buNone/>
              <a:defRPr sz="1900"/>
            </a:lvl4pPr>
            <a:lvl5pPr>
              <a:buNone/>
              <a:defRPr sz="1900"/>
            </a:lvl5pPr>
          </a:lstStyle>
          <a:p>
            <a:pPr lvl="0"/>
            <a:r>
              <a:rPr lang="en-US"/>
              <a:t>Click to edit Master text styles</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dirty="0"/>
              <a:t>4/10</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dirty="0"/>
              <a:t>University of Padua</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8" name="Oval 7">
            <a:extLst>
              <a:ext uri="{FF2B5EF4-FFF2-40B4-BE49-F238E27FC236}">
                <a16:creationId xmlns:a16="http://schemas.microsoft.com/office/drawing/2014/main" id="{446AF837-10C6-44A5-B8D6-960A57487B43}"/>
              </a:ext>
              <a:ext uri="{C183D7F6-B498-43B3-948B-1728B52AA6E4}">
                <adec:decorative xmlns:adec="http://schemas.microsoft.com/office/drawing/2017/decorative" val="1"/>
              </a:ext>
            </a:extLst>
          </p:cNvPr>
          <p:cNvSpPr>
            <a:spLocks noChangeAspect="1"/>
          </p:cNvSpPr>
          <p:nvPr userDrawn="1"/>
        </p:nvSpPr>
        <p:spPr>
          <a:xfrm>
            <a:off x="1225773" y="385222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425477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Closin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97246E34-E6EE-4BF3-A0D3-A20868B5A594}"/>
              </a:ext>
            </a:extLst>
          </p:cNvPr>
          <p:cNvSpPr>
            <a:spLocks noGrp="1"/>
          </p:cNvSpPr>
          <p:nvPr>
            <p:ph type="ctrTitle"/>
          </p:nvPr>
        </p:nvSpPr>
        <p:spPr>
          <a:xfrm>
            <a:off x="550863" y="549275"/>
            <a:ext cx="5437187" cy="2986234"/>
          </a:xfrm>
        </p:spPr>
        <p:txBody>
          <a:bodyPr anchor="b" anchorCtr="0">
            <a:noAutofit/>
          </a:bodyPr>
          <a:lstStyle/>
          <a:p>
            <a:r>
              <a:rPr lang="en-US"/>
              <a:t>Click to edit Master title style</a:t>
            </a:r>
            <a:endParaRPr lang="en-US" dirty="0"/>
          </a:p>
        </p:txBody>
      </p:sp>
      <p:sp>
        <p:nvSpPr>
          <p:cNvPr id="31" name="Subtitle 2">
            <a:extLst>
              <a:ext uri="{FF2B5EF4-FFF2-40B4-BE49-F238E27FC236}">
                <a16:creationId xmlns:a16="http://schemas.microsoft.com/office/drawing/2014/main" id="{45BE5FFB-47D1-4474-B6CA-C3C936DF285E}"/>
              </a:ext>
            </a:extLst>
          </p:cNvPr>
          <p:cNvSpPr>
            <a:spLocks noGrp="1"/>
          </p:cNvSpPr>
          <p:nvPr>
            <p:ph type="subTitle" idx="1"/>
          </p:nvPr>
        </p:nvSpPr>
        <p:spPr>
          <a:xfrm>
            <a:off x="550863" y="3827610"/>
            <a:ext cx="5437187" cy="2265216"/>
          </a:xfrm>
        </p:spPr>
        <p:txBody>
          <a:bodyPr>
            <a:noAutofit/>
          </a:bodyPr>
          <a:lstStyle>
            <a:lvl1pPr>
              <a:buNone/>
              <a:defRPr sz="2400"/>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
        <p:nvSpPr>
          <p:cNvPr id="40" name="Picture Placeholder 39">
            <a:extLst>
              <a:ext uri="{FF2B5EF4-FFF2-40B4-BE49-F238E27FC236}">
                <a16:creationId xmlns:a16="http://schemas.microsoft.com/office/drawing/2014/main" id="{008D9209-1A62-4AC3-BF92-94348A9BC06B}"/>
              </a:ext>
            </a:extLst>
          </p:cNvPr>
          <p:cNvSpPr>
            <a:spLocks noGrp="1"/>
          </p:cNvSpPr>
          <p:nvPr>
            <p:ph type="pic" sz="quarter" idx="15"/>
          </p:nvPr>
        </p:nvSpPr>
        <p:spPr>
          <a:xfrm>
            <a:off x="6556248" y="548640"/>
            <a:ext cx="5084064" cy="2880360"/>
          </a:xfrm>
          <a:solidFill>
            <a:schemeClr val="accent5"/>
          </a:solidFill>
        </p:spPr>
        <p:txBody>
          <a:bodyPr>
            <a:noAutofit/>
          </a:bodyPr>
          <a:lstStyle/>
          <a:p>
            <a:r>
              <a:rPr lang="en-US"/>
              <a:t>Click icon to add picture</a:t>
            </a:r>
            <a:endParaRPr lang="en-US" dirty="0"/>
          </a:p>
        </p:txBody>
      </p:sp>
      <p:sp>
        <p:nvSpPr>
          <p:cNvPr id="42" name="Picture Placeholder 41">
            <a:extLst>
              <a:ext uri="{FF2B5EF4-FFF2-40B4-BE49-F238E27FC236}">
                <a16:creationId xmlns:a16="http://schemas.microsoft.com/office/drawing/2014/main" id="{FADBFB6B-1787-4549-91B6-D748C66B13C6}"/>
              </a:ext>
            </a:extLst>
          </p:cNvPr>
          <p:cNvSpPr>
            <a:spLocks noGrp="1"/>
          </p:cNvSpPr>
          <p:nvPr>
            <p:ph type="pic" sz="quarter" idx="16"/>
          </p:nvPr>
        </p:nvSpPr>
        <p:spPr>
          <a:xfrm>
            <a:off x="6556248" y="3429000"/>
            <a:ext cx="5084064" cy="2880360"/>
          </a:xfrm>
          <a:solidFill>
            <a:schemeClr val="accent5"/>
          </a:solidFill>
        </p:spPr>
        <p:txBody>
          <a:bodyPr>
            <a:noAutofit/>
          </a:bodyPr>
          <a:lstStyle/>
          <a:p>
            <a:r>
              <a:rPr lang="en-US"/>
              <a:t>Click icon to add picture</a:t>
            </a:r>
          </a:p>
        </p:txBody>
      </p:sp>
      <p:grpSp>
        <p:nvGrpSpPr>
          <p:cNvPr id="43" name="Group 42">
            <a:extLst>
              <a:ext uri="{FF2B5EF4-FFF2-40B4-BE49-F238E27FC236}">
                <a16:creationId xmlns:a16="http://schemas.microsoft.com/office/drawing/2014/main" id="{06966E3E-9B30-4375-AC9A-23256CC87D25}"/>
              </a:ext>
              <a:ext uri="{C183D7F6-B498-43B3-948B-1728B52AA6E4}">
                <adec:decorative xmlns:adec="http://schemas.microsoft.com/office/drawing/2017/decorative" val="1"/>
              </a:ext>
            </a:extLst>
          </p:cNvPr>
          <p:cNvGrpSpPr/>
          <p:nvPr userDrawn="1"/>
        </p:nvGrpSpPr>
        <p:grpSpPr>
          <a:xfrm>
            <a:off x="11161347" y="125399"/>
            <a:ext cx="1404698" cy="1155641"/>
            <a:chOff x="11161347" y="125399"/>
            <a:chExt cx="1404698" cy="1155641"/>
          </a:xfrm>
        </p:grpSpPr>
        <p:sp>
          <p:nvSpPr>
            <p:cNvPr id="44" name="Freeform: Shape 43">
              <a:extLst>
                <a:ext uri="{FF2B5EF4-FFF2-40B4-BE49-F238E27FC236}">
                  <a16:creationId xmlns:a16="http://schemas.microsoft.com/office/drawing/2014/main" id="{4EBBC5A2-A37E-47DF-9230-9A75067F1883}"/>
                </a:ext>
              </a:extLst>
            </p:cNvPr>
            <p:cNvSpPr>
              <a:spLocks noChangeAspect="1"/>
            </p:cNvSpPr>
            <p:nvPr/>
          </p:nvSpPr>
          <p:spPr>
            <a:xfrm rot="18900000">
              <a:off x="11161347" y="125399"/>
              <a:ext cx="1341675" cy="926985"/>
            </a:xfrm>
            <a:custGeom>
              <a:avLst/>
              <a:gdLst>
                <a:gd name="connsiteX0" fmla="*/ 1049126 w 1341675"/>
                <a:gd name="connsiteY0" fmla="*/ 8962 h 926985"/>
                <a:gd name="connsiteX1" fmla="*/ 1341675 w 1341675"/>
                <a:gd name="connsiteY1" fmla="*/ 301511 h 926985"/>
                <a:gd name="connsiteX2" fmla="*/ 1130649 w 1341675"/>
                <a:gd name="connsiteY2" fmla="*/ 512537 h 926985"/>
                <a:gd name="connsiteX3" fmla="*/ 1107397 w 1341675"/>
                <a:gd name="connsiteY3" fmla="*/ 499917 h 926985"/>
                <a:gd name="connsiteX4" fmla="*/ 926985 w 1341675"/>
                <a:gd name="connsiteY4" fmla="*/ 463493 h 926985"/>
                <a:gd name="connsiteX5" fmla="*/ 463493 w 1341675"/>
                <a:gd name="connsiteY5" fmla="*/ 926985 h 926985"/>
                <a:gd name="connsiteX6" fmla="*/ 0 w 1341675"/>
                <a:gd name="connsiteY6" fmla="*/ 926985 h 926985"/>
                <a:gd name="connsiteX7" fmla="*/ 926985 w 1341675"/>
                <a:gd name="connsiteY7" fmla="*/ 0 h 926985"/>
                <a:gd name="connsiteX8" fmla="*/ 1021763 w 1341675"/>
                <a:gd name="connsiteY8" fmla="*/ 4786 h 92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1675" h="926985">
                  <a:moveTo>
                    <a:pt x="1049126" y="8962"/>
                  </a:moveTo>
                  <a:lnTo>
                    <a:pt x="1341675" y="301511"/>
                  </a:lnTo>
                  <a:lnTo>
                    <a:pt x="1130649" y="512537"/>
                  </a:lnTo>
                  <a:lnTo>
                    <a:pt x="1107397" y="499917"/>
                  </a:lnTo>
                  <a:cubicBezTo>
                    <a:pt x="1051945" y="476462"/>
                    <a:pt x="990979" y="463493"/>
                    <a:pt x="926985" y="463493"/>
                  </a:cubicBezTo>
                  <a:cubicBezTo>
                    <a:pt x="671005" y="463493"/>
                    <a:pt x="463493" y="671005"/>
                    <a:pt x="463493" y="926985"/>
                  </a:cubicBezTo>
                  <a:lnTo>
                    <a:pt x="0" y="926985"/>
                  </a:lnTo>
                  <a:cubicBezTo>
                    <a:pt x="0" y="415026"/>
                    <a:pt x="415025" y="0"/>
                    <a:pt x="926985" y="0"/>
                  </a:cubicBezTo>
                  <a:cubicBezTo>
                    <a:pt x="958982" y="0"/>
                    <a:pt x="990601" y="1621"/>
                    <a:pt x="1021763" y="4786"/>
                  </a:cubicBezTo>
                  <a:close/>
                </a:path>
              </a:pathLst>
            </a:custGeom>
            <a:solidFill>
              <a:schemeClr val="bg2"/>
            </a:solidFill>
            <a:ln>
              <a:noFill/>
            </a:ln>
            <a:effectLst>
              <a:innerShdw blurRad="254000" dist="50800" dir="54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5" name="Oval 44">
              <a:extLst>
                <a:ext uri="{FF2B5EF4-FFF2-40B4-BE49-F238E27FC236}">
                  <a16:creationId xmlns:a16="http://schemas.microsoft.com/office/drawing/2014/main" id="{11781B9A-C230-4FFC-90A8-E0571B1DEDA7}"/>
                </a:ext>
              </a:extLst>
            </p:cNvPr>
            <p:cNvSpPr/>
            <p:nvPr/>
          </p:nvSpPr>
          <p:spPr>
            <a:xfrm rot="2700000">
              <a:off x="11798454" y="994196"/>
              <a:ext cx="107098" cy="466589"/>
            </a:xfrm>
            <a:prstGeom prst="ellipse">
              <a:avLst/>
            </a:prstGeom>
            <a:solidFill>
              <a:schemeClr val="bg2"/>
            </a:solidFill>
            <a:ln>
              <a:noFill/>
            </a:ln>
            <a:effectLst>
              <a:innerShdw blurRad="63500" dist="254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Freeform: Shape 45">
              <a:extLst>
                <a:ext uri="{FF2B5EF4-FFF2-40B4-BE49-F238E27FC236}">
                  <a16:creationId xmlns:a16="http://schemas.microsoft.com/office/drawing/2014/main" id="{3295925C-3570-40F1-B3CE-07D947ED4643}"/>
                </a:ext>
              </a:extLst>
            </p:cNvPr>
            <p:cNvSpPr>
              <a:spLocks noChangeAspect="1"/>
            </p:cNvSpPr>
            <p:nvPr/>
          </p:nvSpPr>
          <p:spPr>
            <a:xfrm rot="18900000">
              <a:off x="11228590" y="129580"/>
              <a:ext cx="1337455" cy="1042921"/>
            </a:xfrm>
            <a:custGeom>
              <a:avLst/>
              <a:gdLst>
                <a:gd name="connsiteX0" fmla="*/ 1084058 w 1337455"/>
                <a:gd name="connsiteY0" fmla="*/ 16081 h 1042921"/>
                <a:gd name="connsiteX1" fmla="*/ 1337455 w 1337455"/>
                <a:gd name="connsiteY1" fmla="*/ 269477 h 1042921"/>
                <a:gd name="connsiteX2" fmla="*/ 1060775 w 1337455"/>
                <a:gd name="connsiteY2" fmla="*/ 546158 h 1042921"/>
                <a:gd name="connsiteX3" fmla="*/ 1020394 w 1337455"/>
                <a:gd name="connsiteY3" fmla="*/ 532055 h 1042921"/>
                <a:gd name="connsiteX4" fmla="*/ 926985 w 1337455"/>
                <a:gd name="connsiteY4" fmla="*/ 521461 h 1042921"/>
                <a:gd name="connsiteX5" fmla="*/ 463492 w 1337455"/>
                <a:gd name="connsiteY5" fmla="*/ 1042921 h 1042921"/>
                <a:gd name="connsiteX6" fmla="*/ 0 w 1337455"/>
                <a:gd name="connsiteY6" fmla="*/ 1042921 h 1042921"/>
                <a:gd name="connsiteX7" fmla="*/ 926984 w 1337455"/>
                <a:gd name="connsiteY7" fmla="*/ 0 h 1042921"/>
                <a:gd name="connsiteX8" fmla="*/ 1021763 w 1337455"/>
                <a:gd name="connsiteY8" fmla="*/ 5384 h 10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455" h="1042921">
                  <a:moveTo>
                    <a:pt x="1084058" y="16081"/>
                  </a:moveTo>
                  <a:lnTo>
                    <a:pt x="1337455" y="269477"/>
                  </a:lnTo>
                  <a:lnTo>
                    <a:pt x="1060775" y="546158"/>
                  </a:lnTo>
                  <a:lnTo>
                    <a:pt x="1020394" y="532055"/>
                  </a:lnTo>
                  <a:cubicBezTo>
                    <a:pt x="990222" y="525109"/>
                    <a:pt x="958982" y="521461"/>
                    <a:pt x="926985" y="521461"/>
                  </a:cubicBezTo>
                  <a:cubicBezTo>
                    <a:pt x="671005" y="521461"/>
                    <a:pt x="463493" y="754927"/>
                    <a:pt x="463492" y="1042921"/>
                  </a:cubicBezTo>
                  <a:lnTo>
                    <a:pt x="0" y="1042921"/>
                  </a:lnTo>
                  <a:cubicBezTo>
                    <a:pt x="0" y="466932"/>
                    <a:pt x="415025" y="0"/>
                    <a:pt x="926984" y="0"/>
                  </a:cubicBezTo>
                  <a:cubicBezTo>
                    <a:pt x="958982" y="0"/>
                    <a:pt x="990600" y="1824"/>
                    <a:pt x="1021763" y="5384"/>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grpSp>
        <p:nvGrpSpPr>
          <p:cNvPr id="15" name="Group 14">
            <a:extLst>
              <a:ext uri="{FF2B5EF4-FFF2-40B4-BE49-F238E27FC236}">
                <a16:creationId xmlns:a16="http://schemas.microsoft.com/office/drawing/2014/main" id="{394664AE-6DC5-428F-9AC4-5A8F67571F72}"/>
              </a:ext>
              <a:ext uri="{C183D7F6-B498-43B3-948B-1728B52AA6E4}">
                <adec:decorative xmlns:adec="http://schemas.microsoft.com/office/drawing/2017/decorative" val="1"/>
              </a:ext>
            </a:extLst>
          </p:cNvPr>
          <p:cNvGrpSpPr/>
          <p:nvPr userDrawn="1"/>
        </p:nvGrpSpPr>
        <p:grpSpPr>
          <a:xfrm>
            <a:off x="594036" y="5610392"/>
            <a:ext cx="667802" cy="631474"/>
            <a:chOff x="10478914" y="1506691"/>
            <a:chExt cx="667802" cy="631474"/>
          </a:xfrm>
        </p:grpSpPr>
        <p:sp>
          <p:nvSpPr>
            <p:cNvPr id="16" name="Freeform: Shape 15">
              <a:extLst>
                <a:ext uri="{FF2B5EF4-FFF2-40B4-BE49-F238E27FC236}">
                  <a16:creationId xmlns:a16="http://schemas.microsoft.com/office/drawing/2014/main" id="{8288F304-7DF7-42FB-BD6F-D575128A1DDE}"/>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104835D9-7DE9-4DDD-A6C2-1C526822700A}"/>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noAutofit/>
          </a:bodyPr>
          <a:lstStyle/>
          <a:p>
            <a:r>
              <a:rPr lang="en-US" dirty="0"/>
              <a:t>4/10</a:t>
            </a:r>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noAutofit/>
          </a:bodyPr>
          <a:lstStyle/>
          <a:p>
            <a:r>
              <a:rPr lang="en-US" dirty="0"/>
              <a:t>University of Padua</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7" name="Oval 16">
            <a:extLst>
              <a:ext uri="{FF2B5EF4-FFF2-40B4-BE49-F238E27FC236}">
                <a16:creationId xmlns:a16="http://schemas.microsoft.com/office/drawing/2014/main" id="{83C43C1C-00B3-40E0-B073-B8C56206D07D}"/>
              </a:ext>
              <a:ext uri="{C183D7F6-B498-43B3-948B-1728B52AA6E4}">
                <adec:decorative xmlns:adec="http://schemas.microsoft.com/office/drawing/2017/decorative" val="1"/>
              </a:ext>
            </a:extLst>
          </p:cNvPr>
          <p:cNvSpPr>
            <a:spLocks noChangeAspect="1"/>
          </p:cNvSpPr>
          <p:nvPr userDrawn="1"/>
        </p:nvSpPr>
        <p:spPr>
          <a:xfrm>
            <a:off x="5303845" y="5427212"/>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727319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Autofit/>
          </a:bodyPr>
          <a:lstStyle>
            <a:lvl1pPr algn="l">
              <a:lnSpc>
                <a:spcPct val="100000"/>
              </a:lnSpc>
              <a:defRPr sz="6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noAutofit/>
          </a:bodyPr>
          <a:lstStyle/>
          <a:p>
            <a:r>
              <a:rPr lang="en-US" dirty="0"/>
              <a:t>4/10</a:t>
            </a:r>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noAutofit/>
          </a:bodyPr>
          <a:lstStyle/>
          <a:p>
            <a:r>
              <a:rPr lang="en-US" dirty="0"/>
              <a:t>University of Padua</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3412362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noAutofit/>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noAutofit/>
          </a:bodyPr>
          <a:lstStyle/>
          <a:p>
            <a:r>
              <a:rPr lang="en-US" dirty="0"/>
              <a:t>4/10</a:t>
            </a:r>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noAutofit/>
          </a:bodyPr>
          <a:lstStyle/>
          <a:p>
            <a:r>
              <a:rPr lang="en-US" dirty="0"/>
              <a:t>University of Padua</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617165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dirty="0"/>
              <a:t>4/10</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dirty="0"/>
              <a:t>University of Padua</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858332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noAutofit/>
          </a:bodyPr>
          <a:lstStyle/>
          <a:p>
            <a:r>
              <a:rPr lang="en-US" dirty="0"/>
              <a:t>4/10</a:t>
            </a:r>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noAutofit/>
          </a:bodyPr>
          <a:lstStyle/>
          <a:p>
            <a:r>
              <a:rPr lang="en-US" dirty="0"/>
              <a:t>University of Padua</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983562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923D16-1EC5-4C17-ABA8-B13A1256B36F}"/>
              </a:ext>
            </a:extLst>
          </p:cNvPr>
          <p:cNvSpPr>
            <a:spLocks noGrp="1"/>
          </p:cNvSpPr>
          <p:nvPr>
            <p:ph type="title" hasCustomPrompt="1"/>
          </p:nvPr>
        </p:nvSpPr>
        <p:spPr>
          <a:xfrm>
            <a:off x="550864" y="549275"/>
            <a:ext cx="3565524" cy="1997855"/>
          </a:xfrm>
        </p:spPr>
        <p:txBody>
          <a:bodyPr wrap="square" anchor="b" anchorCtr="0">
            <a:noAutofit/>
          </a:bodyPr>
          <a:lstStyle>
            <a:lvl1pPr>
              <a:defRPr/>
            </a:lvl1pPr>
          </a:lstStyle>
          <a:p>
            <a:r>
              <a:rPr lang="en-US" dirty="0"/>
              <a:t>Click to add title</a:t>
            </a:r>
          </a:p>
        </p:txBody>
      </p:sp>
      <p:sp>
        <p:nvSpPr>
          <p:cNvPr id="7" name="Content Placeholder 2">
            <a:extLst>
              <a:ext uri="{FF2B5EF4-FFF2-40B4-BE49-F238E27FC236}">
                <a16:creationId xmlns:a16="http://schemas.microsoft.com/office/drawing/2014/main" id="{50294D8B-CF64-4C26-8C78-57A375E7D33B}"/>
              </a:ext>
            </a:extLst>
          </p:cNvPr>
          <p:cNvSpPr>
            <a:spLocks noGrp="1"/>
          </p:cNvSpPr>
          <p:nvPr>
            <p:ph idx="1" hasCustomPrompt="1"/>
          </p:nvPr>
        </p:nvSpPr>
        <p:spPr>
          <a:xfrm>
            <a:off x="550863" y="2677306"/>
            <a:ext cx="3565525" cy="3415519"/>
          </a:xfrm>
        </p:spPr>
        <p:txBody>
          <a:bodyPr anchor="t" anchorCtr="0">
            <a:noAutofit/>
          </a:bodyPr>
          <a:lstStyle>
            <a:lvl1pPr>
              <a:buNone/>
              <a:defRPr/>
            </a:lvl1pPr>
          </a:lstStyle>
          <a:p>
            <a:pPr>
              <a:lnSpc>
                <a:spcPct val="120000"/>
              </a:lnSpc>
            </a:pPr>
            <a:r>
              <a:rPr lang="en-US" sz="1600" dirty="0"/>
              <a:t>Click to add text</a:t>
            </a:r>
          </a:p>
        </p:txBody>
      </p:sp>
      <p:sp>
        <p:nvSpPr>
          <p:cNvPr id="17" name="Picture Placeholder 16">
            <a:extLst>
              <a:ext uri="{FF2B5EF4-FFF2-40B4-BE49-F238E27FC236}">
                <a16:creationId xmlns:a16="http://schemas.microsoft.com/office/drawing/2014/main" id="{67BCF456-426F-435B-8DF0-A32A44F5A889}"/>
              </a:ext>
            </a:extLst>
          </p:cNvPr>
          <p:cNvSpPr>
            <a:spLocks noGrp="1"/>
          </p:cNvSpPr>
          <p:nvPr>
            <p:ph type="pic" sz="quarter" idx="13"/>
          </p:nvPr>
        </p:nvSpPr>
        <p:spPr>
          <a:xfrm>
            <a:off x="5208928" y="1596771"/>
            <a:ext cx="3448558" cy="3448558"/>
          </a:xfrm>
          <a:custGeom>
            <a:avLst/>
            <a:gdLst>
              <a:gd name="connsiteX0" fmla="*/ 1724279 w 3448558"/>
              <a:gd name="connsiteY0" fmla="*/ 0 h 3448558"/>
              <a:gd name="connsiteX1" fmla="*/ 3448558 w 3448558"/>
              <a:gd name="connsiteY1" fmla="*/ 1724279 h 3448558"/>
              <a:gd name="connsiteX2" fmla="*/ 1724279 w 3448558"/>
              <a:gd name="connsiteY2" fmla="*/ 3448558 h 3448558"/>
              <a:gd name="connsiteX3" fmla="*/ 0 w 3448558"/>
              <a:gd name="connsiteY3" fmla="*/ 1724279 h 3448558"/>
              <a:gd name="connsiteX4" fmla="*/ 1724279 w 3448558"/>
              <a:gd name="connsiteY4" fmla="*/ 0 h 3448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558" h="3448558">
                <a:moveTo>
                  <a:pt x="1724279" y="0"/>
                </a:moveTo>
                <a:cubicBezTo>
                  <a:pt x="2676572" y="0"/>
                  <a:pt x="3448558" y="771986"/>
                  <a:pt x="3448558" y="1724279"/>
                </a:cubicBezTo>
                <a:cubicBezTo>
                  <a:pt x="3448558" y="2676572"/>
                  <a:pt x="2676572" y="3448558"/>
                  <a:pt x="1724279" y="3448558"/>
                </a:cubicBezTo>
                <a:cubicBezTo>
                  <a:pt x="771986" y="3448558"/>
                  <a:pt x="0" y="2676572"/>
                  <a:pt x="0" y="1724279"/>
                </a:cubicBezTo>
                <a:cubicBezTo>
                  <a:pt x="0" y="771986"/>
                  <a:pt x="771986" y="0"/>
                  <a:pt x="1724279" y="0"/>
                </a:cubicBezTo>
                <a:close/>
              </a:path>
            </a:pathLst>
          </a:custGeom>
          <a:solidFill>
            <a:schemeClr val="accent5"/>
          </a:solidFill>
        </p:spPr>
        <p:txBody>
          <a:bodyPr wrap="square">
            <a:noAutofit/>
          </a:bodyPr>
          <a:lstStyle/>
          <a:p>
            <a:r>
              <a:rPr lang="en-US"/>
              <a:t>Click icon to add picture</a:t>
            </a:r>
          </a:p>
        </p:txBody>
      </p:sp>
      <p:sp>
        <p:nvSpPr>
          <p:cNvPr id="22" name="Picture Placeholder 21">
            <a:extLst>
              <a:ext uri="{FF2B5EF4-FFF2-40B4-BE49-F238E27FC236}">
                <a16:creationId xmlns:a16="http://schemas.microsoft.com/office/drawing/2014/main" id="{4813A609-7079-46D5-9C1D-52004ABDAC9D}"/>
              </a:ext>
            </a:extLst>
          </p:cNvPr>
          <p:cNvSpPr>
            <a:spLocks noGrp="1"/>
          </p:cNvSpPr>
          <p:nvPr>
            <p:ph type="pic" sz="quarter" idx="14"/>
          </p:nvPr>
        </p:nvSpPr>
        <p:spPr>
          <a:xfrm>
            <a:off x="8918575" y="596392"/>
            <a:ext cx="2263776" cy="2263776"/>
          </a:xfrm>
          <a:custGeom>
            <a:avLst/>
            <a:gdLst>
              <a:gd name="connsiteX0" fmla="*/ 1131888 w 2263776"/>
              <a:gd name="connsiteY0" fmla="*/ 0 h 2263776"/>
              <a:gd name="connsiteX1" fmla="*/ 2263776 w 2263776"/>
              <a:gd name="connsiteY1" fmla="*/ 1131888 h 2263776"/>
              <a:gd name="connsiteX2" fmla="*/ 1131888 w 2263776"/>
              <a:gd name="connsiteY2" fmla="*/ 2263776 h 2263776"/>
              <a:gd name="connsiteX3" fmla="*/ 0 w 2263776"/>
              <a:gd name="connsiteY3" fmla="*/ 1131888 h 2263776"/>
              <a:gd name="connsiteX4" fmla="*/ 1131888 w 2263776"/>
              <a:gd name="connsiteY4" fmla="*/ 0 h 226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776" h="2263776">
                <a:moveTo>
                  <a:pt x="1131888" y="0"/>
                </a:moveTo>
                <a:cubicBezTo>
                  <a:pt x="1757012" y="0"/>
                  <a:pt x="2263776" y="506764"/>
                  <a:pt x="2263776" y="1131888"/>
                </a:cubicBezTo>
                <a:cubicBezTo>
                  <a:pt x="2263776" y="1757012"/>
                  <a:pt x="1757012" y="2263776"/>
                  <a:pt x="1131888" y="2263776"/>
                </a:cubicBezTo>
                <a:cubicBezTo>
                  <a:pt x="506764" y="2263776"/>
                  <a:pt x="0" y="1757012"/>
                  <a:pt x="0" y="1131888"/>
                </a:cubicBezTo>
                <a:cubicBezTo>
                  <a:pt x="0" y="506764"/>
                  <a:pt x="506764" y="0"/>
                  <a:pt x="1131888" y="0"/>
                </a:cubicBezTo>
                <a:close/>
              </a:path>
            </a:pathLst>
          </a:custGeom>
          <a:solidFill>
            <a:schemeClr val="accent5"/>
          </a:solidFill>
        </p:spPr>
        <p:txBody>
          <a:bodyPr wrap="square">
            <a:noAutofit/>
          </a:bodyPr>
          <a:lstStyle/>
          <a:p>
            <a:r>
              <a:rPr lang="en-US"/>
              <a:t>Click icon to add picture</a:t>
            </a:r>
          </a:p>
        </p:txBody>
      </p:sp>
      <p:sp>
        <p:nvSpPr>
          <p:cNvPr id="25" name="Picture Placeholder 24">
            <a:extLst>
              <a:ext uri="{FF2B5EF4-FFF2-40B4-BE49-F238E27FC236}">
                <a16:creationId xmlns:a16="http://schemas.microsoft.com/office/drawing/2014/main" id="{A14F21DF-D5E0-4C6C-BA2C-D69D65DBB18E}"/>
              </a:ext>
            </a:extLst>
          </p:cNvPr>
          <p:cNvSpPr>
            <a:spLocks noGrp="1"/>
          </p:cNvSpPr>
          <p:nvPr>
            <p:ph type="pic" sz="quarter" idx="15"/>
          </p:nvPr>
        </p:nvSpPr>
        <p:spPr>
          <a:xfrm>
            <a:off x="9091612" y="3324733"/>
            <a:ext cx="2936876" cy="2936876"/>
          </a:xfrm>
          <a:custGeom>
            <a:avLst/>
            <a:gdLst>
              <a:gd name="connsiteX0" fmla="*/ 1468438 w 2936876"/>
              <a:gd name="connsiteY0" fmla="*/ 0 h 2936876"/>
              <a:gd name="connsiteX1" fmla="*/ 2936876 w 2936876"/>
              <a:gd name="connsiteY1" fmla="*/ 1468438 h 2936876"/>
              <a:gd name="connsiteX2" fmla="*/ 1468438 w 2936876"/>
              <a:gd name="connsiteY2" fmla="*/ 2936876 h 2936876"/>
              <a:gd name="connsiteX3" fmla="*/ 0 w 2936876"/>
              <a:gd name="connsiteY3" fmla="*/ 1468438 h 2936876"/>
              <a:gd name="connsiteX4" fmla="*/ 1468438 w 2936876"/>
              <a:gd name="connsiteY4" fmla="*/ 0 h 293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76" h="2936876">
                <a:moveTo>
                  <a:pt x="1468438" y="0"/>
                </a:moveTo>
                <a:cubicBezTo>
                  <a:pt x="2279434" y="0"/>
                  <a:pt x="2936876" y="657442"/>
                  <a:pt x="2936876" y="1468438"/>
                </a:cubicBezTo>
                <a:cubicBezTo>
                  <a:pt x="2936876" y="2279434"/>
                  <a:pt x="2279434" y="2936876"/>
                  <a:pt x="1468438" y="2936876"/>
                </a:cubicBezTo>
                <a:cubicBezTo>
                  <a:pt x="657442" y="2936876"/>
                  <a:pt x="0" y="2279434"/>
                  <a:pt x="0" y="1468438"/>
                </a:cubicBezTo>
                <a:cubicBezTo>
                  <a:pt x="0" y="657442"/>
                  <a:pt x="657442" y="0"/>
                  <a:pt x="1468438" y="0"/>
                </a:cubicBezTo>
                <a:close/>
              </a:path>
            </a:pathLst>
          </a:custGeom>
          <a:solidFill>
            <a:schemeClr val="accent5"/>
          </a:solidFill>
        </p:spPr>
        <p:txBody>
          <a:bodyPr wrap="square">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dirty="0"/>
              <a:t>4/10</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dirty="0"/>
              <a:t>University of Padua</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6" name="Oval 5">
            <a:extLst>
              <a:ext uri="{FF2B5EF4-FFF2-40B4-BE49-F238E27FC236}">
                <a16:creationId xmlns:a16="http://schemas.microsoft.com/office/drawing/2014/main" id="{92FF63B4-C261-4597-9EE0-811D250B9D21}"/>
              </a:ext>
              <a:ext uri="{C183D7F6-B498-43B3-948B-1728B52AA6E4}">
                <adec:decorative xmlns:adec="http://schemas.microsoft.com/office/drawing/2017/decorative" val="1"/>
              </a:ext>
            </a:extLst>
          </p:cNvPr>
          <p:cNvSpPr>
            <a:spLocks noChangeAspect="1"/>
          </p:cNvSpPr>
          <p:nvPr userDrawn="1"/>
        </p:nvSpPr>
        <p:spPr>
          <a:xfrm>
            <a:off x="6548755" y="850167"/>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id="{F92CF088-7F97-4A11-8A81-0EF641F6986F}"/>
              </a:ext>
              <a:ext uri="{C183D7F6-B498-43B3-948B-1728B52AA6E4}">
                <adec:decorative xmlns:adec="http://schemas.microsoft.com/office/drawing/2017/decorative" val="1"/>
              </a:ext>
            </a:extLst>
          </p:cNvPr>
          <p:cNvGrpSpPr/>
          <p:nvPr userDrawn="1"/>
        </p:nvGrpSpPr>
        <p:grpSpPr>
          <a:xfrm>
            <a:off x="5602297" y="5691007"/>
            <a:ext cx="667802" cy="631474"/>
            <a:chOff x="3409557" y="4940429"/>
            <a:chExt cx="667802" cy="631474"/>
          </a:xfrm>
        </p:grpSpPr>
        <p:sp>
          <p:nvSpPr>
            <p:cNvPr id="11" name="Freeform: Shape 10">
              <a:extLst>
                <a:ext uri="{FF2B5EF4-FFF2-40B4-BE49-F238E27FC236}">
                  <a16:creationId xmlns:a16="http://schemas.microsoft.com/office/drawing/2014/main" id="{165B23B7-CE74-4974-ABD8-BFA31D583416}"/>
                </a:ext>
              </a:extLst>
            </p:cNvPr>
            <p:cNvSpPr>
              <a:spLocks noChangeAspect="1"/>
            </p:cNvSpPr>
            <p:nvPr/>
          </p:nvSpPr>
          <p:spPr>
            <a:xfrm rot="8100000">
              <a:off x="3537358" y="4940429"/>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FF99BB1F-6C9D-4972-9EF4-98ACD7BE71E5}"/>
                </a:ext>
              </a:extLst>
            </p:cNvPr>
            <p:cNvSpPr/>
            <p:nvPr/>
          </p:nvSpPr>
          <p:spPr>
            <a:xfrm rot="13500000">
              <a:off x="3544558" y="4858365"/>
              <a:ext cx="270000" cy="540001"/>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Tree>
    <p:extLst>
      <p:ext uri="{BB962C8B-B14F-4D97-AF65-F5344CB8AC3E}">
        <p14:creationId xmlns:p14="http://schemas.microsoft.com/office/powerpoint/2010/main" val="4284120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Introductio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458B3A1-C77D-4AFC-B2C8-79520B53C452}"/>
              </a:ext>
            </a:extLst>
          </p:cNvPr>
          <p:cNvSpPr>
            <a:spLocks noGrp="1"/>
          </p:cNvSpPr>
          <p:nvPr>
            <p:ph type="title"/>
          </p:nvPr>
        </p:nvSpPr>
        <p:spPr>
          <a:xfrm>
            <a:off x="550863" y="4507200"/>
            <a:ext cx="4500562" cy="1562959"/>
          </a:xfrm>
        </p:spPr>
        <p:txBody>
          <a:bodyPr wrap="square" anchor="t" anchorCtr="0">
            <a:noAutofit/>
          </a:body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F551DA26-B267-4F28-B4D0-65B3EF6E1112}"/>
              </a:ext>
            </a:extLst>
          </p:cNvPr>
          <p:cNvSpPr>
            <a:spLocks noGrp="1"/>
          </p:cNvSpPr>
          <p:nvPr>
            <p:ph type="pic" sz="quarter" idx="13"/>
          </p:nvPr>
        </p:nvSpPr>
        <p:spPr>
          <a:xfrm>
            <a:off x="0" y="0"/>
            <a:ext cx="3054096" cy="3776472"/>
          </a:xfrm>
          <a:solidFill>
            <a:schemeClr val="accent5"/>
          </a:solidFill>
        </p:spPr>
        <p:txBody>
          <a:bodyPr>
            <a:noAutofit/>
          </a:bodyPr>
          <a:lstStyle/>
          <a:p>
            <a:r>
              <a:rPr lang="en-US"/>
              <a:t>Click icon to add picture</a:t>
            </a:r>
          </a:p>
        </p:txBody>
      </p:sp>
      <p:sp>
        <p:nvSpPr>
          <p:cNvPr id="18" name="Picture Placeholder 11">
            <a:extLst>
              <a:ext uri="{FF2B5EF4-FFF2-40B4-BE49-F238E27FC236}">
                <a16:creationId xmlns:a16="http://schemas.microsoft.com/office/drawing/2014/main" id="{95544A62-DA23-4840-99DE-09AFC8F4DC48}"/>
              </a:ext>
            </a:extLst>
          </p:cNvPr>
          <p:cNvSpPr>
            <a:spLocks noGrp="1"/>
          </p:cNvSpPr>
          <p:nvPr>
            <p:ph type="pic" sz="quarter" idx="14"/>
          </p:nvPr>
        </p:nvSpPr>
        <p:spPr>
          <a:xfrm>
            <a:off x="3054096" y="0"/>
            <a:ext cx="3054096" cy="3776472"/>
          </a:xfrm>
          <a:solidFill>
            <a:schemeClr val="accent5"/>
          </a:solidFill>
        </p:spPr>
        <p:txBody>
          <a:bodyPr>
            <a:noAutofit/>
          </a:bodyPr>
          <a:lstStyle/>
          <a:p>
            <a:r>
              <a:rPr lang="en-US"/>
              <a:t>Click icon to add picture</a:t>
            </a:r>
          </a:p>
        </p:txBody>
      </p:sp>
      <p:sp>
        <p:nvSpPr>
          <p:cNvPr id="19" name="Picture Placeholder 11">
            <a:extLst>
              <a:ext uri="{FF2B5EF4-FFF2-40B4-BE49-F238E27FC236}">
                <a16:creationId xmlns:a16="http://schemas.microsoft.com/office/drawing/2014/main" id="{0C91AF30-C5BB-4601-BDEB-E60C93A16933}"/>
              </a:ext>
            </a:extLst>
          </p:cNvPr>
          <p:cNvSpPr>
            <a:spLocks noGrp="1"/>
          </p:cNvSpPr>
          <p:nvPr>
            <p:ph type="pic" sz="quarter" idx="15"/>
          </p:nvPr>
        </p:nvSpPr>
        <p:spPr>
          <a:xfrm>
            <a:off x="6083808" y="0"/>
            <a:ext cx="3054096" cy="3776472"/>
          </a:xfrm>
          <a:solidFill>
            <a:schemeClr val="accent5"/>
          </a:solidFill>
        </p:spPr>
        <p:txBody>
          <a:bodyPr>
            <a:noAutofit/>
          </a:bodyPr>
          <a:lstStyle/>
          <a:p>
            <a:r>
              <a:rPr lang="en-US"/>
              <a:t>Click icon to add picture</a:t>
            </a:r>
          </a:p>
        </p:txBody>
      </p:sp>
      <p:sp>
        <p:nvSpPr>
          <p:cNvPr id="20" name="Picture Placeholder 11">
            <a:extLst>
              <a:ext uri="{FF2B5EF4-FFF2-40B4-BE49-F238E27FC236}">
                <a16:creationId xmlns:a16="http://schemas.microsoft.com/office/drawing/2014/main" id="{5B625AA5-EA5B-4115-A461-DA2C7087D83E}"/>
              </a:ext>
            </a:extLst>
          </p:cNvPr>
          <p:cNvSpPr>
            <a:spLocks noGrp="1"/>
          </p:cNvSpPr>
          <p:nvPr>
            <p:ph type="pic" sz="quarter" idx="16"/>
          </p:nvPr>
        </p:nvSpPr>
        <p:spPr>
          <a:xfrm>
            <a:off x="9137904" y="0"/>
            <a:ext cx="3054096" cy="3776472"/>
          </a:xfrm>
          <a:solidFill>
            <a:schemeClr val="accent5"/>
          </a:solidFill>
        </p:spPr>
        <p:txBody>
          <a:bodyPr>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dirty="0"/>
              <a:t>4/10</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dirty="0"/>
              <a:t>University of Padua</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1" name="Content Placeholder 6">
            <a:extLst>
              <a:ext uri="{FF2B5EF4-FFF2-40B4-BE49-F238E27FC236}">
                <a16:creationId xmlns:a16="http://schemas.microsoft.com/office/drawing/2014/main" id="{1B1AE41C-3196-4E6F-A3A8-313A92677FF3}"/>
              </a:ext>
            </a:extLst>
          </p:cNvPr>
          <p:cNvSpPr>
            <a:spLocks noGrp="1"/>
          </p:cNvSpPr>
          <p:nvPr>
            <p:ph sz="quarter" idx="15"/>
          </p:nvPr>
        </p:nvSpPr>
        <p:spPr>
          <a:xfrm>
            <a:off x="5262411" y="4508500"/>
            <a:ext cx="6221412" cy="1563688"/>
          </a:xfrm>
        </p:spPr>
        <p:txBody>
          <a:bodyPr>
            <a:noAutofit/>
          </a:bodyPr>
          <a:lstStyle>
            <a:lvl1pPr marL="228600" indent="-228600">
              <a:lnSpc>
                <a:spcPct val="100000"/>
              </a:lnSpc>
              <a:buFont typeface="Arial" panose="020B0604020202020204" pitchFamily="34" charset="0"/>
              <a:buChar char="•"/>
              <a:defRPr sz="2000"/>
            </a:lvl1pPr>
            <a:lvl2pPr>
              <a:buNone/>
              <a:defRPr sz="1900"/>
            </a:lvl2pPr>
            <a:lvl3pPr>
              <a:buNone/>
              <a:defRPr sz="1900"/>
            </a:lvl3pPr>
            <a:lvl4pPr>
              <a:buNone/>
              <a:defRPr sz="1900"/>
            </a:lvl4pPr>
            <a:lvl5pPr>
              <a:buNone/>
              <a:defRPr sz="1900"/>
            </a:lvl5pPr>
          </a:lstStyle>
          <a:p>
            <a:pPr lvl="0"/>
            <a:r>
              <a:rPr lang="en-US"/>
              <a:t>Click to edit Master text styles</a:t>
            </a:r>
          </a:p>
        </p:txBody>
      </p:sp>
    </p:spTree>
    <p:extLst>
      <p:ext uri="{BB962C8B-B14F-4D97-AF65-F5344CB8AC3E}">
        <p14:creationId xmlns:p14="http://schemas.microsoft.com/office/powerpoint/2010/main" val="2570260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accent5"/>
          </a:solidFill>
        </p:spPr>
        <p:txBody>
          <a:bodyPr/>
          <a:lstStyle/>
          <a:p>
            <a:r>
              <a:rPr lang="en-US"/>
              <a:t>Click icon to add picture</a:t>
            </a:r>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r>
              <a:rPr lang="en-US" dirty="0"/>
              <a:t>4/10</a:t>
            </a:r>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dirty="0"/>
              <a:t>University of Padua</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3" name="Rectangle 12">
            <a:extLst>
              <a:ext uri="{FF2B5EF4-FFF2-40B4-BE49-F238E27FC236}">
                <a16:creationId xmlns:a16="http://schemas.microsoft.com/office/drawing/2014/main" id="{80517979-166D-4AAA-ABBC-0C3E5C2ECF37}"/>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E111559-B769-4E2A-A891-97B3C4AA6BAC}"/>
              </a:ext>
            </a:extLst>
          </p:cNvPr>
          <p:cNvSpPr/>
          <p:nvPr userDrawn="1"/>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550863" y="549275"/>
            <a:ext cx="5437187" cy="2986234"/>
          </a:xfrm>
        </p:spPr>
        <p:txBody>
          <a:bodyPr anchor="b" anchorCtr="0">
            <a:noAutofit/>
          </a:bodyPr>
          <a:lstStyle>
            <a:lvl1pPr>
              <a:defRPr sz="6400"/>
            </a:lvl1pPr>
          </a:lstStyle>
          <a:p>
            <a:r>
              <a:rPr lang="en-US"/>
              <a:t>Click to edit Master title style</a:t>
            </a:r>
            <a:endParaRPr lang="en-US" dirty="0"/>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550863" y="3816724"/>
            <a:ext cx="5437187" cy="2265216"/>
          </a:xfrm>
        </p:spPr>
        <p:txBody>
          <a:bodyPr>
            <a:noAutofit/>
          </a:bodyPr>
          <a:lstStyle>
            <a:lvl1pPr>
              <a:buNone/>
              <a:defRPr sz="2400"/>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Tree>
    <p:extLst>
      <p:ext uri="{BB962C8B-B14F-4D97-AF65-F5344CB8AC3E}">
        <p14:creationId xmlns:p14="http://schemas.microsoft.com/office/powerpoint/2010/main" val="1023429560"/>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bg2"/>
          </a:solidFill>
        </p:spPr>
        <p:txBody>
          <a:bodyPr/>
          <a:lstStyle/>
          <a:p>
            <a:r>
              <a:rPr lang="en-US"/>
              <a:t>Click icon to add picture</a:t>
            </a:r>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0" y="3557281"/>
            <a:ext cx="6640285" cy="3300719"/>
          </a:xfrm>
          <a:gradFill>
            <a:gsLst>
              <a:gs pos="0">
                <a:schemeClr val="bg2">
                  <a:alpha val="0"/>
                </a:schemeClr>
              </a:gs>
              <a:gs pos="50000">
                <a:schemeClr val="bg2">
                  <a:alpha val="60000"/>
                </a:schemeClr>
              </a:gs>
            </a:gsLst>
            <a:lin ang="10800000" scaled="1"/>
          </a:gradFill>
        </p:spPr>
        <p:txBody>
          <a:bodyPr>
            <a:noAutofit/>
          </a:bodyPr>
          <a:lstStyle>
            <a:lvl1pPr marL="548640" indent="0">
              <a:lnSpc>
                <a:spcPct val="200000"/>
              </a:lnSpc>
              <a:buNone/>
              <a:defRPr/>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0" y="0"/>
            <a:ext cx="6640285" cy="3535509"/>
          </a:xfrm>
          <a:gradFill flip="none" rotWithShape="1">
            <a:gsLst>
              <a:gs pos="0">
                <a:schemeClr val="bg2">
                  <a:alpha val="0"/>
                </a:schemeClr>
              </a:gs>
              <a:gs pos="50000">
                <a:schemeClr val="bg2">
                  <a:alpha val="70000"/>
                </a:schemeClr>
              </a:gs>
            </a:gsLst>
            <a:lin ang="10800000" scaled="1"/>
            <a:tileRect/>
          </a:gradFill>
        </p:spPr>
        <p:txBody>
          <a:bodyPr anchor="b" anchorCtr="0">
            <a:noAutofit/>
          </a:bodyPr>
          <a:lstStyle>
            <a:lvl1pPr marL="548640">
              <a:spcAft>
                <a:spcPts val="1200"/>
              </a:spcAft>
              <a:defRPr sz="6400"/>
            </a:lvl1pPr>
          </a:lstStyle>
          <a:p>
            <a:r>
              <a:rPr lang="en-US"/>
              <a:t>Click to edit Master title style</a:t>
            </a:r>
            <a:endParaRPr lang="en-US" dirty="0"/>
          </a:p>
        </p:txBody>
      </p:sp>
    </p:spTree>
    <p:extLst>
      <p:ext uri="{BB962C8B-B14F-4D97-AF65-F5344CB8AC3E}">
        <p14:creationId xmlns:p14="http://schemas.microsoft.com/office/powerpoint/2010/main" val="2229304515"/>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5_Chart Table Timeline">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Autofit/>
          </a:bodyPr>
          <a:lstStyle>
            <a:lvl1pPr>
              <a:defRPr lang="en-US" dirty="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noAutofit/>
          </a:bodyPr>
          <a:lstStyle/>
          <a:p>
            <a:r>
              <a:rPr lang="en-US" dirty="0"/>
              <a:t>4/10</a:t>
            </a:r>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noAutofit/>
          </a:bodyPr>
          <a:lstStyle/>
          <a:p>
            <a:r>
              <a:rPr lang="en-US" dirty="0"/>
              <a:t>University of Padua</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616071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Quo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62BF5C-3876-4161-B4FF-14CA94D326C6}"/>
              </a:ext>
            </a:extLst>
          </p:cNvPr>
          <p:cNvSpPr>
            <a:spLocks noGrp="1"/>
          </p:cNvSpPr>
          <p:nvPr>
            <p:ph type="title"/>
          </p:nvPr>
        </p:nvSpPr>
        <p:spPr>
          <a:xfrm>
            <a:off x="550864" y="549275"/>
            <a:ext cx="3566160" cy="3384550"/>
          </a:xfrm>
        </p:spPr>
        <p:txBody>
          <a:bodyPr wrap="square" anchor="b" anchorCtr="0">
            <a:noAutofit/>
          </a:bodyPr>
          <a:lstStyle>
            <a:lvl1pPr>
              <a:defRPr sz="4000"/>
            </a:lvl1pPr>
          </a:lstStyle>
          <a:p>
            <a:r>
              <a:rPr lang="en-US"/>
              <a:t>Click to edit Master title style</a:t>
            </a:r>
            <a:endParaRPr lang="en-US" dirty="0"/>
          </a:p>
        </p:txBody>
      </p:sp>
      <p:grpSp>
        <p:nvGrpSpPr>
          <p:cNvPr id="8" name="Group 7">
            <a:extLst>
              <a:ext uri="{FF2B5EF4-FFF2-40B4-BE49-F238E27FC236}">
                <a16:creationId xmlns:a16="http://schemas.microsoft.com/office/drawing/2014/main" id="{B17C5C60-EC4D-410B-9997-0B73289605FD}"/>
              </a:ext>
              <a:ext uri="{C183D7F6-B498-43B3-948B-1728B52AA6E4}">
                <adec:decorative xmlns:adec="http://schemas.microsoft.com/office/drawing/2017/decorative" val="1"/>
              </a:ext>
            </a:extLst>
          </p:cNvPr>
          <p:cNvGrpSpPr/>
          <p:nvPr userDrawn="1"/>
        </p:nvGrpSpPr>
        <p:grpSpPr>
          <a:xfrm>
            <a:off x="10822156" y="4143453"/>
            <a:ext cx="734257" cy="760506"/>
            <a:chOff x="5243759" y="1363788"/>
            <a:chExt cx="734257" cy="760506"/>
          </a:xfrm>
        </p:grpSpPr>
        <p:sp>
          <p:nvSpPr>
            <p:cNvPr id="9" name="Freeform 5">
              <a:extLst>
                <a:ext uri="{FF2B5EF4-FFF2-40B4-BE49-F238E27FC236}">
                  <a16:creationId xmlns:a16="http://schemas.microsoft.com/office/drawing/2014/main" id="{0573155C-3428-4F4F-AE66-A519D777EAAE}"/>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Freeform 6">
              <a:extLst>
                <a:ext uri="{FF2B5EF4-FFF2-40B4-BE49-F238E27FC236}">
                  <a16:creationId xmlns:a16="http://schemas.microsoft.com/office/drawing/2014/main" id="{1853496C-159E-4D47-94B5-0835FB6511BA}"/>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Freeform 8">
              <a:extLst>
                <a:ext uri="{FF2B5EF4-FFF2-40B4-BE49-F238E27FC236}">
                  <a16:creationId xmlns:a16="http://schemas.microsoft.com/office/drawing/2014/main" id="{CE93E330-715B-44E8-84D9-CE166D428DAB}"/>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 name="Oval 11">
            <a:extLst>
              <a:ext uri="{FF2B5EF4-FFF2-40B4-BE49-F238E27FC236}">
                <a16:creationId xmlns:a16="http://schemas.microsoft.com/office/drawing/2014/main" id="{80A2FA6F-99B7-4984-A80C-570644889F02}"/>
              </a:ext>
              <a:ext uri="{C183D7F6-B498-43B3-948B-1728B52AA6E4}">
                <adec:decorative xmlns:adec="http://schemas.microsoft.com/office/drawing/2017/decorative" val="1"/>
              </a:ext>
            </a:extLst>
          </p:cNvPr>
          <p:cNvSpPr>
            <a:spLocks noChangeAspect="1"/>
          </p:cNvSpPr>
          <p:nvPr userDrawn="1"/>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Content Placeholder 16">
            <a:extLst>
              <a:ext uri="{FF2B5EF4-FFF2-40B4-BE49-F238E27FC236}">
                <a16:creationId xmlns:a16="http://schemas.microsoft.com/office/drawing/2014/main" id="{439C8C03-81B3-4DE8-B96A-78258E4467CC}"/>
              </a:ext>
            </a:extLst>
          </p:cNvPr>
          <p:cNvSpPr>
            <a:spLocks noGrp="1"/>
          </p:cNvSpPr>
          <p:nvPr>
            <p:ph sz="quarter" idx="15"/>
          </p:nvPr>
        </p:nvSpPr>
        <p:spPr>
          <a:xfrm>
            <a:off x="550863" y="4097338"/>
            <a:ext cx="3565524" cy="2351087"/>
          </a:xfrm>
        </p:spPr>
        <p:txBody>
          <a:bodyPr>
            <a:noAutofit/>
          </a:bodyPr>
          <a:lstStyle>
            <a:lvl1pPr>
              <a:buNone/>
              <a:defRPr sz="2400"/>
            </a:lvl1pPr>
            <a:lvl2pPr>
              <a:defRPr sz="2000"/>
            </a:lvl2pPr>
            <a:lvl3pPr>
              <a:defRPr sz="2000"/>
            </a:lvl3pPr>
            <a:lvl4pPr>
              <a:defRPr sz="2000"/>
            </a:lvl4pPr>
            <a:lvl5pPr>
              <a:defRPr sz="2000"/>
            </a:lvl5pPr>
          </a:lstStyle>
          <a:p>
            <a:pPr lvl="0"/>
            <a:r>
              <a:rPr lang="en-US"/>
              <a:t>Click to edit Master text styles</a:t>
            </a:r>
          </a:p>
        </p:txBody>
      </p:sp>
      <p:sp>
        <p:nvSpPr>
          <p:cNvPr id="15" name="Picture Placeholder 14">
            <a:extLst>
              <a:ext uri="{FF2B5EF4-FFF2-40B4-BE49-F238E27FC236}">
                <a16:creationId xmlns:a16="http://schemas.microsoft.com/office/drawing/2014/main" id="{C1FBB56D-C8B1-4ED9-A5DB-72BA636DADF3}"/>
              </a:ext>
            </a:extLst>
          </p:cNvPr>
          <p:cNvSpPr>
            <a:spLocks noGrp="1"/>
          </p:cNvSpPr>
          <p:nvPr>
            <p:ph type="pic" sz="quarter" idx="13"/>
          </p:nvPr>
        </p:nvSpPr>
        <p:spPr>
          <a:xfrm>
            <a:off x="5535809" y="656633"/>
            <a:ext cx="5132388" cy="5132388"/>
          </a:xfrm>
          <a:custGeom>
            <a:avLst/>
            <a:gdLst>
              <a:gd name="connsiteX0" fmla="*/ 2566194 w 5132388"/>
              <a:gd name="connsiteY0" fmla="*/ 0 h 5132388"/>
              <a:gd name="connsiteX1" fmla="*/ 5132388 w 5132388"/>
              <a:gd name="connsiteY1" fmla="*/ 2566194 h 5132388"/>
              <a:gd name="connsiteX2" fmla="*/ 2566194 w 5132388"/>
              <a:gd name="connsiteY2" fmla="*/ 5132388 h 5132388"/>
              <a:gd name="connsiteX3" fmla="*/ 0 w 5132388"/>
              <a:gd name="connsiteY3" fmla="*/ 2566194 h 5132388"/>
              <a:gd name="connsiteX4" fmla="*/ 2566194 w 5132388"/>
              <a:gd name="connsiteY4" fmla="*/ 0 h 513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a:solidFill>
            <a:schemeClr val="accent5"/>
          </a:solidFill>
        </p:spPr>
        <p:txBody>
          <a:bodyPr wrap="square">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dirty="0"/>
              <a:t>4/10</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dirty="0"/>
              <a:t>University of Padua</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063087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eam">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38C6F9E-A74F-4F54-9409-B6B93DF8CE78}"/>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4" name="Oval 33">
            <a:extLst>
              <a:ext uri="{FF2B5EF4-FFF2-40B4-BE49-F238E27FC236}">
                <a16:creationId xmlns:a16="http://schemas.microsoft.com/office/drawing/2014/main" id="{6F0F71C5-78A4-4793-9BD4-3DF0EE3E3EB7}"/>
              </a:ext>
              <a:ext uri="{C183D7F6-B498-43B3-948B-1728B52AA6E4}">
                <adec:decorative xmlns:adec="http://schemas.microsoft.com/office/drawing/2017/decorative" val="1"/>
              </a:ext>
            </a:extLst>
          </p:cNvPr>
          <p:cNvSpPr>
            <a:spLocks noChangeAspect="1"/>
          </p:cNvSpPr>
          <p:nvPr userDrawn="1"/>
        </p:nvSpPr>
        <p:spPr>
          <a:xfrm>
            <a:off x="10288775" y="7626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Title 5">
            <a:extLst>
              <a:ext uri="{FF2B5EF4-FFF2-40B4-BE49-F238E27FC236}">
                <a16:creationId xmlns:a16="http://schemas.microsoft.com/office/drawing/2014/main" id="{36F60F77-4CC9-4F86-B70A-85012C6588A0}"/>
              </a:ext>
            </a:extLst>
          </p:cNvPr>
          <p:cNvSpPr>
            <a:spLocks noGrp="1"/>
          </p:cNvSpPr>
          <p:nvPr>
            <p:ph type="ctrTitle" hasCustomPrompt="1"/>
          </p:nvPr>
        </p:nvSpPr>
        <p:spPr>
          <a:xfrm>
            <a:off x="548640" y="548640"/>
            <a:ext cx="8281987" cy="1253041"/>
          </a:xfrm>
        </p:spPr>
        <p:txBody>
          <a:bodyPr>
            <a:noAutofit/>
          </a:bodyPr>
          <a:lstStyle/>
          <a:p>
            <a:r>
              <a:rPr lang="en-US" dirty="0"/>
              <a:t>Team</a:t>
            </a:r>
          </a:p>
        </p:txBody>
      </p:sp>
      <p:grpSp>
        <p:nvGrpSpPr>
          <p:cNvPr id="51" name="Group 50">
            <a:extLst>
              <a:ext uri="{FF2B5EF4-FFF2-40B4-BE49-F238E27FC236}">
                <a16:creationId xmlns:a16="http://schemas.microsoft.com/office/drawing/2014/main" id="{E6093F87-C1F6-4FAB-B891-6F7D7FC20751}"/>
              </a:ext>
              <a:ext uri="{C183D7F6-B498-43B3-948B-1728B52AA6E4}">
                <adec:decorative xmlns:adec="http://schemas.microsoft.com/office/drawing/2017/decorative" val="1"/>
              </a:ext>
            </a:extLst>
          </p:cNvPr>
          <p:cNvGrpSpPr/>
          <p:nvPr userDrawn="1"/>
        </p:nvGrpSpPr>
        <p:grpSpPr>
          <a:xfrm>
            <a:off x="1800565" y="4518946"/>
            <a:ext cx="1980001" cy="1363916"/>
            <a:chOff x="4879602" y="3781429"/>
            <a:chExt cx="1980001" cy="1363916"/>
          </a:xfrm>
        </p:grpSpPr>
        <p:sp>
          <p:nvSpPr>
            <p:cNvPr id="52" name="Freeform: Shape 51">
              <a:extLst>
                <a:ext uri="{FF2B5EF4-FFF2-40B4-BE49-F238E27FC236}">
                  <a16:creationId xmlns:a16="http://schemas.microsoft.com/office/drawing/2014/main" id="{E1A4FD5C-1E5B-46D1-BA9D-99928D19AF04}"/>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53" name="Freeform: Shape 52">
              <a:extLst>
                <a:ext uri="{FF2B5EF4-FFF2-40B4-BE49-F238E27FC236}">
                  <a16:creationId xmlns:a16="http://schemas.microsoft.com/office/drawing/2014/main" id="{B7DF0ED5-A971-408F-A055-C7E5D7A623CD}"/>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tx1"/>
                </a:solidFill>
              </a:endParaRPr>
            </a:p>
          </p:txBody>
        </p:sp>
        <p:sp>
          <p:nvSpPr>
            <p:cNvPr id="54" name="Oval 53">
              <a:extLst>
                <a:ext uri="{FF2B5EF4-FFF2-40B4-BE49-F238E27FC236}">
                  <a16:creationId xmlns:a16="http://schemas.microsoft.com/office/drawing/2014/main" id="{AA81F353-4C5B-4A37-9846-2C1E2D0FC25F}"/>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Oval 54">
              <a:extLst>
                <a:ext uri="{FF2B5EF4-FFF2-40B4-BE49-F238E27FC236}">
                  <a16:creationId xmlns:a16="http://schemas.microsoft.com/office/drawing/2014/main" id="{42B74EA3-11CE-4D3F-99AD-162563447653}"/>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6" name="Picture Placeholder 55">
            <a:extLst>
              <a:ext uri="{FF2B5EF4-FFF2-40B4-BE49-F238E27FC236}">
                <a16:creationId xmlns:a16="http://schemas.microsoft.com/office/drawing/2014/main" id="{8F41896B-6DDA-4F82-9F74-3EBF93A3CD58}"/>
              </a:ext>
            </a:extLst>
          </p:cNvPr>
          <p:cNvSpPr>
            <a:spLocks noGrp="1"/>
          </p:cNvSpPr>
          <p:nvPr>
            <p:ph type="pic" sz="quarter" idx="13"/>
          </p:nvPr>
        </p:nvSpPr>
        <p:spPr>
          <a:xfrm>
            <a:off x="1078992" y="1990724"/>
            <a:ext cx="1691640" cy="1435608"/>
          </a:xfrm>
          <a:solidFill>
            <a:schemeClr val="accent5"/>
          </a:solidFill>
        </p:spPr>
        <p:txBody>
          <a:bodyPr>
            <a:noAutofit/>
          </a:bodyPr>
          <a:lstStyle/>
          <a:p>
            <a:r>
              <a:rPr lang="en-US"/>
              <a:t>Click icon to add picture</a:t>
            </a:r>
          </a:p>
        </p:txBody>
      </p:sp>
      <p:sp>
        <p:nvSpPr>
          <p:cNvPr id="57" name="Picture Placeholder 55">
            <a:extLst>
              <a:ext uri="{FF2B5EF4-FFF2-40B4-BE49-F238E27FC236}">
                <a16:creationId xmlns:a16="http://schemas.microsoft.com/office/drawing/2014/main" id="{EF85499B-C29A-4C8B-922C-7CE4771E352C}"/>
              </a:ext>
            </a:extLst>
          </p:cNvPr>
          <p:cNvSpPr>
            <a:spLocks noGrp="1"/>
          </p:cNvSpPr>
          <p:nvPr>
            <p:ph type="pic" sz="quarter" idx="14"/>
          </p:nvPr>
        </p:nvSpPr>
        <p:spPr>
          <a:xfrm>
            <a:off x="3838384" y="1990724"/>
            <a:ext cx="1691640" cy="1435608"/>
          </a:xfrm>
          <a:solidFill>
            <a:schemeClr val="accent5"/>
          </a:solidFill>
        </p:spPr>
        <p:txBody>
          <a:bodyPr>
            <a:noAutofit/>
          </a:bodyPr>
          <a:lstStyle/>
          <a:p>
            <a:r>
              <a:rPr lang="en-US"/>
              <a:t>Click icon to add picture</a:t>
            </a:r>
          </a:p>
        </p:txBody>
      </p:sp>
      <p:sp>
        <p:nvSpPr>
          <p:cNvPr id="58" name="Picture Placeholder 55">
            <a:extLst>
              <a:ext uri="{FF2B5EF4-FFF2-40B4-BE49-F238E27FC236}">
                <a16:creationId xmlns:a16="http://schemas.microsoft.com/office/drawing/2014/main" id="{F82A1DB8-0AE7-4E17-B07B-FCF45B85EE17}"/>
              </a:ext>
            </a:extLst>
          </p:cNvPr>
          <p:cNvSpPr>
            <a:spLocks noGrp="1"/>
          </p:cNvSpPr>
          <p:nvPr>
            <p:ph type="pic" sz="quarter" idx="15"/>
          </p:nvPr>
        </p:nvSpPr>
        <p:spPr>
          <a:xfrm>
            <a:off x="6661976" y="1993392"/>
            <a:ext cx="1691640" cy="1435608"/>
          </a:xfrm>
          <a:solidFill>
            <a:schemeClr val="accent5"/>
          </a:solidFill>
        </p:spPr>
        <p:txBody>
          <a:bodyPr>
            <a:noAutofit/>
          </a:bodyPr>
          <a:lstStyle/>
          <a:p>
            <a:r>
              <a:rPr lang="en-US"/>
              <a:t>Click icon to add picture</a:t>
            </a:r>
            <a:endParaRPr lang="en-US" dirty="0"/>
          </a:p>
        </p:txBody>
      </p:sp>
      <p:sp>
        <p:nvSpPr>
          <p:cNvPr id="59" name="Picture Placeholder 55">
            <a:extLst>
              <a:ext uri="{FF2B5EF4-FFF2-40B4-BE49-F238E27FC236}">
                <a16:creationId xmlns:a16="http://schemas.microsoft.com/office/drawing/2014/main" id="{A83EEB6C-83B7-471D-B5A4-4071534048D2}"/>
              </a:ext>
            </a:extLst>
          </p:cNvPr>
          <p:cNvSpPr>
            <a:spLocks noGrp="1"/>
          </p:cNvSpPr>
          <p:nvPr>
            <p:ph type="pic" sz="quarter" idx="16"/>
          </p:nvPr>
        </p:nvSpPr>
        <p:spPr>
          <a:xfrm>
            <a:off x="9485568" y="1990724"/>
            <a:ext cx="1691640" cy="1435608"/>
          </a:xfrm>
          <a:solidFill>
            <a:schemeClr val="accent5"/>
          </a:solidFill>
        </p:spPr>
        <p:txBody>
          <a:bodyPr>
            <a:noAutofit/>
          </a:bodyPr>
          <a:lstStyle/>
          <a:p>
            <a:r>
              <a:rPr lang="en-US"/>
              <a:t>Click icon to add picture</a:t>
            </a:r>
          </a:p>
        </p:txBody>
      </p:sp>
      <p:sp>
        <p:nvSpPr>
          <p:cNvPr id="63" name="Text Placeholder 62">
            <a:extLst>
              <a:ext uri="{FF2B5EF4-FFF2-40B4-BE49-F238E27FC236}">
                <a16:creationId xmlns:a16="http://schemas.microsoft.com/office/drawing/2014/main" id="{17A96A8C-F792-485A-9BB9-4DEDCA0CE6B8}"/>
              </a:ext>
            </a:extLst>
          </p:cNvPr>
          <p:cNvSpPr>
            <a:spLocks noGrp="1"/>
          </p:cNvSpPr>
          <p:nvPr>
            <p:ph type="body" sz="quarter" idx="18" hasCustomPrompt="1"/>
          </p:nvPr>
        </p:nvSpPr>
        <p:spPr>
          <a:xfrm>
            <a:off x="1079500" y="3781425"/>
            <a:ext cx="1711325" cy="365760"/>
          </a:xfrm>
        </p:spPr>
        <p:txBody>
          <a:bodyPr>
            <a:noAutofit/>
          </a:bodyPr>
          <a:lstStyle>
            <a:lvl1pPr>
              <a:buNone/>
              <a:defRPr sz="2000" b="1"/>
            </a:lvl1pPr>
          </a:lstStyle>
          <a:p>
            <a:pPr lvl="0"/>
            <a:r>
              <a:rPr lang="en-US" dirty="0"/>
              <a:t>Name</a:t>
            </a:r>
          </a:p>
        </p:txBody>
      </p:sp>
      <p:sp>
        <p:nvSpPr>
          <p:cNvPr id="61" name="Text Placeholder 60">
            <a:extLst>
              <a:ext uri="{FF2B5EF4-FFF2-40B4-BE49-F238E27FC236}">
                <a16:creationId xmlns:a16="http://schemas.microsoft.com/office/drawing/2014/main" id="{6C65AE07-519E-4E3B-8521-621C8343914D}"/>
              </a:ext>
            </a:extLst>
          </p:cNvPr>
          <p:cNvSpPr>
            <a:spLocks noGrp="1"/>
          </p:cNvSpPr>
          <p:nvPr>
            <p:ph type="body" sz="quarter" idx="17" hasCustomPrompt="1"/>
          </p:nvPr>
        </p:nvSpPr>
        <p:spPr>
          <a:xfrm>
            <a:off x="1078733" y="4232949"/>
            <a:ext cx="1711572" cy="638175"/>
          </a:xfrm>
        </p:spPr>
        <p:txBody>
          <a:bodyPr>
            <a:noAutofit/>
          </a:bodyPr>
          <a:lstStyle>
            <a:lvl1pPr>
              <a:buNone/>
              <a:defRPr sz="1800"/>
            </a:lvl1pPr>
          </a:lstStyle>
          <a:p>
            <a:pPr lvl="0"/>
            <a:r>
              <a:rPr lang="en-US" dirty="0"/>
              <a:t>Title</a:t>
            </a:r>
          </a:p>
        </p:txBody>
      </p:sp>
      <p:sp>
        <p:nvSpPr>
          <p:cNvPr id="65" name="Text Placeholder 62">
            <a:extLst>
              <a:ext uri="{FF2B5EF4-FFF2-40B4-BE49-F238E27FC236}">
                <a16:creationId xmlns:a16="http://schemas.microsoft.com/office/drawing/2014/main" id="{FB878318-C287-428B-8105-429BC4B03F55}"/>
              </a:ext>
            </a:extLst>
          </p:cNvPr>
          <p:cNvSpPr>
            <a:spLocks noGrp="1"/>
          </p:cNvSpPr>
          <p:nvPr>
            <p:ph type="body" sz="quarter" idx="20" hasCustomPrompt="1"/>
          </p:nvPr>
        </p:nvSpPr>
        <p:spPr>
          <a:xfrm>
            <a:off x="3839151" y="3781425"/>
            <a:ext cx="1711325" cy="365760"/>
          </a:xfrm>
        </p:spPr>
        <p:txBody>
          <a:bodyPr>
            <a:noAutofit/>
          </a:bodyPr>
          <a:lstStyle>
            <a:lvl1pPr>
              <a:buNone/>
              <a:defRPr sz="2000" b="1"/>
            </a:lvl1pPr>
          </a:lstStyle>
          <a:p>
            <a:pPr lvl="0"/>
            <a:r>
              <a:rPr lang="en-US" dirty="0"/>
              <a:t>Name</a:t>
            </a:r>
          </a:p>
        </p:txBody>
      </p:sp>
      <p:sp>
        <p:nvSpPr>
          <p:cNvPr id="64" name="Text Placeholder 60">
            <a:extLst>
              <a:ext uri="{FF2B5EF4-FFF2-40B4-BE49-F238E27FC236}">
                <a16:creationId xmlns:a16="http://schemas.microsoft.com/office/drawing/2014/main" id="{1465E516-2CEF-4F9E-9375-7D41DCFCBB41}"/>
              </a:ext>
            </a:extLst>
          </p:cNvPr>
          <p:cNvSpPr>
            <a:spLocks noGrp="1"/>
          </p:cNvSpPr>
          <p:nvPr>
            <p:ph type="body" sz="quarter" idx="19" hasCustomPrompt="1"/>
          </p:nvPr>
        </p:nvSpPr>
        <p:spPr>
          <a:xfrm>
            <a:off x="3838384" y="4232949"/>
            <a:ext cx="1711572" cy="638175"/>
          </a:xfrm>
        </p:spPr>
        <p:txBody>
          <a:bodyPr>
            <a:noAutofit/>
          </a:bodyPr>
          <a:lstStyle>
            <a:lvl1pPr>
              <a:buNone/>
              <a:defRPr sz="1800"/>
            </a:lvl1pPr>
          </a:lstStyle>
          <a:p>
            <a:pPr lvl="0"/>
            <a:r>
              <a:rPr lang="en-US" dirty="0"/>
              <a:t>Title</a:t>
            </a:r>
          </a:p>
        </p:txBody>
      </p:sp>
      <p:sp>
        <p:nvSpPr>
          <p:cNvPr id="67" name="Text Placeholder 62">
            <a:extLst>
              <a:ext uri="{FF2B5EF4-FFF2-40B4-BE49-F238E27FC236}">
                <a16:creationId xmlns:a16="http://schemas.microsoft.com/office/drawing/2014/main" id="{FE012CE3-36AA-4016-A88E-27BCFFEFD69F}"/>
              </a:ext>
            </a:extLst>
          </p:cNvPr>
          <p:cNvSpPr>
            <a:spLocks noGrp="1"/>
          </p:cNvSpPr>
          <p:nvPr>
            <p:ph type="body" sz="quarter" idx="22" hasCustomPrompt="1"/>
          </p:nvPr>
        </p:nvSpPr>
        <p:spPr>
          <a:xfrm>
            <a:off x="6662743" y="3781425"/>
            <a:ext cx="1711325" cy="365760"/>
          </a:xfrm>
        </p:spPr>
        <p:txBody>
          <a:bodyPr>
            <a:noAutofit/>
          </a:bodyPr>
          <a:lstStyle>
            <a:lvl1pPr>
              <a:buNone/>
              <a:defRPr sz="2000" b="1"/>
            </a:lvl1pPr>
          </a:lstStyle>
          <a:p>
            <a:pPr lvl="0"/>
            <a:r>
              <a:rPr lang="en-US" dirty="0"/>
              <a:t>Name</a:t>
            </a:r>
          </a:p>
        </p:txBody>
      </p:sp>
      <p:sp>
        <p:nvSpPr>
          <p:cNvPr id="66" name="Text Placeholder 60">
            <a:extLst>
              <a:ext uri="{FF2B5EF4-FFF2-40B4-BE49-F238E27FC236}">
                <a16:creationId xmlns:a16="http://schemas.microsoft.com/office/drawing/2014/main" id="{8D5671AF-0137-4226-8A84-2784817E519C}"/>
              </a:ext>
            </a:extLst>
          </p:cNvPr>
          <p:cNvSpPr>
            <a:spLocks noGrp="1"/>
          </p:cNvSpPr>
          <p:nvPr>
            <p:ph type="body" sz="quarter" idx="21" hasCustomPrompt="1"/>
          </p:nvPr>
        </p:nvSpPr>
        <p:spPr>
          <a:xfrm>
            <a:off x="6661976" y="4232949"/>
            <a:ext cx="1711572" cy="638175"/>
          </a:xfrm>
        </p:spPr>
        <p:txBody>
          <a:bodyPr>
            <a:noAutofit/>
          </a:bodyPr>
          <a:lstStyle>
            <a:lvl1pPr>
              <a:buNone/>
              <a:defRPr sz="1800"/>
            </a:lvl1pPr>
          </a:lstStyle>
          <a:p>
            <a:pPr lvl="0"/>
            <a:r>
              <a:rPr lang="en-US" dirty="0"/>
              <a:t>Title</a:t>
            </a:r>
          </a:p>
        </p:txBody>
      </p:sp>
      <p:sp>
        <p:nvSpPr>
          <p:cNvPr id="69" name="Text Placeholder 62">
            <a:extLst>
              <a:ext uri="{FF2B5EF4-FFF2-40B4-BE49-F238E27FC236}">
                <a16:creationId xmlns:a16="http://schemas.microsoft.com/office/drawing/2014/main" id="{DA1587F0-23BF-4FB8-B06C-2B0AA928E931}"/>
              </a:ext>
            </a:extLst>
          </p:cNvPr>
          <p:cNvSpPr>
            <a:spLocks noGrp="1"/>
          </p:cNvSpPr>
          <p:nvPr>
            <p:ph type="body" sz="quarter" idx="24" hasCustomPrompt="1"/>
          </p:nvPr>
        </p:nvSpPr>
        <p:spPr>
          <a:xfrm>
            <a:off x="9433112" y="3787288"/>
            <a:ext cx="1711325" cy="365760"/>
          </a:xfrm>
        </p:spPr>
        <p:txBody>
          <a:bodyPr>
            <a:noAutofit/>
          </a:bodyPr>
          <a:lstStyle>
            <a:lvl1pPr>
              <a:buNone/>
              <a:defRPr sz="2000" b="1"/>
            </a:lvl1pPr>
          </a:lstStyle>
          <a:p>
            <a:pPr lvl="0"/>
            <a:r>
              <a:rPr lang="en-US" dirty="0"/>
              <a:t>Name</a:t>
            </a:r>
          </a:p>
        </p:txBody>
      </p:sp>
      <p:sp>
        <p:nvSpPr>
          <p:cNvPr id="68" name="Text Placeholder 60">
            <a:extLst>
              <a:ext uri="{FF2B5EF4-FFF2-40B4-BE49-F238E27FC236}">
                <a16:creationId xmlns:a16="http://schemas.microsoft.com/office/drawing/2014/main" id="{565C0B22-B5E7-44BB-A17C-7FB5BB5D82BB}"/>
              </a:ext>
            </a:extLst>
          </p:cNvPr>
          <p:cNvSpPr>
            <a:spLocks noGrp="1"/>
          </p:cNvSpPr>
          <p:nvPr>
            <p:ph type="body" sz="quarter" idx="23" hasCustomPrompt="1"/>
          </p:nvPr>
        </p:nvSpPr>
        <p:spPr>
          <a:xfrm>
            <a:off x="9432345" y="4238812"/>
            <a:ext cx="1711572" cy="638175"/>
          </a:xfrm>
        </p:spPr>
        <p:txBody>
          <a:bodyPr>
            <a:noAutofit/>
          </a:bodyPr>
          <a:lstStyle>
            <a:lvl1pPr>
              <a:buNone/>
              <a:defRPr sz="1800"/>
            </a:lvl1pPr>
          </a:lstStyle>
          <a:p>
            <a:pPr lvl="0"/>
            <a:r>
              <a:rPr lang="en-US" dirty="0"/>
              <a:t>Title</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noAutofit/>
          </a:bodyPr>
          <a:lstStyle/>
          <a:p>
            <a:r>
              <a:rPr lang="en-US" dirty="0"/>
              <a:t>4/10</a:t>
            </a:r>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noAutofit/>
          </a:bodyPr>
          <a:lstStyle/>
          <a:p>
            <a:r>
              <a:rPr lang="en-US" dirty="0"/>
              <a:t>University of Padua</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715776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10_Content 2 column (comparison slide)">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US" sz="4800" dirty="0"/>
            </a:lvl1p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731375"/>
            <a:ext cx="5437186" cy="535354"/>
          </a:xfrm>
        </p:spPr>
        <p:txBody>
          <a:bodyPr anchor="b">
            <a:no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427370"/>
            <a:ext cx="5429114" cy="3515555"/>
          </a:xfrm>
        </p:spPr>
        <p:txBody>
          <a:bodyPr>
            <a:noAutofit/>
          </a:bodyPr>
          <a:lstStyle>
            <a:lvl1pPr>
              <a:defRPr sz="24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731375"/>
            <a:ext cx="5436392" cy="535354"/>
          </a:xfrm>
        </p:spPr>
        <p:txBody>
          <a:bodyPr vert="horz" wrap="square" lIns="0" tIns="0" rIns="0" bIns="0" rtlCol="0" anchor="b">
            <a:noAutofit/>
          </a:bodyPr>
          <a:lstStyle>
            <a:lvl1pPr>
              <a:buNone/>
              <a:defRPr lang="en-US" sz="1400" b="0" cap="all" spc="200" baseline="0" dirty="0">
                <a:solidFill>
                  <a:schemeClr val="tx1"/>
                </a:solidFill>
              </a:defRPr>
            </a:lvl1pPr>
          </a:lstStyle>
          <a:p>
            <a:pPr marL="228600" lvl="0" indent="-228600"/>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427370"/>
            <a:ext cx="5436391" cy="3515555"/>
          </a:xfrm>
        </p:spPr>
        <p:txBody>
          <a:bodyPr>
            <a:noAutofit/>
          </a:bodyPr>
          <a:lstStyle>
            <a:lvl1pPr>
              <a:defRPr sz="24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noAutofit/>
          </a:bodyPr>
          <a:lstStyle/>
          <a:p>
            <a:r>
              <a:rPr lang="en-US" dirty="0"/>
              <a:t>4/10</a:t>
            </a:r>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noAutofit/>
          </a:bodyPr>
          <a:lstStyle/>
          <a:p>
            <a:r>
              <a:rPr lang="en-US" dirty="0"/>
              <a:t>University of Padua</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670392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Autofit/>
          </a:body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US" dirty="0"/>
              <a:t>4/10</a:t>
            </a:r>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US" dirty="0"/>
              <a:t>University of Padua</a:t>
            </a:r>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lumMod val="65000"/>
                    <a:alpha val="80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2521255718"/>
      </p:ext>
    </p:extLst>
  </p:cSld>
  <p:clrMap bg1="dk1" tx1="lt1" bg2="dk2" tx2="lt2" accent1="accent1" accent2="accent2" accent3="accent3" accent4="accent4" accent5="accent5" accent6="accent6" hlink="hlink" folHlink="folHlink"/>
  <p:sldLayoutIdLst>
    <p:sldLayoutId id="2147483699" r:id="rId1"/>
    <p:sldLayoutId id="2147483700" r:id="rId2"/>
    <p:sldLayoutId id="2147483733" r:id="rId3"/>
    <p:sldLayoutId id="2147483687" r:id="rId4"/>
    <p:sldLayoutId id="2147483734" r:id="rId5"/>
    <p:sldLayoutId id="2147483686" r:id="rId6"/>
    <p:sldLayoutId id="2147483696" r:id="rId7"/>
    <p:sldLayoutId id="2147483707" r:id="rId8"/>
    <p:sldLayoutId id="2147483689" r:id="rId9"/>
    <p:sldLayoutId id="2147483697" r:id="rId10"/>
    <p:sldLayoutId id="2147483731" r:id="rId11"/>
    <p:sldLayoutId id="2147483693" r:id="rId12"/>
    <p:sldLayoutId id="2147483685" r:id="rId13"/>
    <p:sldLayoutId id="2147483688" r:id="rId14"/>
    <p:sldLayoutId id="2147483691" r:id="rId15"/>
    <p:sldLayoutId id="2147483692" r:id="rId16"/>
  </p:sldLayoutIdLst>
  <p:hf hdr="0"/>
  <p:txStyles>
    <p:titleStyle>
      <a:lvl1pPr algn="l" defTabSz="914400" rtl="0" eaLnBrk="1" latinLnBrk="0" hangingPunct="1">
        <a:lnSpc>
          <a:spcPct val="9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2" pos="3840">
          <p15:clr>
            <a:srgbClr val="F26B43"/>
          </p15:clr>
        </p15:guide>
        <p15:guide id="33" orient="horz" pos="2160">
          <p15:clr>
            <a:srgbClr val="F26B43"/>
          </p15:clr>
        </p15:guide>
        <p15:guide id="34" pos="347">
          <p15:clr>
            <a:srgbClr val="F26B43"/>
          </p15:clr>
        </p15:guide>
        <p15:guide id="35" pos="7333">
          <p15:clr>
            <a:srgbClr val="F26B43"/>
          </p15:clr>
        </p15:guide>
        <p15:guide id="36" orient="horz" pos="346">
          <p15:clr>
            <a:srgbClr val="F26B43"/>
          </p15:clr>
        </p15:guide>
        <p15:guide id="37" orient="horz" pos="3974">
          <p15:clr>
            <a:srgbClr val="F26B43"/>
          </p15:clr>
        </p15:guide>
        <p15:guide id="38" pos="824">
          <p15:clr>
            <a:srgbClr val="A4A3A4"/>
          </p15:clr>
        </p15:guide>
        <p15:guide id="39" pos="937">
          <p15:clr>
            <a:srgbClr val="A4A3A4"/>
          </p15:clr>
        </p15:guide>
        <p15:guide id="40" pos="1413">
          <p15:clr>
            <a:srgbClr val="A4A3A4"/>
          </p15:clr>
        </p15:guide>
        <p15:guide id="41" pos="1527">
          <p15:clr>
            <a:srgbClr val="A4A3A4"/>
          </p15:clr>
        </p15:guide>
        <p15:guide id="42" pos="2003">
          <p15:clr>
            <a:srgbClr val="A4A3A4"/>
          </p15:clr>
        </p15:guide>
        <p15:guide id="43" pos="2116">
          <p15:clr>
            <a:srgbClr val="A4A3A4"/>
          </p15:clr>
        </p15:guide>
        <p15:guide id="44" pos="2593">
          <p15:clr>
            <a:srgbClr val="A4A3A4"/>
          </p15:clr>
        </p15:guide>
        <p15:guide id="45" pos="2706">
          <p15:clr>
            <a:srgbClr val="A4A3A4"/>
          </p15:clr>
        </p15:guide>
        <p15:guide id="46" pos="3182">
          <p15:clr>
            <a:srgbClr val="A4A3A4"/>
          </p15:clr>
        </p15:guide>
        <p15:guide id="47" pos="3318">
          <p15:clr>
            <a:srgbClr val="A4A3A4"/>
          </p15:clr>
        </p15:guide>
        <p15:guide id="48" pos="3772">
          <p15:clr>
            <a:srgbClr val="A4A3A4"/>
          </p15:clr>
        </p15:guide>
        <p15:guide id="49" pos="3908">
          <p15:clr>
            <a:srgbClr val="A4A3A4"/>
          </p15:clr>
        </p15:guide>
        <p15:guide id="50" pos="4362">
          <p15:clr>
            <a:srgbClr val="A4A3A4"/>
          </p15:clr>
        </p15:guide>
        <p15:guide id="51" pos="4498">
          <p15:clr>
            <a:srgbClr val="A4A3A4"/>
          </p15:clr>
        </p15:guide>
        <p15:guide id="52" pos="4951">
          <p15:clr>
            <a:srgbClr val="A4A3A4"/>
          </p15:clr>
        </p15:guide>
        <p15:guide id="53" pos="5087">
          <p15:clr>
            <a:srgbClr val="A4A3A4"/>
          </p15:clr>
        </p15:guide>
        <p15:guide id="54" pos="5541">
          <p15:clr>
            <a:srgbClr val="A4A3A4"/>
          </p15:clr>
        </p15:guide>
        <p15:guide id="55" pos="5677">
          <p15:clr>
            <a:srgbClr val="A4A3A4"/>
          </p15:clr>
        </p15:guide>
        <p15:guide id="56" pos="6153">
          <p15:clr>
            <a:srgbClr val="A4A3A4"/>
          </p15:clr>
        </p15:guide>
        <p15:guide id="57" pos="6267">
          <p15:clr>
            <a:srgbClr val="A4A3A4"/>
          </p15:clr>
        </p15:guide>
        <p15:guide id="58" pos="6743">
          <p15:clr>
            <a:srgbClr val="A4A3A4"/>
          </p15:clr>
        </p15:guide>
        <p15:guide id="59" pos="6856">
          <p15:clr>
            <a:srgbClr val="A4A3A4"/>
          </p15:clr>
        </p15:guide>
        <p15:guide id="60" orient="horz" pos="3838">
          <p15:clr>
            <a:srgbClr val="A4A3A4"/>
          </p15:clr>
        </p15:guide>
        <p15:guide id="61" orient="horz" pos="2092">
          <p15:clr>
            <a:srgbClr val="A4A3A4"/>
          </p15:clr>
        </p15:guide>
        <p15:guide id="62" orient="horz" pos="2228">
          <p15:clr>
            <a:srgbClr val="A4A3A4"/>
          </p15:clr>
        </p15:guide>
        <p15:guide id="63" orient="horz" pos="845">
          <p15:clr>
            <a:srgbClr val="A4A3A4"/>
          </p15:clr>
        </p15:guide>
        <p15:guide id="64" orient="horz" pos="958">
          <p15:clr>
            <a:srgbClr val="A4A3A4"/>
          </p15:clr>
        </p15:guide>
        <p15:guide id="65" orient="horz" pos="1480">
          <p15:clr>
            <a:srgbClr val="A4A3A4"/>
          </p15:clr>
        </p15:guide>
        <p15:guide id="66" orient="horz" pos="1593">
          <p15:clr>
            <a:srgbClr val="A4A3A4"/>
          </p15:clr>
        </p15:guide>
        <p15:guide id="67" orient="horz" pos="2727">
          <p15:clr>
            <a:srgbClr val="A4A3A4"/>
          </p15:clr>
        </p15:guide>
        <p15:guide id="68" orient="horz" pos="2840">
          <p15:clr>
            <a:srgbClr val="A4A3A4"/>
          </p15:clr>
        </p15:guide>
        <p15:guide id="69" orient="horz" pos="3339">
          <p15:clr>
            <a:srgbClr val="A4A3A4"/>
          </p15:clr>
        </p15:guide>
        <p15:guide id="70" orient="horz" pos="347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0.png"/><Relationship Id="rId1" Type="http://schemas.openxmlformats.org/officeDocument/2006/relationships/slideLayout" Target="../slideLayouts/slideLayout15.xml"/><Relationship Id="rId5" Type="http://schemas.openxmlformats.org/officeDocument/2006/relationships/image" Target="../media/image23.jp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3" Type="http://schemas.openxmlformats.org/officeDocument/2006/relationships/tags" Target="../tags/tag152.xml"/><Relationship Id="rId18" Type="http://schemas.openxmlformats.org/officeDocument/2006/relationships/tags" Target="../tags/tag157.xml"/><Relationship Id="rId26" Type="http://schemas.openxmlformats.org/officeDocument/2006/relationships/tags" Target="../tags/tag165.xml"/><Relationship Id="rId39" Type="http://schemas.openxmlformats.org/officeDocument/2006/relationships/tags" Target="../tags/tag178.xml"/><Relationship Id="rId21" Type="http://schemas.openxmlformats.org/officeDocument/2006/relationships/tags" Target="../tags/tag160.xml"/><Relationship Id="rId34" Type="http://schemas.openxmlformats.org/officeDocument/2006/relationships/tags" Target="../tags/tag173.xml"/><Relationship Id="rId42" Type="http://schemas.openxmlformats.org/officeDocument/2006/relationships/tags" Target="../tags/tag181.xml"/><Relationship Id="rId47" Type="http://schemas.openxmlformats.org/officeDocument/2006/relationships/tags" Target="../tags/tag186.xml"/><Relationship Id="rId50" Type="http://schemas.openxmlformats.org/officeDocument/2006/relationships/image" Target="../media/image141.png"/><Relationship Id="rId7" Type="http://schemas.openxmlformats.org/officeDocument/2006/relationships/tags" Target="../tags/tag146.xml"/><Relationship Id="rId2" Type="http://schemas.openxmlformats.org/officeDocument/2006/relationships/tags" Target="../tags/tag141.xml"/><Relationship Id="rId16" Type="http://schemas.openxmlformats.org/officeDocument/2006/relationships/tags" Target="../tags/tag155.xml"/><Relationship Id="rId29" Type="http://schemas.openxmlformats.org/officeDocument/2006/relationships/tags" Target="../tags/tag168.xml"/><Relationship Id="rId11" Type="http://schemas.openxmlformats.org/officeDocument/2006/relationships/tags" Target="../tags/tag150.xml"/><Relationship Id="rId24" Type="http://schemas.openxmlformats.org/officeDocument/2006/relationships/tags" Target="../tags/tag163.xml"/><Relationship Id="rId32" Type="http://schemas.openxmlformats.org/officeDocument/2006/relationships/tags" Target="../tags/tag171.xml"/><Relationship Id="rId37" Type="http://schemas.openxmlformats.org/officeDocument/2006/relationships/tags" Target="../tags/tag176.xml"/><Relationship Id="rId40" Type="http://schemas.openxmlformats.org/officeDocument/2006/relationships/tags" Target="../tags/tag179.xml"/><Relationship Id="rId45" Type="http://schemas.openxmlformats.org/officeDocument/2006/relationships/tags" Target="../tags/tag184.xml"/><Relationship Id="rId5" Type="http://schemas.openxmlformats.org/officeDocument/2006/relationships/tags" Target="../tags/tag144.xml"/><Relationship Id="rId15" Type="http://schemas.openxmlformats.org/officeDocument/2006/relationships/tags" Target="../tags/tag154.xml"/><Relationship Id="rId23" Type="http://schemas.openxmlformats.org/officeDocument/2006/relationships/tags" Target="../tags/tag162.xml"/><Relationship Id="rId28" Type="http://schemas.openxmlformats.org/officeDocument/2006/relationships/tags" Target="../tags/tag167.xml"/><Relationship Id="rId36" Type="http://schemas.openxmlformats.org/officeDocument/2006/relationships/tags" Target="../tags/tag175.xml"/><Relationship Id="rId49" Type="http://schemas.openxmlformats.org/officeDocument/2006/relationships/slideLayout" Target="../slideLayouts/slideLayout6.xml"/><Relationship Id="rId10" Type="http://schemas.openxmlformats.org/officeDocument/2006/relationships/tags" Target="../tags/tag149.xml"/><Relationship Id="rId19" Type="http://schemas.openxmlformats.org/officeDocument/2006/relationships/tags" Target="../tags/tag158.xml"/><Relationship Id="rId31" Type="http://schemas.openxmlformats.org/officeDocument/2006/relationships/tags" Target="../tags/tag170.xml"/><Relationship Id="rId44" Type="http://schemas.openxmlformats.org/officeDocument/2006/relationships/tags" Target="../tags/tag183.xml"/><Relationship Id="rId52" Type="http://schemas.openxmlformats.org/officeDocument/2006/relationships/image" Target="../media/image27.png"/><Relationship Id="rId4" Type="http://schemas.openxmlformats.org/officeDocument/2006/relationships/tags" Target="../tags/tag143.xml"/><Relationship Id="rId9" Type="http://schemas.openxmlformats.org/officeDocument/2006/relationships/tags" Target="../tags/tag148.xml"/><Relationship Id="rId14" Type="http://schemas.openxmlformats.org/officeDocument/2006/relationships/tags" Target="../tags/tag153.xml"/><Relationship Id="rId22" Type="http://schemas.openxmlformats.org/officeDocument/2006/relationships/tags" Target="../tags/tag161.xml"/><Relationship Id="rId27" Type="http://schemas.openxmlformats.org/officeDocument/2006/relationships/tags" Target="../tags/tag166.xml"/><Relationship Id="rId30" Type="http://schemas.openxmlformats.org/officeDocument/2006/relationships/tags" Target="../tags/tag169.xml"/><Relationship Id="rId35" Type="http://schemas.openxmlformats.org/officeDocument/2006/relationships/tags" Target="../tags/tag174.xml"/><Relationship Id="rId43" Type="http://schemas.openxmlformats.org/officeDocument/2006/relationships/tags" Target="../tags/tag182.xml"/><Relationship Id="rId48" Type="http://schemas.openxmlformats.org/officeDocument/2006/relationships/tags" Target="../tags/tag187.xml"/><Relationship Id="rId8" Type="http://schemas.openxmlformats.org/officeDocument/2006/relationships/tags" Target="../tags/tag147.xml"/><Relationship Id="rId51" Type="http://schemas.openxmlformats.org/officeDocument/2006/relationships/image" Target="../media/image12.png"/><Relationship Id="rId3" Type="http://schemas.openxmlformats.org/officeDocument/2006/relationships/tags" Target="../tags/tag142.xml"/><Relationship Id="rId12" Type="http://schemas.openxmlformats.org/officeDocument/2006/relationships/tags" Target="../tags/tag151.xml"/><Relationship Id="rId17" Type="http://schemas.openxmlformats.org/officeDocument/2006/relationships/tags" Target="../tags/tag156.xml"/><Relationship Id="rId25" Type="http://schemas.openxmlformats.org/officeDocument/2006/relationships/tags" Target="../tags/tag164.xml"/><Relationship Id="rId33" Type="http://schemas.openxmlformats.org/officeDocument/2006/relationships/tags" Target="../tags/tag172.xml"/><Relationship Id="rId38" Type="http://schemas.openxmlformats.org/officeDocument/2006/relationships/tags" Target="../tags/tag177.xml"/><Relationship Id="rId46" Type="http://schemas.openxmlformats.org/officeDocument/2006/relationships/tags" Target="../tags/tag185.xml"/><Relationship Id="rId20" Type="http://schemas.openxmlformats.org/officeDocument/2006/relationships/tags" Target="../tags/tag159.xml"/><Relationship Id="rId41" Type="http://schemas.openxmlformats.org/officeDocument/2006/relationships/tags" Target="../tags/tag180.xml"/><Relationship Id="rId1" Type="http://schemas.openxmlformats.org/officeDocument/2006/relationships/tags" Target="../tags/tag140.xml"/><Relationship Id="rId6" Type="http://schemas.openxmlformats.org/officeDocument/2006/relationships/tags" Target="../tags/tag145.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3" Type="http://schemas.openxmlformats.org/officeDocument/2006/relationships/tags" Target="../tags/tag200.xml"/><Relationship Id="rId18" Type="http://schemas.openxmlformats.org/officeDocument/2006/relationships/tags" Target="../tags/tag205.xml"/><Relationship Id="rId26" Type="http://schemas.openxmlformats.org/officeDocument/2006/relationships/tags" Target="../tags/tag213.xml"/><Relationship Id="rId3" Type="http://schemas.openxmlformats.org/officeDocument/2006/relationships/tags" Target="../tags/tag190.xml"/><Relationship Id="rId21" Type="http://schemas.openxmlformats.org/officeDocument/2006/relationships/tags" Target="../tags/tag208.xml"/><Relationship Id="rId34" Type="http://schemas.openxmlformats.org/officeDocument/2006/relationships/tags" Target="../tags/tag221.xml"/><Relationship Id="rId7" Type="http://schemas.openxmlformats.org/officeDocument/2006/relationships/tags" Target="../tags/tag194.xml"/><Relationship Id="rId12" Type="http://schemas.openxmlformats.org/officeDocument/2006/relationships/tags" Target="../tags/tag199.xml"/><Relationship Id="rId17" Type="http://schemas.openxmlformats.org/officeDocument/2006/relationships/tags" Target="../tags/tag204.xml"/><Relationship Id="rId25" Type="http://schemas.openxmlformats.org/officeDocument/2006/relationships/tags" Target="../tags/tag212.xml"/><Relationship Id="rId33" Type="http://schemas.openxmlformats.org/officeDocument/2006/relationships/tags" Target="../tags/tag220.xml"/><Relationship Id="rId2" Type="http://schemas.openxmlformats.org/officeDocument/2006/relationships/tags" Target="../tags/tag189.xml"/><Relationship Id="rId16" Type="http://schemas.openxmlformats.org/officeDocument/2006/relationships/tags" Target="../tags/tag203.xml"/><Relationship Id="rId20" Type="http://schemas.openxmlformats.org/officeDocument/2006/relationships/tags" Target="../tags/tag207.xml"/><Relationship Id="rId29" Type="http://schemas.openxmlformats.org/officeDocument/2006/relationships/tags" Target="../tags/tag216.xml"/><Relationship Id="rId1" Type="http://schemas.openxmlformats.org/officeDocument/2006/relationships/tags" Target="../tags/tag188.xml"/><Relationship Id="rId6" Type="http://schemas.openxmlformats.org/officeDocument/2006/relationships/tags" Target="../tags/tag193.xml"/><Relationship Id="rId11" Type="http://schemas.openxmlformats.org/officeDocument/2006/relationships/tags" Target="../tags/tag198.xml"/><Relationship Id="rId24" Type="http://schemas.openxmlformats.org/officeDocument/2006/relationships/tags" Target="../tags/tag211.xml"/><Relationship Id="rId32" Type="http://schemas.openxmlformats.org/officeDocument/2006/relationships/tags" Target="../tags/tag219.xml"/><Relationship Id="rId5" Type="http://schemas.openxmlformats.org/officeDocument/2006/relationships/tags" Target="../tags/tag192.xml"/><Relationship Id="rId15" Type="http://schemas.openxmlformats.org/officeDocument/2006/relationships/tags" Target="../tags/tag202.xml"/><Relationship Id="rId23" Type="http://schemas.openxmlformats.org/officeDocument/2006/relationships/tags" Target="../tags/tag210.xml"/><Relationship Id="rId28" Type="http://schemas.openxmlformats.org/officeDocument/2006/relationships/tags" Target="../tags/tag215.xml"/><Relationship Id="rId36" Type="http://schemas.openxmlformats.org/officeDocument/2006/relationships/image" Target="../media/image29.png"/><Relationship Id="rId10" Type="http://schemas.openxmlformats.org/officeDocument/2006/relationships/tags" Target="../tags/tag197.xml"/><Relationship Id="rId19" Type="http://schemas.openxmlformats.org/officeDocument/2006/relationships/tags" Target="../tags/tag206.xml"/><Relationship Id="rId31" Type="http://schemas.openxmlformats.org/officeDocument/2006/relationships/tags" Target="../tags/tag218.xml"/><Relationship Id="rId4" Type="http://schemas.openxmlformats.org/officeDocument/2006/relationships/tags" Target="../tags/tag191.xml"/><Relationship Id="rId9" Type="http://schemas.openxmlformats.org/officeDocument/2006/relationships/tags" Target="../tags/tag196.xml"/><Relationship Id="rId14" Type="http://schemas.openxmlformats.org/officeDocument/2006/relationships/tags" Target="../tags/tag201.xml"/><Relationship Id="rId22" Type="http://schemas.openxmlformats.org/officeDocument/2006/relationships/tags" Target="../tags/tag209.xml"/><Relationship Id="rId27" Type="http://schemas.openxmlformats.org/officeDocument/2006/relationships/tags" Target="../tags/tag214.xml"/><Relationship Id="rId30" Type="http://schemas.openxmlformats.org/officeDocument/2006/relationships/tags" Target="../tags/tag217.xml"/><Relationship Id="rId35" Type="http://schemas.openxmlformats.org/officeDocument/2006/relationships/slideLayout" Target="../slideLayouts/slideLayout1.xml"/><Relationship Id="rId8" Type="http://schemas.openxmlformats.org/officeDocument/2006/relationships/tags" Target="../tags/tag195.xml"/></Relationships>
</file>

<file path=ppt/slides/_rels/slide24.xml.rels><?xml version="1.0" encoding="UTF-8" standalone="yes"?>
<Relationships xmlns="http://schemas.openxmlformats.org/package/2006/relationships"><Relationship Id="rId13" Type="http://schemas.openxmlformats.org/officeDocument/2006/relationships/tags" Target="../tags/tag234.xml"/><Relationship Id="rId18" Type="http://schemas.openxmlformats.org/officeDocument/2006/relationships/tags" Target="../tags/tag239.xml"/><Relationship Id="rId26" Type="http://schemas.openxmlformats.org/officeDocument/2006/relationships/tags" Target="../tags/tag247.xml"/><Relationship Id="rId3" Type="http://schemas.openxmlformats.org/officeDocument/2006/relationships/tags" Target="../tags/tag224.xml"/><Relationship Id="rId21" Type="http://schemas.openxmlformats.org/officeDocument/2006/relationships/tags" Target="../tags/tag242.xml"/><Relationship Id="rId34" Type="http://schemas.openxmlformats.org/officeDocument/2006/relationships/image" Target="../media/image29.png"/><Relationship Id="rId7" Type="http://schemas.openxmlformats.org/officeDocument/2006/relationships/tags" Target="../tags/tag228.xml"/><Relationship Id="rId12" Type="http://schemas.openxmlformats.org/officeDocument/2006/relationships/tags" Target="../tags/tag233.xml"/><Relationship Id="rId17" Type="http://schemas.openxmlformats.org/officeDocument/2006/relationships/tags" Target="../tags/tag238.xml"/><Relationship Id="rId25" Type="http://schemas.openxmlformats.org/officeDocument/2006/relationships/tags" Target="../tags/tag246.xml"/><Relationship Id="rId33" Type="http://schemas.openxmlformats.org/officeDocument/2006/relationships/slideLayout" Target="../slideLayouts/slideLayout1.xml"/><Relationship Id="rId2" Type="http://schemas.openxmlformats.org/officeDocument/2006/relationships/tags" Target="../tags/tag223.xml"/><Relationship Id="rId16" Type="http://schemas.openxmlformats.org/officeDocument/2006/relationships/tags" Target="../tags/tag237.xml"/><Relationship Id="rId20" Type="http://schemas.openxmlformats.org/officeDocument/2006/relationships/tags" Target="../tags/tag241.xml"/><Relationship Id="rId29" Type="http://schemas.openxmlformats.org/officeDocument/2006/relationships/tags" Target="../tags/tag250.xml"/><Relationship Id="rId1" Type="http://schemas.openxmlformats.org/officeDocument/2006/relationships/tags" Target="../tags/tag222.xml"/><Relationship Id="rId6" Type="http://schemas.openxmlformats.org/officeDocument/2006/relationships/tags" Target="../tags/tag227.xml"/><Relationship Id="rId11" Type="http://schemas.openxmlformats.org/officeDocument/2006/relationships/tags" Target="../tags/tag232.xml"/><Relationship Id="rId24" Type="http://schemas.openxmlformats.org/officeDocument/2006/relationships/tags" Target="../tags/tag245.xml"/><Relationship Id="rId32" Type="http://schemas.openxmlformats.org/officeDocument/2006/relationships/tags" Target="../tags/tag253.xml"/><Relationship Id="rId5" Type="http://schemas.openxmlformats.org/officeDocument/2006/relationships/tags" Target="../tags/tag226.xml"/><Relationship Id="rId15" Type="http://schemas.openxmlformats.org/officeDocument/2006/relationships/tags" Target="../tags/tag236.xml"/><Relationship Id="rId23" Type="http://schemas.openxmlformats.org/officeDocument/2006/relationships/tags" Target="../tags/tag244.xml"/><Relationship Id="rId28" Type="http://schemas.openxmlformats.org/officeDocument/2006/relationships/tags" Target="../tags/tag249.xml"/><Relationship Id="rId10" Type="http://schemas.openxmlformats.org/officeDocument/2006/relationships/tags" Target="../tags/tag231.xml"/><Relationship Id="rId19" Type="http://schemas.openxmlformats.org/officeDocument/2006/relationships/tags" Target="../tags/tag240.xml"/><Relationship Id="rId31" Type="http://schemas.openxmlformats.org/officeDocument/2006/relationships/tags" Target="../tags/tag252.xml"/><Relationship Id="rId4" Type="http://schemas.openxmlformats.org/officeDocument/2006/relationships/tags" Target="../tags/tag225.xml"/><Relationship Id="rId9" Type="http://schemas.openxmlformats.org/officeDocument/2006/relationships/tags" Target="../tags/tag230.xml"/><Relationship Id="rId14" Type="http://schemas.openxmlformats.org/officeDocument/2006/relationships/tags" Target="../tags/tag235.xml"/><Relationship Id="rId22" Type="http://schemas.openxmlformats.org/officeDocument/2006/relationships/tags" Target="../tags/tag243.xml"/><Relationship Id="rId27" Type="http://schemas.openxmlformats.org/officeDocument/2006/relationships/tags" Target="../tags/tag248.xml"/><Relationship Id="rId30" Type="http://schemas.openxmlformats.org/officeDocument/2006/relationships/tags" Target="../tags/tag251.xml"/><Relationship Id="rId8" Type="http://schemas.openxmlformats.org/officeDocument/2006/relationships/tags" Target="../tags/tag229.xml"/></Relationships>
</file>

<file path=ppt/slides/_rels/slide25.xml.rels><?xml version="1.0" encoding="UTF-8" standalone="yes"?>
<Relationships xmlns="http://schemas.openxmlformats.org/package/2006/relationships"><Relationship Id="rId8" Type="http://schemas.openxmlformats.org/officeDocument/2006/relationships/tags" Target="../tags/tag261.xml"/><Relationship Id="rId13" Type="http://schemas.openxmlformats.org/officeDocument/2006/relationships/tags" Target="../tags/tag266.xml"/><Relationship Id="rId18" Type="http://schemas.openxmlformats.org/officeDocument/2006/relationships/tags" Target="../tags/tag271.xml"/><Relationship Id="rId3" Type="http://schemas.openxmlformats.org/officeDocument/2006/relationships/tags" Target="../tags/tag256.xml"/><Relationship Id="rId21" Type="http://schemas.openxmlformats.org/officeDocument/2006/relationships/image" Target="../media/image29.png"/><Relationship Id="rId7" Type="http://schemas.openxmlformats.org/officeDocument/2006/relationships/tags" Target="../tags/tag260.xml"/><Relationship Id="rId12" Type="http://schemas.openxmlformats.org/officeDocument/2006/relationships/tags" Target="../tags/tag265.xml"/><Relationship Id="rId17" Type="http://schemas.openxmlformats.org/officeDocument/2006/relationships/tags" Target="../tags/tag270.xml"/><Relationship Id="rId2" Type="http://schemas.openxmlformats.org/officeDocument/2006/relationships/tags" Target="../tags/tag255.xml"/><Relationship Id="rId16" Type="http://schemas.openxmlformats.org/officeDocument/2006/relationships/tags" Target="../tags/tag269.xml"/><Relationship Id="rId20" Type="http://schemas.openxmlformats.org/officeDocument/2006/relationships/image" Target="../media/image30.png"/><Relationship Id="rId1" Type="http://schemas.openxmlformats.org/officeDocument/2006/relationships/tags" Target="../tags/tag254.xml"/><Relationship Id="rId6" Type="http://schemas.openxmlformats.org/officeDocument/2006/relationships/tags" Target="../tags/tag259.xml"/><Relationship Id="rId11" Type="http://schemas.openxmlformats.org/officeDocument/2006/relationships/tags" Target="../tags/tag264.xml"/><Relationship Id="rId5" Type="http://schemas.openxmlformats.org/officeDocument/2006/relationships/tags" Target="../tags/tag258.xml"/><Relationship Id="rId15" Type="http://schemas.openxmlformats.org/officeDocument/2006/relationships/tags" Target="../tags/tag268.xml"/><Relationship Id="rId10" Type="http://schemas.openxmlformats.org/officeDocument/2006/relationships/tags" Target="../tags/tag263.xml"/><Relationship Id="rId19" Type="http://schemas.openxmlformats.org/officeDocument/2006/relationships/slideLayout" Target="../slideLayouts/slideLayout1.xml"/><Relationship Id="rId4" Type="http://schemas.openxmlformats.org/officeDocument/2006/relationships/tags" Target="../tags/tag257.xml"/><Relationship Id="rId9" Type="http://schemas.openxmlformats.org/officeDocument/2006/relationships/tags" Target="../tags/tag262.xml"/><Relationship Id="rId14" Type="http://schemas.openxmlformats.org/officeDocument/2006/relationships/tags" Target="../tags/tag267.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6.emf"/></Relationships>
</file>

<file path=ppt/slides/_rels/slide33.xml.rels><?xml version="1.0" encoding="UTF-8" standalone="yes"?>
<Relationships xmlns="http://schemas.openxmlformats.org/package/2006/relationships"><Relationship Id="rId117" Type="http://schemas.openxmlformats.org/officeDocument/2006/relationships/tags" Target="../tags/tag388.xml"/><Relationship Id="rId21" Type="http://schemas.openxmlformats.org/officeDocument/2006/relationships/tags" Target="../tags/tag292.xml"/><Relationship Id="rId42" Type="http://schemas.openxmlformats.org/officeDocument/2006/relationships/tags" Target="../tags/tag313.xml"/><Relationship Id="rId63" Type="http://schemas.openxmlformats.org/officeDocument/2006/relationships/tags" Target="../tags/tag334.xml"/><Relationship Id="rId84" Type="http://schemas.openxmlformats.org/officeDocument/2006/relationships/tags" Target="../tags/tag355.xml"/><Relationship Id="rId138" Type="http://schemas.openxmlformats.org/officeDocument/2006/relationships/tags" Target="../tags/tag409.xml"/><Relationship Id="rId159" Type="http://schemas.openxmlformats.org/officeDocument/2006/relationships/tags" Target="../tags/tag430.xml"/><Relationship Id="rId170" Type="http://schemas.openxmlformats.org/officeDocument/2006/relationships/tags" Target="../tags/tag441.xml"/><Relationship Id="rId191" Type="http://schemas.openxmlformats.org/officeDocument/2006/relationships/tags" Target="../tags/tag462.xml"/><Relationship Id="rId205" Type="http://schemas.openxmlformats.org/officeDocument/2006/relationships/tags" Target="../tags/tag476.xml"/><Relationship Id="rId226" Type="http://schemas.openxmlformats.org/officeDocument/2006/relationships/tags" Target="../tags/tag497.xml"/><Relationship Id="rId107" Type="http://schemas.openxmlformats.org/officeDocument/2006/relationships/tags" Target="../tags/tag378.xml"/><Relationship Id="rId11" Type="http://schemas.openxmlformats.org/officeDocument/2006/relationships/tags" Target="../tags/tag282.xml"/><Relationship Id="rId32" Type="http://schemas.openxmlformats.org/officeDocument/2006/relationships/tags" Target="../tags/tag303.xml"/><Relationship Id="rId53" Type="http://schemas.openxmlformats.org/officeDocument/2006/relationships/tags" Target="../tags/tag324.xml"/><Relationship Id="rId74" Type="http://schemas.openxmlformats.org/officeDocument/2006/relationships/tags" Target="../tags/tag345.xml"/><Relationship Id="rId128" Type="http://schemas.openxmlformats.org/officeDocument/2006/relationships/tags" Target="../tags/tag399.xml"/><Relationship Id="rId149" Type="http://schemas.openxmlformats.org/officeDocument/2006/relationships/tags" Target="../tags/tag420.xml"/><Relationship Id="rId5" Type="http://schemas.openxmlformats.org/officeDocument/2006/relationships/tags" Target="../tags/tag276.xml"/><Relationship Id="rId95" Type="http://schemas.openxmlformats.org/officeDocument/2006/relationships/tags" Target="../tags/tag366.xml"/><Relationship Id="rId160" Type="http://schemas.openxmlformats.org/officeDocument/2006/relationships/tags" Target="../tags/tag431.xml"/><Relationship Id="rId181" Type="http://schemas.openxmlformats.org/officeDocument/2006/relationships/tags" Target="../tags/tag452.xml"/><Relationship Id="rId216" Type="http://schemas.openxmlformats.org/officeDocument/2006/relationships/tags" Target="../tags/tag487.xml"/><Relationship Id="rId22" Type="http://schemas.openxmlformats.org/officeDocument/2006/relationships/tags" Target="../tags/tag293.xml"/><Relationship Id="rId43" Type="http://schemas.openxmlformats.org/officeDocument/2006/relationships/tags" Target="../tags/tag314.xml"/><Relationship Id="rId64" Type="http://schemas.openxmlformats.org/officeDocument/2006/relationships/tags" Target="../tags/tag335.xml"/><Relationship Id="rId118" Type="http://schemas.openxmlformats.org/officeDocument/2006/relationships/tags" Target="../tags/tag389.xml"/><Relationship Id="rId139" Type="http://schemas.openxmlformats.org/officeDocument/2006/relationships/tags" Target="../tags/tag410.xml"/><Relationship Id="rId85" Type="http://schemas.openxmlformats.org/officeDocument/2006/relationships/tags" Target="../tags/tag356.xml"/><Relationship Id="rId150" Type="http://schemas.openxmlformats.org/officeDocument/2006/relationships/tags" Target="../tags/tag421.xml"/><Relationship Id="rId171" Type="http://schemas.openxmlformats.org/officeDocument/2006/relationships/tags" Target="../tags/tag442.xml"/><Relationship Id="rId192" Type="http://schemas.openxmlformats.org/officeDocument/2006/relationships/tags" Target="../tags/tag463.xml"/><Relationship Id="rId206" Type="http://schemas.openxmlformats.org/officeDocument/2006/relationships/tags" Target="../tags/tag477.xml"/><Relationship Id="rId227" Type="http://schemas.openxmlformats.org/officeDocument/2006/relationships/tags" Target="../tags/tag498.xml"/><Relationship Id="rId12" Type="http://schemas.openxmlformats.org/officeDocument/2006/relationships/tags" Target="../tags/tag283.xml"/><Relationship Id="rId33" Type="http://schemas.openxmlformats.org/officeDocument/2006/relationships/tags" Target="../tags/tag304.xml"/><Relationship Id="rId108" Type="http://schemas.openxmlformats.org/officeDocument/2006/relationships/tags" Target="../tags/tag379.xml"/><Relationship Id="rId129" Type="http://schemas.openxmlformats.org/officeDocument/2006/relationships/tags" Target="../tags/tag400.xml"/><Relationship Id="rId54" Type="http://schemas.openxmlformats.org/officeDocument/2006/relationships/tags" Target="../tags/tag325.xml"/><Relationship Id="rId75" Type="http://schemas.openxmlformats.org/officeDocument/2006/relationships/tags" Target="../tags/tag346.xml"/><Relationship Id="rId96" Type="http://schemas.openxmlformats.org/officeDocument/2006/relationships/tags" Target="../tags/tag367.xml"/><Relationship Id="rId140" Type="http://schemas.openxmlformats.org/officeDocument/2006/relationships/tags" Target="../tags/tag411.xml"/><Relationship Id="rId161" Type="http://schemas.openxmlformats.org/officeDocument/2006/relationships/tags" Target="../tags/tag432.xml"/><Relationship Id="rId182" Type="http://schemas.openxmlformats.org/officeDocument/2006/relationships/tags" Target="../tags/tag453.xml"/><Relationship Id="rId217" Type="http://schemas.openxmlformats.org/officeDocument/2006/relationships/tags" Target="../tags/tag488.xml"/><Relationship Id="rId6" Type="http://schemas.openxmlformats.org/officeDocument/2006/relationships/tags" Target="../tags/tag277.xml"/><Relationship Id="rId23" Type="http://schemas.openxmlformats.org/officeDocument/2006/relationships/tags" Target="../tags/tag294.xml"/><Relationship Id="rId119" Type="http://schemas.openxmlformats.org/officeDocument/2006/relationships/tags" Target="../tags/tag390.xml"/><Relationship Id="rId44" Type="http://schemas.openxmlformats.org/officeDocument/2006/relationships/tags" Target="../tags/tag315.xml"/><Relationship Id="rId65" Type="http://schemas.openxmlformats.org/officeDocument/2006/relationships/tags" Target="../tags/tag336.xml"/><Relationship Id="rId86" Type="http://schemas.openxmlformats.org/officeDocument/2006/relationships/tags" Target="../tags/tag357.xml"/><Relationship Id="rId130" Type="http://schemas.openxmlformats.org/officeDocument/2006/relationships/tags" Target="../tags/tag401.xml"/><Relationship Id="rId151" Type="http://schemas.openxmlformats.org/officeDocument/2006/relationships/tags" Target="../tags/tag422.xml"/><Relationship Id="rId172" Type="http://schemas.openxmlformats.org/officeDocument/2006/relationships/tags" Target="../tags/tag443.xml"/><Relationship Id="rId193" Type="http://schemas.openxmlformats.org/officeDocument/2006/relationships/tags" Target="../tags/tag464.xml"/><Relationship Id="rId207" Type="http://schemas.openxmlformats.org/officeDocument/2006/relationships/tags" Target="../tags/tag478.xml"/><Relationship Id="rId228" Type="http://schemas.openxmlformats.org/officeDocument/2006/relationships/tags" Target="../tags/tag499.xml"/><Relationship Id="rId13" Type="http://schemas.openxmlformats.org/officeDocument/2006/relationships/tags" Target="../tags/tag284.xml"/><Relationship Id="rId109" Type="http://schemas.openxmlformats.org/officeDocument/2006/relationships/tags" Target="../tags/tag380.xml"/><Relationship Id="rId34" Type="http://schemas.openxmlformats.org/officeDocument/2006/relationships/tags" Target="../tags/tag305.xml"/><Relationship Id="rId55" Type="http://schemas.openxmlformats.org/officeDocument/2006/relationships/tags" Target="../tags/tag326.xml"/><Relationship Id="rId76" Type="http://schemas.openxmlformats.org/officeDocument/2006/relationships/tags" Target="../tags/tag347.xml"/><Relationship Id="rId97" Type="http://schemas.openxmlformats.org/officeDocument/2006/relationships/tags" Target="../tags/tag368.xml"/><Relationship Id="rId120" Type="http://schemas.openxmlformats.org/officeDocument/2006/relationships/tags" Target="../tags/tag391.xml"/><Relationship Id="rId141" Type="http://schemas.openxmlformats.org/officeDocument/2006/relationships/tags" Target="../tags/tag412.xml"/><Relationship Id="rId7" Type="http://schemas.openxmlformats.org/officeDocument/2006/relationships/tags" Target="../tags/tag278.xml"/><Relationship Id="rId162" Type="http://schemas.openxmlformats.org/officeDocument/2006/relationships/tags" Target="../tags/tag433.xml"/><Relationship Id="rId183" Type="http://schemas.openxmlformats.org/officeDocument/2006/relationships/tags" Target="../tags/tag454.xml"/><Relationship Id="rId218" Type="http://schemas.openxmlformats.org/officeDocument/2006/relationships/tags" Target="../tags/tag489.xml"/><Relationship Id="rId24" Type="http://schemas.openxmlformats.org/officeDocument/2006/relationships/tags" Target="../tags/tag295.xml"/><Relationship Id="rId45" Type="http://schemas.openxmlformats.org/officeDocument/2006/relationships/tags" Target="../tags/tag316.xml"/><Relationship Id="rId66" Type="http://schemas.openxmlformats.org/officeDocument/2006/relationships/tags" Target="../tags/tag337.xml"/><Relationship Id="rId87" Type="http://schemas.openxmlformats.org/officeDocument/2006/relationships/tags" Target="../tags/tag358.xml"/><Relationship Id="rId110" Type="http://schemas.openxmlformats.org/officeDocument/2006/relationships/tags" Target="../tags/tag381.xml"/><Relationship Id="rId131" Type="http://schemas.openxmlformats.org/officeDocument/2006/relationships/tags" Target="../tags/tag402.xml"/><Relationship Id="rId152" Type="http://schemas.openxmlformats.org/officeDocument/2006/relationships/tags" Target="../tags/tag423.xml"/><Relationship Id="rId173" Type="http://schemas.openxmlformats.org/officeDocument/2006/relationships/tags" Target="../tags/tag444.xml"/><Relationship Id="rId194" Type="http://schemas.openxmlformats.org/officeDocument/2006/relationships/tags" Target="../tags/tag465.xml"/><Relationship Id="rId208" Type="http://schemas.openxmlformats.org/officeDocument/2006/relationships/tags" Target="../tags/tag479.xml"/><Relationship Id="rId229" Type="http://schemas.openxmlformats.org/officeDocument/2006/relationships/tags" Target="../tags/tag500.xml"/><Relationship Id="rId14" Type="http://schemas.openxmlformats.org/officeDocument/2006/relationships/tags" Target="../tags/tag285.xml"/><Relationship Id="rId35" Type="http://schemas.openxmlformats.org/officeDocument/2006/relationships/tags" Target="../tags/tag306.xml"/><Relationship Id="rId56" Type="http://schemas.openxmlformats.org/officeDocument/2006/relationships/tags" Target="../tags/tag327.xml"/><Relationship Id="rId77" Type="http://schemas.openxmlformats.org/officeDocument/2006/relationships/tags" Target="../tags/tag348.xml"/><Relationship Id="rId100" Type="http://schemas.openxmlformats.org/officeDocument/2006/relationships/tags" Target="../tags/tag371.xml"/><Relationship Id="rId8" Type="http://schemas.openxmlformats.org/officeDocument/2006/relationships/tags" Target="../tags/tag279.xml"/><Relationship Id="rId98" Type="http://schemas.openxmlformats.org/officeDocument/2006/relationships/tags" Target="../tags/tag369.xml"/><Relationship Id="rId121" Type="http://schemas.openxmlformats.org/officeDocument/2006/relationships/tags" Target="../tags/tag392.xml"/><Relationship Id="rId142" Type="http://schemas.openxmlformats.org/officeDocument/2006/relationships/tags" Target="../tags/tag413.xml"/><Relationship Id="rId163" Type="http://schemas.openxmlformats.org/officeDocument/2006/relationships/tags" Target="../tags/tag434.xml"/><Relationship Id="rId184" Type="http://schemas.openxmlformats.org/officeDocument/2006/relationships/tags" Target="../tags/tag455.xml"/><Relationship Id="rId219" Type="http://schemas.openxmlformats.org/officeDocument/2006/relationships/tags" Target="../tags/tag490.xml"/><Relationship Id="rId230" Type="http://schemas.openxmlformats.org/officeDocument/2006/relationships/tags" Target="../tags/tag501.xml"/><Relationship Id="rId25" Type="http://schemas.openxmlformats.org/officeDocument/2006/relationships/tags" Target="../tags/tag296.xml"/><Relationship Id="rId46" Type="http://schemas.openxmlformats.org/officeDocument/2006/relationships/tags" Target="../tags/tag317.xml"/><Relationship Id="rId67" Type="http://schemas.openxmlformats.org/officeDocument/2006/relationships/tags" Target="../tags/tag338.xml"/><Relationship Id="rId20" Type="http://schemas.openxmlformats.org/officeDocument/2006/relationships/tags" Target="../tags/tag291.xml"/><Relationship Id="rId41" Type="http://schemas.openxmlformats.org/officeDocument/2006/relationships/tags" Target="../tags/tag312.xml"/><Relationship Id="rId62" Type="http://schemas.openxmlformats.org/officeDocument/2006/relationships/tags" Target="../tags/tag333.xml"/><Relationship Id="rId83" Type="http://schemas.openxmlformats.org/officeDocument/2006/relationships/tags" Target="../tags/tag354.xml"/><Relationship Id="rId88" Type="http://schemas.openxmlformats.org/officeDocument/2006/relationships/tags" Target="../tags/tag359.xml"/><Relationship Id="rId111" Type="http://schemas.openxmlformats.org/officeDocument/2006/relationships/tags" Target="../tags/tag382.xml"/><Relationship Id="rId132" Type="http://schemas.openxmlformats.org/officeDocument/2006/relationships/tags" Target="../tags/tag403.xml"/><Relationship Id="rId153" Type="http://schemas.openxmlformats.org/officeDocument/2006/relationships/tags" Target="../tags/tag424.xml"/><Relationship Id="rId174" Type="http://schemas.openxmlformats.org/officeDocument/2006/relationships/tags" Target="../tags/tag445.xml"/><Relationship Id="rId179" Type="http://schemas.openxmlformats.org/officeDocument/2006/relationships/tags" Target="../tags/tag450.xml"/><Relationship Id="rId195" Type="http://schemas.openxmlformats.org/officeDocument/2006/relationships/tags" Target="../tags/tag466.xml"/><Relationship Id="rId209" Type="http://schemas.openxmlformats.org/officeDocument/2006/relationships/tags" Target="../tags/tag480.xml"/><Relationship Id="rId190" Type="http://schemas.openxmlformats.org/officeDocument/2006/relationships/tags" Target="../tags/tag461.xml"/><Relationship Id="rId204" Type="http://schemas.openxmlformats.org/officeDocument/2006/relationships/tags" Target="../tags/tag475.xml"/><Relationship Id="rId220" Type="http://schemas.openxmlformats.org/officeDocument/2006/relationships/tags" Target="../tags/tag491.xml"/><Relationship Id="rId225" Type="http://schemas.openxmlformats.org/officeDocument/2006/relationships/tags" Target="../tags/tag496.xml"/><Relationship Id="rId15" Type="http://schemas.openxmlformats.org/officeDocument/2006/relationships/tags" Target="../tags/tag286.xml"/><Relationship Id="rId36" Type="http://schemas.openxmlformats.org/officeDocument/2006/relationships/tags" Target="../tags/tag307.xml"/><Relationship Id="rId57" Type="http://schemas.openxmlformats.org/officeDocument/2006/relationships/tags" Target="../tags/tag328.xml"/><Relationship Id="rId106" Type="http://schemas.openxmlformats.org/officeDocument/2006/relationships/tags" Target="../tags/tag377.xml"/><Relationship Id="rId127" Type="http://schemas.openxmlformats.org/officeDocument/2006/relationships/tags" Target="../tags/tag398.xml"/><Relationship Id="rId10" Type="http://schemas.openxmlformats.org/officeDocument/2006/relationships/tags" Target="../tags/tag281.xml"/><Relationship Id="rId31" Type="http://schemas.openxmlformats.org/officeDocument/2006/relationships/tags" Target="../tags/tag302.xml"/><Relationship Id="rId52" Type="http://schemas.openxmlformats.org/officeDocument/2006/relationships/tags" Target="../tags/tag323.xml"/><Relationship Id="rId73" Type="http://schemas.openxmlformats.org/officeDocument/2006/relationships/tags" Target="../tags/tag344.xml"/><Relationship Id="rId78" Type="http://schemas.openxmlformats.org/officeDocument/2006/relationships/tags" Target="../tags/tag349.xml"/><Relationship Id="rId94" Type="http://schemas.openxmlformats.org/officeDocument/2006/relationships/tags" Target="../tags/tag365.xml"/><Relationship Id="rId99" Type="http://schemas.openxmlformats.org/officeDocument/2006/relationships/tags" Target="../tags/tag370.xml"/><Relationship Id="rId101" Type="http://schemas.openxmlformats.org/officeDocument/2006/relationships/tags" Target="../tags/tag372.xml"/><Relationship Id="rId122" Type="http://schemas.openxmlformats.org/officeDocument/2006/relationships/tags" Target="../tags/tag393.xml"/><Relationship Id="rId143" Type="http://schemas.openxmlformats.org/officeDocument/2006/relationships/tags" Target="../tags/tag414.xml"/><Relationship Id="rId148" Type="http://schemas.openxmlformats.org/officeDocument/2006/relationships/tags" Target="../tags/tag419.xml"/><Relationship Id="rId164" Type="http://schemas.openxmlformats.org/officeDocument/2006/relationships/tags" Target="../tags/tag435.xml"/><Relationship Id="rId169" Type="http://schemas.openxmlformats.org/officeDocument/2006/relationships/tags" Target="../tags/tag440.xml"/><Relationship Id="rId185" Type="http://schemas.openxmlformats.org/officeDocument/2006/relationships/tags" Target="../tags/tag456.xml"/><Relationship Id="rId4" Type="http://schemas.openxmlformats.org/officeDocument/2006/relationships/tags" Target="../tags/tag275.xml"/><Relationship Id="rId9" Type="http://schemas.openxmlformats.org/officeDocument/2006/relationships/tags" Target="../tags/tag280.xml"/><Relationship Id="rId180" Type="http://schemas.openxmlformats.org/officeDocument/2006/relationships/tags" Target="../tags/tag451.xml"/><Relationship Id="rId210" Type="http://schemas.openxmlformats.org/officeDocument/2006/relationships/tags" Target="../tags/tag481.xml"/><Relationship Id="rId215" Type="http://schemas.openxmlformats.org/officeDocument/2006/relationships/tags" Target="../tags/tag486.xml"/><Relationship Id="rId26" Type="http://schemas.openxmlformats.org/officeDocument/2006/relationships/tags" Target="../tags/tag297.xml"/><Relationship Id="rId231" Type="http://schemas.openxmlformats.org/officeDocument/2006/relationships/tags" Target="../tags/tag502.xml"/><Relationship Id="rId47" Type="http://schemas.openxmlformats.org/officeDocument/2006/relationships/tags" Target="../tags/tag318.xml"/><Relationship Id="rId68" Type="http://schemas.openxmlformats.org/officeDocument/2006/relationships/tags" Target="../tags/tag339.xml"/><Relationship Id="rId89" Type="http://schemas.openxmlformats.org/officeDocument/2006/relationships/tags" Target="../tags/tag360.xml"/><Relationship Id="rId112" Type="http://schemas.openxmlformats.org/officeDocument/2006/relationships/tags" Target="../tags/tag383.xml"/><Relationship Id="rId133" Type="http://schemas.openxmlformats.org/officeDocument/2006/relationships/tags" Target="../tags/tag404.xml"/><Relationship Id="rId154" Type="http://schemas.openxmlformats.org/officeDocument/2006/relationships/tags" Target="../tags/tag425.xml"/><Relationship Id="rId175" Type="http://schemas.openxmlformats.org/officeDocument/2006/relationships/tags" Target="../tags/tag446.xml"/><Relationship Id="rId196" Type="http://schemas.openxmlformats.org/officeDocument/2006/relationships/tags" Target="../tags/tag467.xml"/><Relationship Id="rId200" Type="http://schemas.openxmlformats.org/officeDocument/2006/relationships/tags" Target="../tags/tag471.xml"/><Relationship Id="rId16" Type="http://schemas.openxmlformats.org/officeDocument/2006/relationships/tags" Target="../tags/tag287.xml"/><Relationship Id="rId221" Type="http://schemas.openxmlformats.org/officeDocument/2006/relationships/tags" Target="../tags/tag492.xml"/><Relationship Id="rId37" Type="http://schemas.openxmlformats.org/officeDocument/2006/relationships/tags" Target="../tags/tag308.xml"/><Relationship Id="rId58" Type="http://schemas.openxmlformats.org/officeDocument/2006/relationships/tags" Target="../tags/tag329.xml"/><Relationship Id="rId79" Type="http://schemas.openxmlformats.org/officeDocument/2006/relationships/tags" Target="../tags/tag350.xml"/><Relationship Id="rId102" Type="http://schemas.openxmlformats.org/officeDocument/2006/relationships/tags" Target="../tags/tag373.xml"/><Relationship Id="rId123" Type="http://schemas.openxmlformats.org/officeDocument/2006/relationships/tags" Target="../tags/tag394.xml"/><Relationship Id="rId144" Type="http://schemas.openxmlformats.org/officeDocument/2006/relationships/tags" Target="../tags/tag415.xml"/><Relationship Id="rId90" Type="http://schemas.openxmlformats.org/officeDocument/2006/relationships/tags" Target="../tags/tag361.xml"/><Relationship Id="rId165" Type="http://schemas.openxmlformats.org/officeDocument/2006/relationships/tags" Target="../tags/tag436.xml"/><Relationship Id="rId186" Type="http://schemas.openxmlformats.org/officeDocument/2006/relationships/tags" Target="../tags/tag457.xml"/><Relationship Id="rId211" Type="http://schemas.openxmlformats.org/officeDocument/2006/relationships/tags" Target="../tags/tag482.xml"/><Relationship Id="rId232" Type="http://schemas.openxmlformats.org/officeDocument/2006/relationships/slideLayout" Target="../slideLayouts/slideLayout6.xml"/><Relationship Id="rId27" Type="http://schemas.openxmlformats.org/officeDocument/2006/relationships/tags" Target="../tags/tag298.xml"/><Relationship Id="rId48" Type="http://schemas.openxmlformats.org/officeDocument/2006/relationships/tags" Target="../tags/tag319.xml"/><Relationship Id="rId69" Type="http://schemas.openxmlformats.org/officeDocument/2006/relationships/tags" Target="../tags/tag340.xml"/><Relationship Id="rId113" Type="http://schemas.openxmlformats.org/officeDocument/2006/relationships/tags" Target="../tags/tag384.xml"/><Relationship Id="rId134" Type="http://schemas.openxmlformats.org/officeDocument/2006/relationships/tags" Target="../tags/tag405.xml"/><Relationship Id="rId80" Type="http://schemas.openxmlformats.org/officeDocument/2006/relationships/tags" Target="../tags/tag351.xml"/><Relationship Id="rId155" Type="http://schemas.openxmlformats.org/officeDocument/2006/relationships/tags" Target="../tags/tag426.xml"/><Relationship Id="rId176" Type="http://schemas.openxmlformats.org/officeDocument/2006/relationships/tags" Target="../tags/tag447.xml"/><Relationship Id="rId197" Type="http://schemas.openxmlformats.org/officeDocument/2006/relationships/tags" Target="../tags/tag468.xml"/><Relationship Id="rId201" Type="http://schemas.openxmlformats.org/officeDocument/2006/relationships/tags" Target="../tags/tag472.xml"/><Relationship Id="rId222" Type="http://schemas.openxmlformats.org/officeDocument/2006/relationships/tags" Target="../tags/tag493.xml"/><Relationship Id="rId17" Type="http://schemas.openxmlformats.org/officeDocument/2006/relationships/tags" Target="../tags/tag288.xml"/><Relationship Id="rId38" Type="http://schemas.openxmlformats.org/officeDocument/2006/relationships/tags" Target="../tags/tag309.xml"/><Relationship Id="rId59" Type="http://schemas.openxmlformats.org/officeDocument/2006/relationships/tags" Target="../tags/tag330.xml"/><Relationship Id="rId103" Type="http://schemas.openxmlformats.org/officeDocument/2006/relationships/tags" Target="../tags/tag374.xml"/><Relationship Id="rId124" Type="http://schemas.openxmlformats.org/officeDocument/2006/relationships/tags" Target="../tags/tag395.xml"/><Relationship Id="rId70" Type="http://schemas.openxmlformats.org/officeDocument/2006/relationships/tags" Target="../tags/tag341.xml"/><Relationship Id="rId91" Type="http://schemas.openxmlformats.org/officeDocument/2006/relationships/tags" Target="../tags/tag362.xml"/><Relationship Id="rId145" Type="http://schemas.openxmlformats.org/officeDocument/2006/relationships/tags" Target="../tags/tag416.xml"/><Relationship Id="rId166" Type="http://schemas.openxmlformats.org/officeDocument/2006/relationships/tags" Target="../tags/tag437.xml"/><Relationship Id="rId187" Type="http://schemas.openxmlformats.org/officeDocument/2006/relationships/tags" Target="../tags/tag458.xml"/><Relationship Id="rId1" Type="http://schemas.openxmlformats.org/officeDocument/2006/relationships/tags" Target="../tags/tag272.xml"/><Relationship Id="rId212" Type="http://schemas.openxmlformats.org/officeDocument/2006/relationships/tags" Target="../tags/tag483.xml"/><Relationship Id="rId233" Type="http://schemas.openxmlformats.org/officeDocument/2006/relationships/image" Target="../media/image12.png"/><Relationship Id="rId28" Type="http://schemas.openxmlformats.org/officeDocument/2006/relationships/tags" Target="../tags/tag299.xml"/><Relationship Id="rId49" Type="http://schemas.openxmlformats.org/officeDocument/2006/relationships/tags" Target="../tags/tag320.xml"/><Relationship Id="rId114" Type="http://schemas.openxmlformats.org/officeDocument/2006/relationships/tags" Target="../tags/tag385.xml"/><Relationship Id="rId60" Type="http://schemas.openxmlformats.org/officeDocument/2006/relationships/tags" Target="../tags/tag331.xml"/><Relationship Id="rId81" Type="http://schemas.openxmlformats.org/officeDocument/2006/relationships/tags" Target="../tags/tag352.xml"/><Relationship Id="rId135" Type="http://schemas.openxmlformats.org/officeDocument/2006/relationships/tags" Target="../tags/tag406.xml"/><Relationship Id="rId156" Type="http://schemas.openxmlformats.org/officeDocument/2006/relationships/tags" Target="../tags/tag427.xml"/><Relationship Id="rId177" Type="http://schemas.openxmlformats.org/officeDocument/2006/relationships/tags" Target="../tags/tag448.xml"/><Relationship Id="rId198" Type="http://schemas.openxmlformats.org/officeDocument/2006/relationships/tags" Target="../tags/tag469.xml"/><Relationship Id="rId202" Type="http://schemas.openxmlformats.org/officeDocument/2006/relationships/tags" Target="../tags/tag473.xml"/><Relationship Id="rId223" Type="http://schemas.openxmlformats.org/officeDocument/2006/relationships/tags" Target="../tags/tag494.xml"/><Relationship Id="rId18" Type="http://schemas.openxmlformats.org/officeDocument/2006/relationships/tags" Target="../tags/tag289.xml"/><Relationship Id="rId39" Type="http://schemas.openxmlformats.org/officeDocument/2006/relationships/tags" Target="../tags/tag310.xml"/><Relationship Id="rId50" Type="http://schemas.openxmlformats.org/officeDocument/2006/relationships/tags" Target="../tags/tag321.xml"/><Relationship Id="rId104" Type="http://schemas.openxmlformats.org/officeDocument/2006/relationships/tags" Target="../tags/tag375.xml"/><Relationship Id="rId125" Type="http://schemas.openxmlformats.org/officeDocument/2006/relationships/tags" Target="../tags/tag396.xml"/><Relationship Id="rId146" Type="http://schemas.openxmlformats.org/officeDocument/2006/relationships/tags" Target="../tags/tag417.xml"/><Relationship Id="rId167" Type="http://schemas.openxmlformats.org/officeDocument/2006/relationships/tags" Target="../tags/tag438.xml"/><Relationship Id="rId188" Type="http://schemas.openxmlformats.org/officeDocument/2006/relationships/tags" Target="../tags/tag459.xml"/><Relationship Id="rId71" Type="http://schemas.openxmlformats.org/officeDocument/2006/relationships/tags" Target="../tags/tag342.xml"/><Relationship Id="rId92" Type="http://schemas.openxmlformats.org/officeDocument/2006/relationships/tags" Target="../tags/tag363.xml"/><Relationship Id="rId213" Type="http://schemas.openxmlformats.org/officeDocument/2006/relationships/tags" Target="../tags/tag484.xml"/><Relationship Id="rId2" Type="http://schemas.openxmlformats.org/officeDocument/2006/relationships/tags" Target="../tags/tag273.xml"/><Relationship Id="rId29" Type="http://schemas.openxmlformats.org/officeDocument/2006/relationships/tags" Target="../tags/tag300.xml"/><Relationship Id="rId40" Type="http://schemas.openxmlformats.org/officeDocument/2006/relationships/tags" Target="../tags/tag311.xml"/><Relationship Id="rId115" Type="http://schemas.openxmlformats.org/officeDocument/2006/relationships/tags" Target="../tags/tag386.xml"/><Relationship Id="rId136" Type="http://schemas.openxmlformats.org/officeDocument/2006/relationships/tags" Target="../tags/tag407.xml"/><Relationship Id="rId157" Type="http://schemas.openxmlformats.org/officeDocument/2006/relationships/tags" Target="../tags/tag428.xml"/><Relationship Id="rId178" Type="http://schemas.openxmlformats.org/officeDocument/2006/relationships/tags" Target="../tags/tag449.xml"/><Relationship Id="rId61" Type="http://schemas.openxmlformats.org/officeDocument/2006/relationships/tags" Target="../tags/tag332.xml"/><Relationship Id="rId82" Type="http://schemas.openxmlformats.org/officeDocument/2006/relationships/tags" Target="../tags/tag353.xml"/><Relationship Id="rId199" Type="http://schemas.openxmlformats.org/officeDocument/2006/relationships/tags" Target="../tags/tag470.xml"/><Relationship Id="rId203" Type="http://schemas.openxmlformats.org/officeDocument/2006/relationships/tags" Target="../tags/tag474.xml"/><Relationship Id="rId19" Type="http://schemas.openxmlformats.org/officeDocument/2006/relationships/tags" Target="../tags/tag290.xml"/><Relationship Id="rId224" Type="http://schemas.openxmlformats.org/officeDocument/2006/relationships/tags" Target="../tags/tag495.xml"/><Relationship Id="rId30" Type="http://schemas.openxmlformats.org/officeDocument/2006/relationships/tags" Target="../tags/tag301.xml"/><Relationship Id="rId105" Type="http://schemas.openxmlformats.org/officeDocument/2006/relationships/tags" Target="../tags/tag376.xml"/><Relationship Id="rId126" Type="http://schemas.openxmlformats.org/officeDocument/2006/relationships/tags" Target="../tags/tag397.xml"/><Relationship Id="rId147" Type="http://schemas.openxmlformats.org/officeDocument/2006/relationships/tags" Target="../tags/tag418.xml"/><Relationship Id="rId168" Type="http://schemas.openxmlformats.org/officeDocument/2006/relationships/tags" Target="../tags/tag439.xml"/><Relationship Id="rId51" Type="http://schemas.openxmlformats.org/officeDocument/2006/relationships/tags" Target="../tags/tag322.xml"/><Relationship Id="rId72" Type="http://schemas.openxmlformats.org/officeDocument/2006/relationships/tags" Target="../tags/tag343.xml"/><Relationship Id="rId93" Type="http://schemas.openxmlformats.org/officeDocument/2006/relationships/tags" Target="../tags/tag364.xml"/><Relationship Id="rId189" Type="http://schemas.openxmlformats.org/officeDocument/2006/relationships/tags" Target="../tags/tag460.xml"/><Relationship Id="rId3" Type="http://schemas.openxmlformats.org/officeDocument/2006/relationships/tags" Target="../tags/tag274.xml"/><Relationship Id="rId214" Type="http://schemas.openxmlformats.org/officeDocument/2006/relationships/tags" Target="../tags/tag485.xml"/><Relationship Id="rId116" Type="http://schemas.openxmlformats.org/officeDocument/2006/relationships/tags" Target="../tags/tag387.xml"/><Relationship Id="rId137" Type="http://schemas.openxmlformats.org/officeDocument/2006/relationships/tags" Target="../tags/tag408.xml"/><Relationship Id="rId158" Type="http://schemas.openxmlformats.org/officeDocument/2006/relationships/tags" Target="../tags/tag429.xml"/></Relationships>
</file>

<file path=ppt/slides/_rels/slide34.xml.rels><?xml version="1.0" encoding="UTF-8" standalone="yes"?>
<Relationships xmlns="http://schemas.openxmlformats.org/package/2006/relationships"><Relationship Id="rId117" Type="http://schemas.openxmlformats.org/officeDocument/2006/relationships/tags" Target="../tags/tag619.xml"/><Relationship Id="rId21" Type="http://schemas.openxmlformats.org/officeDocument/2006/relationships/tags" Target="../tags/tag523.xml"/><Relationship Id="rId42" Type="http://schemas.openxmlformats.org/officeDocument/2006/relationships/tags" Target="../tags/tag544.xml"/><Relationship Id="rId63" Type="http://schemas.openxmlformats.org/officeDocument/2006/relationships/tags" Target="../tags/tag565.xml"/><Relationship Id="rId84" Type="http://schemas.openxmlformats.org/officeDocument/2006/relationships/tags" Target="../tags/tag586.xml"/><Relationship Id="rId138" Type="http://schemas.openxmlformats.org/officeDocument/2006/relationships/tags" Target="../tags/tag640.xml"/><Relationship Id="rId159" Type="http://schemas.openxmlformats.org/officeDocument/2006/relationships/tags" Target="../tags/tag661.xml"/><Relationship Id="rId170" Type="http://schemas.openxmlformats.org/officeDocument/2006/relationships/tags" Target="../tags/tag672.xml"/><Relationship Id="rId191" Type="http://schemas.openxmlformats.org/officeDocument/2006/relationships/tags" Target="../tags/tag693.xml"/><Relationship Id="rId205" Type="http://schemas.openxmlformats.org/officeDocument/2006/relationships/tags" Target="../tags/tag707.xml"/><Relationship Id="rId226" Type="http://schemas.openxmlformats.org/officeDocument/2006/relationships/image" Target="../media/image12.png"/><Relationship Id="rId107" Type="http://schemas.openxmlformats.org/officeDocument/2006/relationships/tags" Target="../tags/tag609.xml"/><Relationship Id="rId11" Type="http://schemas.openxmlformats.org/officeDocument/2006/relationships/tags" Target="../tags/tag513.xml"/><Relationship Id="rId32" Type="http://schemas.openxmlformats.org/officeDocument/2006/relationships/tags" Target="../tags/tag534.xml"/><Relationship Id="rId53" Type="http://schemas.openxmlformats.org/officeDocument/2006/relationships/tags" Target="../tags/tag555.xml"/><Relationship Id="rId74" Type="http://schemas.openxmlformats.org/officeDocument/2006/relationships/tags" Target="../tags/tag576.xml"/><Relationship Id="rId128" Type="http://schemas.openxmlformats.org/officeDocument/2006/relationships/tags" Target="../tags/tag630.xml"/><Relationship Id="rId149" Type="http://schemas.openxmlformats.org/officeDocument/2006/relationships/tags" Target="../tags/tag651.xml"/><Relationship Id="rId5" Type="http://schemas.openxmlformats.org/officeDocument/2006/relationships/tags" Target="../tags/tag507.xml"/><Relationship Id="rId95" Type="http://schemas.openxmlformats.org/officeDocument/2006/relationships/tags" Target="../tags/tag597.xml"/><Relationship Id="rId160" Type="http://schemas.openxmlformats.org/officeDocument/2006/relationships/tags" Target="../tags/tag662.xml"/><Relationship Id="rId181" Type="http://schemas.openxmlformats.org/officeDocument/2006/relationships/tags" Target="../tags/tag683.xml"/><Relationship Id="rId216" Type="http://schemas.openxmlformats.org/officeDocument/2006/relationships/tags" Target="../tags/tag718.xml"/><Relationship Id="rId22" Type="http://schemas.openxmlformats.org/officeDocument/2006/relationships/tags" Target="../tags/tag524.xml"/><Relationship Id="rId43" Type="http://schemas.openxmlformats.org/officeDocument/2006/relationships/tags" Target="../tags/tag545.xml"/><Relationship Id="rId64" Type="http://schemas.openxmlformats.org/officeDocument/2006/relationships/tags" Target="../tags/tag566.xml"/><Relationship Id="rId118" Type="http://schemas.openxmlformats.org/officeDocument/2006/relationships/tags" Target="../tags/tag620.xml"/><Relationship Id="rId139" Type="http://schemas.openxmlformats.org/officeDocument/2006/relationships/tags" Target="../tags/tag641.xml"/><Relationship Id="rId85" Type="http://schemas.openxmlformats.org/officeDocument/2006/relationships/tags" Target="../tags/tag587.xml"/><Relationship Id="rId150" Type="http://schemas.openxmlformats.org/officeDocument/2006/relationships/tags" Target="../tags/tag652.xml"/><Relationship Id="rId171" Type="http://schemas.openxmlformats.org/officeDocument/2006/relationships/tags" Target="../tags/tag673.xml"/><Relationship Id="rId192" Type="http://schemas.openxmlformats.org/officeDocument/2006/relationships/tags" Target="../tags/tag694.xml"/><Relationship Id="rId206" Type="http://schemas.openxmlformats.org/officeDocument/2006/relationships/tags" Target="../tags/tag708.xml"/><Relationship Id="rId12" Type="http://schemas.openxmlformats.org/officeDocument/2006/relationships/tags" Target="../tags/tag514.xml"/><Relationship Id="rId33" Type="http://schemas.openxmlformats.org/officeDocument/2006/relationships/tags" Target="../tags/tag535.xml"/><Relationship Id="rId108" Type="http://schemas.openxmlformats.org/officeDocument/2006/relationships/tags" Target="../tags/tag610.xml"/><Relationship Id="rId129" Type="http://schemas.openxmlformats.org/officeDocument/2006/relationships/tags" Target="../tags/tag631.xml"/><Relationship Id="rId54" Type="http://schemas.openxmlformats.org/officeDocument/2006/relationships/tags" Target="../tags/tag556.xml"/><Relationship Id="rId75" Type="http://schemas.openxmlformats.org/officeDocument/2006/relationships/tags" Target="../tags/tag577.xml"/><Relationship Id="rId96" Type="http://schemas.openxmlformats.org/officeDocument/2006/relationships/tags" Target="../tags/tag598.xml"/><Relationship Id="rId140" Type="http://schemas.openxmlformats.org/officeDocument/2006/relationships/tags" Target="../tags/tag642.xml"/><Relationship Id="rId161" Type="http://schemas.openxmlformats.org/officeDocument/2006/relationships/tags" Target="../tags/tag663.xml"/><Relationship Id="rId182" Type="http://schemas.openxmlformats.org/officeDocument/2006/relationships/tags" Target="../tags/tag684.xml"/><Relationship Id="rId217" Type="http://schemas.openxmlformats.org/officeDocument/2006/relationships/tags" Target="../tags/tag719.xml"/><Relationship Id="rId6" Type="http://schemas.openxmlformats.org/officeDocument/2006/relationships/tags" Target="../tags/tag508.xml"/><Relationship Id="rId23" Type="http://schemas.openxmlformats.org/officeDocument/2006/relationships/tags" Target="../tags/tag525.xml"/><Relationship Id="rId119" Type="http://schemas.openxmlformats.org/officeDocument/2006/relationships/tags" Target="../tags/tag621.xml"/><Relationship Id="rId44" Type="http://schemas.openxmlformats.org/officeDocument/2006/relationships/tags" Target="../tags/tag546.xml"/><Relationship Id="rId65" Type="http://schemas.openxmlformats.org/officeDocument/2006/relationships/tags" Target="../tags/tag567.xml"/><Relationship Id="rId86" Type="http://schemas.openxmlformats.org/officeDocument/2006/relationships/tags" Target="../tags/tag588.xml"/><Relationship Id="rId130" Type="http://schemas.openxmlformats.org/officeDocument/2006/relationships/tags" Target="../tags/tag632.xml"/><Relationship Id="rId151" Type="http://schemas.openxmlformats.org/officeDocument/2006/relationships/tags" Target="../tags/tag653.xml"/><Relationship Id="rId172" Type="http://schemas.openxmlformats.org/officeDocument/2006/relationships/tags" Target="../tags/tag674.xml"/><Relationship Id="rId193" Type="http://schemas.openxmlformats.org/officeDocument/2006/relationships/tags" Target="../tags/tag695.xml"/><Relationship Id="rId207" Type="http://schemas.openxmlformats.org/officeDocument/2006/relationships/tags" Target="../tags/tag709.xml"/><Relationship Id="rId13" Type="http://schemas.openxmlformats.org/officeDocument/2006/relationships/tags" Target="../tags/tag515.xml"/><Relationship Id="rId109" Type="http://schemas.openxmlformats.org/officeDocument/2006/relationships/tags" Target="../tags/tag611.xml"/><Relationship Id="rId34" Type="http://schemas.openxmlformats.org/officeDocument/2006/relationships/tags" Target="../tags/tag536.xml"/><Relationship Id="rId55" Type="http://schemas.openxmlformats.org/officeDocument/2006/relationships/tags" Target="../tags/tag557.xml"/><Relationship Id="rId76" Type="http://schemas.openxmlformats.org/officeDocument/2006/relationships/tags" Target="../tags/tag578.xml"/><Relationship Id="rId97" Type="http://schemas.openxmlformats.org/officeDocument/2006/relationships/tags" Target="../tags/tag599.xml"/><Relationship Id="rId120" Type="http://schemas.openxmlformats.org/officeDocument/2006/relationships/tags" Target="../tags/tag622.xml"/><Relationship Id="rId141" Type="http://schemas.openxmlformats.org/officeDocument/2006/relationships/tags" Target="../tags/tag643.xml"/><Relationship Id="rId7" Type="http://schemas.openxmlformats.org/officeDocument/2006/relationships/tags" Target="../tags/tag509.xml"/><Relationship Id="rId162" Type="http://schemas.openxmlformats.org/officeDocument/2006/relationships/tags" Target="../tags/tag664.xml"/><Relationship Id="rId183" Type="http://schemas.openxmlformats.org/officeDocument/2006/relationships/tags" Target="../tags/tag685.xml"/><Relationship Id="rId218" Type="http://schemas.openxmlformats.org/officeDocument/2006/relationships/tags" Target="../tags/tag720.xml"/><Relationship Id="rId24" Type="http://schemas.openxmlformats.org/officeDocument/2006/relationships/tags" Target="../tags/tag526.xml"/><Relationship Id="rId45" Type="http://schemas.openxmlformats.org/officeDocument/2006/relationships/tags" Target="../tags/tag547.xml"/><Relationship Id="rId66" Type="http://schemas.openxmlformats.org/officeDocument/2006/relationships/tags" Target="../tags/tag568.xml"/><Relationship Id="rId87" Type="http://schemas.openxmlformats.org/officeDocument/2006/relationships/tags" Target="../tags/tag589.xml"/><Relationship Id="rId110" Type="http://schemas.openxmlformats.org/officeDocument/2006/relationships/tags" Target="../tags/tag612.xml"/><Relationship Id="rId131" Type="http://schemas.openxmlformats.org/officeDocument/2006/relationships/tags" Target="../tags/tag633.xml"/><Relationship Id="rId152" Type="http://schemas.openxmlformats.org/officeDocument/2006/relationships/tags" Target="../tags/tag654.xml"/><Relationship Id="rId173" Type="http://schemas.openxmlformats.org/officeDocument/2006/relationships/tags" Target="../tags/tag675.xml"/><Relationship Id="rId194" Type="http://schemas.openxmlformats.org/officeDocument/2006/relationships/tags" Target="../tags/tag696.xml"/><Relationship Id="rId208" Type="http://schemas.openxmlformats.org/officeDocument/2006/relationships/tags" Target="../tags/tag710.xml"/><Relationship Id="rId14" Type="http://schemas.openxmlformats.org/officeDocument/2006/relationships/tags" Target="../tags/tag516.xml"/><Relationship Id="rId35" Type="http://schemas.openxmlformats.org/officeDocument/2006/relationships/tags" Target="../tags/tag537.xml"/><Relationship Id="rId56" Type="http://schemas.openxmlformats.org/officeDocument/2006/relationships/tags" Target="../tags/tag558.xml"/><Relationship Id="rId77" Type="http://schemas.openxmlformats.org/officeDocument/2006/relationships/tags" Target="../tags/tag579.xml"/><Relationship Id="rId100" Type="http://schemas.openxmlformats.org/officeDocument/2006/relationships/tags" Target="../tags/tag602.xml"/><Relationship Id="rId8" Type="http://schemas.openxmlformats.org/officeDocument/2006/relationships/tags" Target="../tags/tag510.xml"/><Relationship Id="rId98" Type="http://schemas.openxmlformats.org/officeDocument/2006/relationships/tags" Target="../tags/tag600.xml"/><Relationship Id="rId121" Type="http://schemas.openxmlformats.org/officeDocument/2006/relationships/tags" Target="../tags/tag623.xml"/><Relationship Id="rId142" Type="http://schemas.openxmlformats.org/officeDocument/2006/relationships/tags" Target="../tags/tag644.xml"/><Relationship Id="rId163" Type="http://schemas.openxmlformats.org/officeDocument/2006/relationships/tags" Target="../tags/tag665.xml"/><Relationship Id="rId184" Type="http://schemas.openxmlformats.org/officeDocument/2006/relationships/tags" Target="../tags/tag686.xml"/><Relationship Id="rId219" Type="http://schemas.openxmlformats.org/officeDocument/2006/relationships/tags" Target="../tags/tag721.xml"/><Relationship Id="rId3" Type="http://schemas.openxmlformats.org/officeDocument/2006/relationships/tags" Target="../tags/tag505.xml"/><Relationship Id="rId214" Type="http://schemas.openxmlformats.org/officeDocument/2006/relationships/tags" Target="../tags/tag716.xml"/><Relationship Id="rId25" Type="http://schemas.openxmlformats.org/officeDocument/2006/relationships/tags" Target="../tags/tag527.xml"/><Relationship Id="rId46" Type="http://schemas.openxmlformats.org/officeDocument/2006/relationships/tags" Target="../tags/tag548.xml"/><Relationship Id="rId67" Type="http://schemas.openxmlformats.org/officeDocument/2006/relationships/tags" Target="../tags/tag569.xml"/><Relationship Id="rId116" Type="http://schemas.openxmlformats.org/officeDocument/2006/relationships/tags" Target="../tags/tag618.xml"/><Relationship Id="rId137" Type="http://schemas.openxmlformats.org/officeDocument/2006/relationships/tags" Target="../tags/tag639.xml"/><Relationship Id="rId158" Type="http://schemas.openxmlformats.org/officeDocument/2006/relationships/tags" Target="../tags/tag660.xml"/><Relationship Id="rId20" Type="http://schemas.openxmlformats.org/officeDocument/2006/relationships/tags" Target="../tags/tag522.xml"/><Relationship Id="rId41" Type="http://schemas.openxmlformats.org/officeDocument/2006/relationships/tags" Target="../tags/tag543.xml"/><Relationship Id="rId62" Type="http://schemas.openxmlformats.org/officeDocument/2006/relationships/tags" Target="../tags/tag564.xml"/><Relationship Id="rId83" Type="http://schemas.openxmlformats.org/officeDocument/2006/relationships/tags" Target="../tags/tag585.xml"/><Relationship Id="rId88" Type="http://schemas.openxmlformats.org/officeDocument/2006/relationships/tags" Target="../tags/tag590.xml"/><Relationship Id="rId111" Type="http://schemas.openxmlformats.org/officeDocument/2006/relationships/tags" Target="../tags/tag613.xml"/><Relationship Id="rId132" Type="http://schemas.openxmlformats.org/officeDocument/2006/relationships/tags" Target="../tags/tag634.xml"/><Relationship Id="rId153" Type="http://schemas.openxmlformats.org/officeDocument/2006/relationships/tags" Target="../tags/tag655.xml"/><Relationship Id="rId174" Type="http://schemas.openxmlformats.org/officeDocument/2006/relationships/tags" Target="../tags/tag676.xml"/><Relationship Id="rId179" Type="http://schemas.openxmlformats.org/officeDocument/2006/relationships/tags" Target="../tags/tag681.xml"/><Relationship Id="rId195" Type="http://schemas.openxmlformats.org/officeDocument/2006/relationships/tags" Target="../tags/tag697.xml"/><Relationship Id="rId209" Type="http://schemas.openxmlformats.org/officeDocument/2006/relationships/tags" Target="../tags/tag711.xml"/><Relationship Id="rId190" Type="http://schemas.openxmlformats.org/officeDocument/2006/relationships/tags" Target="../tags/tag692.xml"/><Relationship Id="rId204" Type="http://schemas.openxmlformats.org/officeDocument/2006/relationships/tags" Target="../tags/tag706.xml"/><Relationship Id="rId220" Type="http://schemas.openxmlformats.org/officeDocument/2006/relationships/tags" Target="../tags/tag722.xml"/><Relationship Id="rId225" Type="http://schemas.openxmlformats.org/officeDocument/2006/relationships/image" Target="../media/image140.png"/><Relationship Id="rId15" Type="http://schemas.openxmlformats.org/officeDocument/2006/relationships/tags" Target="../tags/tag517.xml"/><Relationship Id="rId36" Type="http://schemas.openxmlformats.org/officeDocument/2006/relationships/tags" Target="../tags/tag538.xml"/><Relationship Id="rId57" Type="http://schemas.openxmlformats.org/officeDocument/2006/relationships/tags" Target="../tags/tag559.xml"/><Relationship Id="rId106" Type="http://schemas.openxmlformats.org/officeDocument/2006/relationships/tags" Target="../tags/tag608.xml"/><Relationship Id="rId127" Type="http://schemas.openxmlformats.org/officeDocument/2006/relationships/tags" Target="../tags/tag629.xml"/><Relationship Id="rId10" Type="http://schemas.openxmlformats.org/officeDocument/2006/relationships/tags" Target="../tags/tag512.xml"/><Relationship Id="rId31" Type="http://schemas.openxmlformats.org/officeDocument/2006/relationships/tags" Target="../tags/tag533.xml"/><Relationship Id="rId52" Type="http://schemas.openxmlformats.org/officeDocument/2006/relationships/tags" Target="../tags/tag554.xml"/><Relationship Id="rId73" Type="http://schemas.openxmlformats.org/officeDocument/2006/relationships/tags" Target="../tags/tag575.xml"/><Relationship Id="rId78" Type="http://schemas.openxmlformats.org/officeDocument/2006/relationships/tags" Target="../tags/tag580.xml"/><Relationship Id="rId94" Type="http://schemas.openxmlformats.org/officeDocument/2006/relationships/tags" Target="../tags/tag596.xml"/><Relationship Id="rId99" Type="http://schemas.openxmlformats.org/officeDocument/2006/relationships/tags" Target="../tags/tag601.xml"/><Relationship Id="rId101" Type="http://schemas.openxmlformats.org/officeDocument/2006/relationships/tags" Target="../tags/tag603.xml"/><Relationship Id="rId122" Type="http://schemas.openxmlformats.org/officeDocument/2006/relationships/tags" Target="../tags/tag624.xml"/><Relationship Id="rId143" Type="http://schemas.openxmlformats.org/officeDocument/2006/relationships/tags" Target="../tags/tag645.xml"/><Relationship Id="rId148" Type="http://schemas.openxmlformats.org/officeDocument/2006/relationships/tags" Target="../tags/tag650.xml"/><Relationship Id="rId164" Type="http://schemas.openxmlformats.org/officeDocument/2006/relationships/tags" Target="../tags/tag666.xml"/><Relationship Id="rId169" Type="http://schemas.openxmlformats.org/officeDocument/2006/relationships/tags" Target="../tags/tag671.xml"/><Relationship Id="rId185" Type="http://schemas.openxmlformats.org/officeDocument/2006/relationships/tags" Target="../tags/tag687.xml"/><Relationship Id="rId4" Type="http://schemas.openxmlformats.org/officeDocument/2006/relationships/tags" Target="../tags/tag506.xml"/><Relationship Id="rId9" Type="http://schemas.openxmlformats.org/officeDocument/2006/relationships/tags" Target="../tags/tag511.xml"/><Relationship Id="rId180" Type="http://schemas.openxmlformats.org/officeDocument/2006/relationships/tags" Target="../tags/tag682.xml"/><Relationship Id="rId210" Type="http://schemas.openxmlformats.org/officeDocument/2006/relationships/tags" Target="../tags/tag712.xml"/><Relationship Id="rId215" Type="http://schemas.openxmlformats.org/officeDocument/2006/relationships/tags" Target="../tags/tag717.xml"/><Relationship Id="rId26" Type="http://schemas.openxmlformats.org/officeDocument/2006/relationships/tags" Target="../tags/tag528.xml"/><Relationship Id="rId47" Type="http://schemas.openxmlformats.org/officeDocument/2006/relationships/tags" Target="../tags/tag549.xml"/><Relationship Id="rId68" Type="http://schemas.openxmlformats.org/officeDocument/2006/relationships/tags" Target="../tags/tag570.xml"/><Relationship Id="rId89" Type="http://schemas.openxmlformats.org/officeDocument/2006/relationships/tags" Target="../tags/tag591.xml"/><Relationship Id="rId112" Type="http://schemas.openxmlformats.org/officeDocument/2006/relationships/tags" Target="../tags/tag614.xml"/><Relationship Id="rId133" Type="http://schemas.openxmlformats.org/officeDocument/2006/relationships/tags" Target="../tags/tag635.xml"/><Relationship Id="rId154" Type="http://schemas.openxmlformats.org/officeDocument/2006/relationships/tags" Target="../tags/tag656.xml"/><Relationship Id="rId175" Type="http://schemas.openxmlformats.org/officeDocument/2006/relationships/tags" Target="../tags/tag677.xml"/><Relationship Id="rId196" Type="http://schemas.openxmlformats.org/officeDocument/2006/relationships/tags" Target="../tags/tag698.xml"/><Relationship Id="rId200" Type="http://schemas.openxmlformats.org/officeDocument/2006/relationships/tags" Target="../tags/tag702.xml"/><Relationship Id="rId16" Type="http://schemas.openxmlformats.org/officeDocument/2006/relationships/tags" Target="../tags/tag518.xml"/><Relationship Id="rId221" Type="http://schemas.openxmlformats.org/officeDocument/2006/relationships/tags" Target="../tags/tag723.xml"/><Relationship Id="rId37" Type="http://schemas.openxmlformats.org/officeDocument/2006/relationships/tags" Target="../tags/tag539.xml"/><Relationship Id="rId58" Type="http://schemas.openxmlformats.org/officeDocument/2006/relationships/tags" Target="../tags/tag560.xml"/><Relationship Id="rId79" Type="http://schemas.openxmlformats.org/officeDocument/2006/relationships/tags" Target="../tags/tag581.xml"/><Relationship Id="rId102" Type="http://schemas.openxmlformats.org/officeDocument/2006/relationships/tags" Target="../tags/tag604.xml"/><Relationship Id="rId123" Type="http://schemas.openxmlformats.org/officeDocument/2006/relationships/tags" Target="../tags/tag625.xml"/><Relationship Id="rId144" Type="http://schemas.openxmlformats.org/officeDocument/2006/relationships/tags" Target="../tags/tag646.xml"/><Relationship Id="rId90" Type="http://schemas.openxmlformats.org/officeDocument/2006/relationships/tags" Target="../tags/tag592.xml"/><Relationship Id="rId165" Type="http://schemas.openxmlformats.org/officeDocument/2006/relationships/tags" Target="../tags/tag667.xml"/><Relationship Id="rId186" Type="http://schemas.openxmlformats.org/officeDocument/2006/relationships/tags" Target="../tags/tag688.xml"/><Relationship Id="rId211" Type="http://schemas.openxmlformats.org/officeDocument/2006/relationships/tags" Target="../tags/tag713.xml"/><Relationship Id="rId27" Type="http://schemas.openxmlformats.org/officeDocument/2006/relationships/tags" Target="../tags/tag529.xml"/><Relationship Id="rId48" Type="http://schemas.openxmlformats.org/officeDocument/2006/relationships/tags" Target="../tags/tag550.xml"/><Relationship Id="rId69" Type="http://schemas.openxmlformats.org/officeDocument/2006/relationships/tags" Target="../tags/tag571.xml"/><Relationship Id="rId113" Type="http://schemas.openxmlformats.org/officeDocument/2006/relationships/tags" Target="../tags/tag615.xml"/><Relationship Id="rId134" Type="http://schemas.openxmlformats.org/officeDocument/2006/relationships/tags" Target="../tags/tag636.xml"/><Relationship Id="rId80" Type="http://schemas.openxmlformats.org/officeDocument/2006/relationships/tags" Target="../tags/tag582.xml"/><Relationship Id="rId155" Type="http://schemas.openxmlformats.org/officeDocument/2006/relationships/tags" Target="../tags/tag657.xml"/><Relationship Id="rId176" Type="http://schemas.openxmlformats.org/officeDocument/2006/relationships/tags" Target="../tags/tag678.xml"/><Relationship Id="rId197" Type="http://schemas.openxmlformats.org/officeDocument/2006/relationships/tags" Target="../tags/tag699.xml"/><Relationship Id="rId201" Type="http://schemas.openxmlformats.org/officeDocument/2006/relationships/tags" Target="../tags/tag703.xml"/><Relationship Id="rId222" Type="http://schemas.openxmlformats.org/officeDocument/2006/relationships/tags" Target="../tags/tag724.xml"/><Relationship Id="rId17" Type="http://schemas.openxmlformats.org/officeDocument/2006/relationships/tags" Target="../tags/tag519.xml"/><Relationship Id="rId38" Type="http://schemas.openxmlformats.org/officeDocument/2006/relationships/tags" Target="../tags/tag540.xml"/><Relationship Id="rId59" Type="http://schemas.openxmlformats.org/officeDocument/2006/relationships/tags" Target="../tags/tag561.xml"/><Relationship Id="rId103" Type="http://schemas.openxmlformats.org/officeDocument/2006/relationships/tags" Target="../tags/tag605.xml"/><Relationship Id="rId124" Type="http://schemas.openxmlformats.org/officeDocument/2006/relationships/tags" Target="../tags/tag626.xml"/><Relationship Id="rId70" Type="http://schemas.openxmlformats.org/officeDocument/2006/relationships/tags" Target="../tags/tag572.xml"/><Relationship Id="rId91" Type="http://schemas.openxmlformats.org/officeDocument/2006/relationships/tags" Target="../tags/tag593.xml"/><Relationship Id="rId145" Type="http://schemas.openxmlformats.org/officeDocument/2006/relationships/tags" Target="../tags/tag647.xml"/><Relationship Id="rId166" Type="http://schemas.openxmlformats.org/officeDocument/2006/relationships/tags" Target="../tags/tag668.xml"/><Relationship Id="rId187" Type="http://schemas.openxmlformats.org/officeDocument/2006/relationships/tags" Target="../tags/tag689.xml"/><Relationship Id="rId1" Type="http://schemas.openxmlformats.org/officeDocument/2006/relationships/tags" Target="../tags/tag503.xml"/><Relationship Id="rId212" Type="http://schemas.openxmlformats.org/officeDocument/2006/relationships/tags" Target="../tags/tag714.xml"/><Relationship Id="rId28" Type="http://schemas.openxmlformats.org/officeDocument/2006/relationships/tags" Target="../tags/tag530.xml"/><Relationship Id="rId49" Type="http://schemas.openxmlformats.org/officeDocument/2006/relationships/tags" Target="../tags/tag551.xml"/><Relationship Id="rId114" Type="http://schemas.openxmlformats.org/officeDocument/2006/relationships/tags" Target="../tags/tag616.xml"/><Relationship Id="rId60" Type="http://schemas.openxmlformats.org/officeDocument/2006/relationships/tags" Target="../tags/tag562.xml"/><Relationship Id="rId81" Type="http://schemas.openxmlformats.org/officeDocument/2006/relationships/tags" Target="../tags/tag583.xml"/><Relationship Id="rId135" Type="http://schemas.openxmlformats.org/officeDocument/2006/relationships/tags" Target="../tags/tag637.xml"/><Relationship Id="rId156" Type="http://schemas.openxmlformats.org/officeDocument/2006/relationships/tags" Target="../tags/tag658.xml"/><Relationship Id="rId177" Type="http://schemas.openxmlformats.org/officeDocument/2006/relationships/tags" Target="../tags/tag679.xml"/><Relationship Id="rId198" Type="http://schemas.openxmlformats.org/officeDocument/2006/relationships/tags" Target="../tags/tag700.xml"/><Relationship Id="rId202" Type="http://schemas.openxmlformats.org/officeDocument/2006/relationships/tags" Target="../tags/tag704.xml"/><Relationship Id="rId223" Type="http://schemas.openxmlformats.org/officeDocument/2006/relationships/tags" Target="../tags/tag725.xml"/><Relationship Id="rId18" Type="http://schemas.openxmlformats.org/officeDocument/2006/relationships/tags" Target="../tags/tag520.xml"/><Relationship Id="rId39" Type="http://schemas.openxmlformats.org/officeDocument/2006/relationships/tags" Target="../tags/tag541.xml"/><Relationship Id="rId50" Type="http://schemas.openxmlformats.org/officeDocument/2006/relationships/tags" Target="../tags/tag552.xml"/><Relationship Id="rId104" Type="http://schemas.openxmlformats.org/officeDocument/2006/relationships/tags" Target="../tags/tag606.xml"/><Relationship Id="rId125" Type="http://schemas.openxmlformats.org/officeDocument/2006/relationships/tags" Target="../tags/tag627.xml"/><Relationship Id="rId146" Type="http://schemas.openxmlformats.org/officeDocument/2006/relationships/tags" Target="../tags/tag648.xml"/><Relationship Id="rId167" Type="http://schemas.openxmlformats.org/officeDocument/2006/relationships/tags" Target="../tags/tag669.xml"/><Relationship Id="rId188" Type="http://schemas.openxmlformats.org/officeDocument/2006/relationships/tags" Target="../tags/tag690.xml"/><Relationship Id="rId71" Type="http://schemas.openxmlformats.org/officeDocument/2006/relationships/tags" Target="../tags/tag573.xml"/><Relationship Id="rId92" Type="http://schemas.openxmlformats.org/officeDocument/2006/relationships/tags" Target="../tags/tag594.xml"/><Relationship Id="rId213" Type="http://schemas.openxmlformats.org/officeDocument/2006/relationships/tags" Target="../tags/tag715.xml"/><Relationship Id="rId2" Type="http://schemas.openxmlformats.org/officeDocument/2006/relationships/tags" Target="../tags/tag504.xml"/><Relationship Id="rId29" Type="http://schemas.openxmlformats.org/officeDocument/2006/relationships/tags" Target="../tags/tag531.xml"/><Relationship Id="rId40" Type="http://schemas.openxmlformats.org/officeDocument/2006/relationships/tags" Target="../tags/tag542.xml"/><Relationship Id="rId115" Type="http://schemas.openxmlformats.org/officeDocument/2006/relationships/tags" Target="../tags/tag617.xml"/><Relationship Id="rId136" Type="http://schemas.openxmlformats.org/officeDocument/2006/relationships/tags" Target="../tags/tag638.xml"/><Relationship Id="rId157" Type="http://schemas.openxmlformats.org/officeDocument/2006/relationships/tags" Target="../tags/tag659.xml"/><Relationship Id="rId178" Type="http://schemas.openxmlformats.org/officeDocument/2006/relationships/tags" Target="../tags/tag680.xml"/><Relationship Id="rId61" Type="http://schemas.openxmlformats.org/officeDocument/2006/relationships/tags" Target="../tags/tag563.xml"/><Relationship Id="rId82" Type="http://schemas.openxmlformats.org/officeDocument/2006/relationships/tags" Target="../tags/tag584.xml"/><Relationship Id="rId199" Type="http://schemas.openxmlformats.org/officeDocument/2006/relationships/tags" Target="../tags/tag701.xml"/><Relationship Id="rId203" Type="http://schemas.openxmlformats.org/officeDocument/2006/relationships/tags" Target="../tags/tag705.xml"/><Relationship Id="rId19" Type="http://schemas.openxmlformats.org/officeDocument/2006/relationships/tags" Target="../tags/tag521.xml"/><Relationship Id="rId224" Type="http://schemas.openxmlformats.org/officeDocument/2006/relationships/slideLayout" Target="../slideLayouts/slideLayout6.xml"/><Relationship Id="rId30" Type="http://schemas.openxmlformats.org/officeDocument/2006/relationships/tags" Target="../tags/tag532.xml"/><Relationship Id="rId105" Type="http://schemas.openxmlformats.org/officeDocument/2006/relationships/tags" Target="../tags/tag607.xml"/><Relationship Id="rId126" Type="http://schemas.openxmlformats.org/officeDocument/2006/relationships/tags" Target="../tags/tag628.xml"/><Relationship Id="rId147" Type="http://schemas.openxmlformats.org/officeDocument/2006/relationships/tags" Target="../tags/tag649.xml"/><Relationship Id="rId168" Type="http://schemas.openxmlformats.org/officeDocument/2006/relationships/tags" Target="../tags/tag670.xml"/><Relationship Id="rId51" Type="http://schemas.openxmlformats.org/officeDocument/2006/relationships/tags" Target="../tags/tag553.xml"/><Relationship Id="rId72" Type="http://schemas.openxmlformats.org/officeDocument/2006/relationships/tags" Target="../tags/tag574.xml"/><Relationship Id="rId93" Type="http://schemas.openxmlformats.org/officeDocument/2006/relationships/tags" Target="../tags/tag595.xml"/><Relationship Id="rId189" Type="http://schemas.openxmlformats.org/officeDocument/2006/relationships/tags" Target="../tags/tag691.xml"/></Relationships>
</file>

<file path=ppt/slides/_rels/slide35.xml.rels><?xml version="1.0" encoding="UTF-8" standalone="yes"?>
<Relationships xmlns="http://schemas.openxmlformats.org/package/2006/relationships"><Relationship Id="rId8" Type="http://schemas.openxmlformats.org/officeDocument/2006/relationships/tags" Target="../tags/tag733.xml"/><Relationship Id="rId13" Type="http://schemas.openxmlformats.org/officeDocument/2006/relationships/tags" Target="../tags/tag738.xml"/><Relationship Id="rId18" Type="http://schemas.openxmlformats.org/officeDocument/2006/relationships/tags" Target="../tags/tag743.xml"/><Relationship Id="rId3" Type="http://schemas.openxmlformats.org/officeDocument/2006/relationships/tags" Target="../tags/tag728.xml"/><Relationship Id="rId21" Type="http://schemas.openxmlformats.org/officeDocument/2006/relationships/tags" Target="../tags/tag746.xml"/><Relationship Id="rId7" Type="http://schemas.openxmlformats.org/officeDocument/2006/relationships/tags" Target="../tags/tag732.xml"/><Relationship Id="rId12" Type="http://schemas.openxmlformats.org/officeDocument/2006/relationships/tags" Target="../tags/tag737.xml"/><Relationship Id="rId17" Type="http://schemas.openxmlformats.org/officeDocument/2006/relationships/tags" Target="../tags/tag742.xml"/><Relationship Id="rId25" Type="http://schemas.openxmlformats.org/officeDocument/2006/relationships/image" Target="../media/image37.png"/><Relationship Id="rId2" Type="http://schemas.openxmlformats.org/officeDocument/2006/relationships/tags" Target="../tags/tag727.xml"/><Relationship Id="rId16" Type="http://schemas.openxmlformats.org/officeDocument/2006/relationships/tags" Target="../tags/tag741.xml"/><Relationship Id="rId20" Type="http://schemas.openxmlformats.org/officeDocument/2006/relationships/tags" Target="../tags/tag745.xml"/><Relationship Id="rId1" Type="http://schemas.openxmlformats.org/officeDocument/2006/relationships/tags" Target="../tags/tag726.xml"/><Relationship Id="rId6" Type="http://schemas.openxmlformats.org/officeDocument/2006/relationships/tags" Target="../tags/tag731.xml"/><Relationship Id="rId11" Type="http://schemas.openxmlformats.org/officeDocument/2006/relationships/tags" Target="../tags/tag736.xml"/><Relationship Id="rId24" Type="http://schemas.openxmlformats.org/officeDocument/2006/relationships/image" Target="../media/image12.png"/><Relationship Id="rId5" Type="http://schemas.openxmlformats.org/officeDocument/2006/relationships/tags" Target="../tags/tag730.xml"/><Relationship Id="rId15" Type="http://schemas.openxmlformats.org/officeDocument/2006/relationships/tags" Target="../tags/tag740.xml"/><Relationship Id="rId23" Type="http://schemas.openxmlformats.org/officeDocument/2006/relationships/slideLayout" Target="../slideLayouts/slideLayout6.xml"/><Relationship Id="rId10" Type="http://schemas.openxmlformats.org/officeDocument/2006/relationships/tags" Target="../tags/tag735.xml"/><Relationship Id="rId19" Type="http://schemas.openxmlformats.org/officeDocument/2006/relationships/tags" Target="../tags/tag744.xml"/><Relationship Id="rId4" Type="http://schemas.openxmlformats.org/officeDocument/2006/relationships/tags" Target="../tags/tag729.xml"/><Relationship Id="rId9" Type="http://schemas.openxmlformats.org/officeDocument/2006/relationships/tags" Target="../tags/tag734.xml"/><Relationship Id="rId14" Type="http://schemas.openxmlformats.org/officeDocument/2006/relationships/tags" Target="../tags/tag739.xml"/><Relationship Id="rId22" Type="http://schemas.openxmlformats.org/officeDocument/2006/relationships/tags" Target="../tags/tag747.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11.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10.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2.xml"/><Relationship Id="rId5" Type="http://schemas.openxmlformats.org/officeDocument/2006/relationships/tags" Target="../tags/tag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s>
</file>

<file path=ppt/slides/_rels/slide7.xml.rels><?xml version="1.0" encoding="UTF-8" standalone="yes"?>
<Relationships xmlns="http://schemas.openxmlformats.org/package/2006/relationships"><Relationship Id="rId26" Type="http://schemas.openxmlformats.org/officeDocument/2006/relationships/tags" Target="../tags/tag36.xml"/><Relationship Id="rId21" Type="http://schemas.openxmlformats.org/officeDocument/2006/relationships/tags" Target="../tags/tag31.xml"/><Relationship Id="rId34" Type="http://schemas.openxmlformats.org/officeDocument/2006/relationships/tags" Target="../tags/tag44.xml"/><Relationship Id="rId42" Type="http://schemas.openxmlformats.org/officeDocument/2006/relationships/tags" Target="../tags/tag52.xml"/><Relationship Id="rId47" Type="http://schemas.openxmlformats.org/officeDocument/2006/relationships/tags" Target="../tags/tag57.xml"/><Relationship Id="rId50" Type="http://schemas.openxmlformats.org/officeDocument/2006/relationships/tags" Target="../tags/tag60.xml"/><Relationship Id="rId55" Type="http://schemas.openxmlformats.org/officeDocument/2006/relationships/tags" Target="../tags/tag65.xml"/><Relationship Id="rId63" Type="http://schemas.openxmlformats.org/officeDocument/2006/relationships/tags" Target="../tags/tag73.xml"/><Relationship Id="rId7" Type="http://schemas.openxmlformats.org/officeDocument/2006/relationships/tags" Target="../tags/tag17.xml"/><Relationship Id="rId2" Type="http://schemas.openxmlformats.org/officeDocument/2006/relationships/tags" Target="../tags/tag12.xml"/><Relationship Id="rId16" Type="http://schemas.openxmlformats.org/officeDocument/2006/relationships/tags" Target="../tags/tag26.xml"/><Relationship Id="rId29" Type="http://schemas.openxmlformats.org/officeDocument/2006/relationships/tags" Target="../tags/tag39.xml"/><Relationship Id="rId11" Type="http://schemas.openxmlformats.org/officeDocument/2006/relationships/tags" Target="../tags/tag21.xml"/><Relationship Id="rId24" Type="http://schemas.openxmlformats.org/officeDocument/2006/relationships/tags" Target="../tags/tag34.xml"/><Relationship Id="rId32" Type="http://schemas.openxmlformats.org/officeDocument/2006/relationships/tags" Target="../tags/tag42.xml"/><Relationship Id="rId37" Type="http://schemas.openxmlformats.org/officeDocument/2006/relationships/tags" Target="../tags/tag47.xml"/><Relationship Id="rId40" Type="http://schemas.openxmlformats.org/officeDocument/2006/relationships/tags" Target="../tags/tag50.xml"/><Relationship Id="rId45" Type="http://schemas.openxmlformats.org/officeDocument/2006/relationships/tags" Target="../tags/tag55.xml"/><Relationship Id="rId53" Type="http://schemas.openxmlformats.org/officeDocument/2006/relationships/tags" Target="../tags/tag63.xml"/><Relationship Id="rId58" Type="http://schemas.openxmlformats.org/officeDocument/2006/relationships/tags" Target="../tags/tag68.xml"/><Relationship Id="rId66" Type="http://schemas.openxmlformats.org/officeDocument/2006/relationships/image" Target="../media/image13.png"/><Relationship Id="rId5" Type="http://schemas.openxmlformats.org/officeDocument/2006/relationships/tags" Target="../tags/tag15.xml"/><Relationship Id="rId61" Type="http://schemas.openxmlformats.org/officeDocument/2006/relationships/tags" Target="../tags/tag71.xml"/><Relationship Id="rId19" Type="http://schemas.openxmlformats.org/officeDocument/2006/relationships/tags" Target="../tags/tag29.xml"/><Relationship Id="rId14" Type="http://schemas.openxmlformats.org/officeDocument/2006/relationships/tags" Target="../tags/tag24.xml"/><Relationship Id="rId22" Type="http://schemas.openxmlformats.org/officeDocument/2006/relationships/tags" Target="../tags/tag32.xml"/><Relationship Id="rId27" Type="http://schemas.openxmlformats.org/officeDocument/2006/relationships/tags" Target="../tags/tag37.xml"/><Relationship Id="rId30" Type="http://schemas.openxmlformats.org/officeDocument/2006/relationships/tags" Target="../tags/tag40.xml"/><Relationship Id="rId35" Type="http://schemas.openxmlformats.org/officeDocument/2006/relationships/tags" Target="../tags/tag45.xml"/><Relationship Id="rId43" Type="http://schemas.openxmlformats.org/officeDocument/2006/relationships/tags" Target="../tags/tag53.xml"/><Relationship Id="rId48" Type="http://schemas.openxmlformats.org/officeDocument/2006/relationships/tags" Target="../tags/tag58.xml"/><Relationship Id="rId56" Type="http://schemas.openxmlformats.org/officeDocument/2006/relationships/tags" Target="../tags/tag66.xml"/><Relationship Id="rId64" Type="http://schemas.openxmlformats.org/officeDocument/2006/relationships/slideLayout" Target="../slideLayouts/slideLayout15.xml"/><Relationship Id="rId8" Type="http://schemas.openxmlformats.org/officeDocument/2006/relationships/tags" Target="../tags/tag18.xml"/><Relationship Id="rId51" Type="http://schemas.openxmlformats.org/officeDocument/2006/relationships/tags" Target="../tags/tag61.xml"/><Relationship Id="rId3" Type="http://schemas.openxmlformats.org/officeDocument/2006/relationships/tags" Target="../tags/tag13.xml"/><Relationship Id="rId12" Type="http://schemas.openxmlformats.org/officeDocument/2006/relationships/tags" Target="../tags/tag22.xml"/><Relationship Id="rId17" Type="http://schemas.openxmlformats.org/officeDocument/2006/relationships/tags" Target="../tags/tag27.xml"/><Relationship Id="rId25" Type="http://schemas.openxmlformats.org/officeDocument/2006/relationships/tags" Target="../tags/tag35.xml"/><Relationship Id="rId33" Type="http://schemas.openxmlformats.org/officeDocument/2006/relationships/tags" Target="../tags/tag43.xml"/><Relationship Id="rId38" Type="http://schemas.openxmlformats.org/officeDocument/2006/relationships/tags" Target="../tags/tag48.xml"/><Relationship Id="rId46" Type="http://schemas.openxmlformats.org/officeDocument/2006/relationships/tags" Target="../tags/tag56.xml"/><Relationship Id="rId59" Type="http://schemas.openxmlformats.org/officeDocument/2006/relationships/tags" Target="../tags/tag69.xml"/><Relationship Id="rId20" Type="http://schemas.openxmlformats.org/officeDocument/2006/relationships/tags" Target="../tags/tag30.xml"/><Relationship Id="rId41" Type="http://schemas.openxmlformats.org/officeDocument/2006/relationships/tags" Target="../tags/tag51.xml"/><Relationship Id="rId54" Type="http://schemas.openxmlformats.org/officeDocument/2006/relationships/tags" Target="../tags/tag64.xml"/><Relationship Id="rId62" Type="http://schemas.openxmlformats.org/officeDocument/2006/relationships/tags" Target="../tags/tag72.xml"/><Relationship Id="rId1" Type="http://schemas.openxmlformats.org/officeDocument/2006/relationships/tags" Target="../tags/tag11.xml"/><Relationship Id="rId6" Type="http://schemas.openxmlformats.org/officeDocument/2006/relationships/tags" Target="../tags/tag16.xml"/><Relationship Id="rId15" Type="http://schemas.openxmlformats.org/officeDocument/2006/relationships/tags" Target="../tags/tag25.xml"/><Relationship Id="rId23" Type="http://schemas.openxmlformats.org/officeDocument/2006/relationships/tags" Target="../tags/tag33.xml"/><Relationship Id="rId28" Type="http://schemas.openxmlformats.org/officeDocument/2006/relationships/tags" Target="../tags/tag38.xml"/><Relationship Id="rId36" Type="http://schemas.openxmlformats.org/officeDocument/2006/relationships/tags" Target="../tags/tag46.xml"/><Relationship Id="rId49" Type="http://schemas.openxmlformats.org/officeDocument/2006/relationships/tags" Target="../tags/tag59.xml"/><Relationship Id="rId57" Type="http://schemas.openxmlformats.org/officeDocument/2006/relationships/tags" Target="../tags/tag67.xml"/><Relationship Id="rId10" Type="http://schemas.openxmlformats.org/officeDocument/2006/relationships/tags" Target="../tags/tag20.xml"/><Relationship Id="rId31" Type="http://schemas.openxmlformats.org/officeDocument/2006/relationships/tags" Target="../tags/tag41.xml"/><Relationship Id="rId44" Type="http://schemas.openxmlformats.org/officeDocument/2006/relationships/tags" Target="../tags/tag54.xml"/><Relationship Id="rId52" Type="http://schemas.openxmlformats.org/officeDocument/2006/relationships/tags" Target="../tags/tag62.xml"/><Relationship Id="rId60" Type="http://schemas.openxmlformats.org/officeDocument/2006/relationships/tags" Target="../tags/tag70.xml"/><Relationship Id="rId65" Type="http://schemas.openxmlformats.org/officeDocument/2006/relationships/image" Target="../media/image12.png"/><Relationship Id="rId4" Type="http://schemas.openxmlformats.org/officeDocument/2006/relationships/tags" Target="../tags/tag14.xml"/><Relationship Id="rId9" Type="http://schemas.openxmlformats.org/officeDocument/2006/relationships/tags" Target="../tags/tag19.xml"/><Relationship Id="rId13" Type="http://schemas.openxmlformats.org/officeDocument/2006/relationships/tags" Target="../tags/tag23.xml"/><Relationship Id="rId18" Type="http://schemas.openxmlformats.org/officeDocument/2006/relationships/tags" Target="../tags/tag28.xml"/><Relationship Id="rId39" Type="http://schemas.openxmlformats.org/officeDocument/2006/relationships/tags" Target="../tags/tag49.xml"/></Relationships>
</file>

<file path=ppt/slides/_rels/slide8.xml.rels><?xml version="1.0" encoding="UTF-8" standalone="yes"?>
<Relationships xmlns="http://schemas.openxmlformats.org/package/2006/relationships"><Relationship Id="rId13" Type="http://schemas.openxmlformats.org/officeDocument/2006/relationships/tags" Target="../tags/tag86.xml"/><Relationship Id="rId18" Type="http://schemas.openxmlformats.org/officeDocument/2006/relationships/tags" Target="../tags/tag91.xml"/><Relationship Id="rId26" Type="http://schemas.openxmlformats.org/officeDocument/2006/relationships/tags" Target="../tags/tag99.xml"/><Relationship Id="rId3" Type="http://schemas.openxmlformats.org/officeDocument/2006/relationships/tags" Target="../tags/tag76.xml"/><Relationship Id="rId21" Type="http://schemas.openxmlformats.org/officeDocument/2006/relationships/tags" Target="../tags/tag94.xml"/><Relationship Id="rId7" Type="http://schemas.openxmlformats.org/officeDocument/2006/relationships/tags" Target="../tags/tag80.xml"/><Relationship Id="rId12" Type="http://schemas.openxmlformats.org/officeDocument/2006/relationships/tags" Target="../tags/tag85.xml"/><Relationship Id="rId17" Type="http://schemas.openxmlformats.org/officeDocument/2006/relationships/tags" Target="../tags/tag90.xml"/><Relationship Id="rId25" Type="http://schemas.openxmlformats.org/officeDocument/2006/relationships/tags" Target="../tags/tag98.xml"/><Relationship Id="rId33" Type="http://schemas.openxmlformats.org/officeDocument/2006/relationships/image" Target="../media/image14.png"/><Relationship Id="rId2" Type="http://schemas.openxmlformats.org/officeDocument/2006/relationships/tags" Target="../tags/tag75.xml"/><Relationship Id="rId16" Type="http://schemas.openxmlformats.org/officeDocument/2006/relationships/tags" Target="../tags/tag89.xml"/><Relationship Id="rId20" Type="http://schemas.openxmlformats.org/officeDocument/2006/relationships/tags" Target="../tags/tag93.xml"/><Relationship Id="rId29" Type="http://schemas.openxmlformats.org/officeDocument/2006/relationships/tags" Target="../tags/tag102.xml"/><Relationship Id="rId1" Type="http://schemas.openxmlformats.org/officeDocument/2006/relationships/tags" Target="../tags/tag74.xml"/><Relationship Id="rId6" Type="http://schemas.openxmlformats.org/officeDocument/2006/relationships/tags" Target="../tags/tag79.xml"/><Relationship Id="rId11" Type="http://schemas.openxmlformats.org/officeDocument/2006/relationships/tags" Target="../tags/tag84.xml"/><Relationship Id="rId24" Type="http://schemas.openxmlformats.org/officeDocument/2006/relationships/tags" Target="../tags/tag97.xml"/><Relationship Id="rId32" Type="http://schemas.openxmlformats.org/officeDocument/2006/relationships/slideLayout" Target="../slideLayouts/slideLayout2.xml"/><Relationship Id="rId5" Type="http://schemas.openxmlformats.org/officeDocument/2006/relationships/tags" Target="../tags/tag78.xml"/><Relationship Id="rId15" Type="http://schemas.openxmlformats.org/officeDocument/2006/relationships/tags" Target="../tags/tag88.xml"/><Relationship Id="rId23" Type="http://schemas.openxmlformats.org/officeDocument/2006/relationships/tags" Target="../tags/tag96.xml"/><Relationship Id="rId28" Type="http://schemas.openxmlformats.org/officeDocument/2006/relationships/tags" Target="../tags/tag101.xml"/><Relationship Id="rId10" Type="http://schemas.openxmlformats.org/officeDocument/2006/relationships/tags" Target="../tags/tag83.xml"/><Relationship Id="rId19" Type="http://schemas.openxmlformats.org/officeDocument/2006/relationships/tags" Target="../tags/tag92.xml"/><Relationship Id="rId31" Type="http://schemas.openxmlformats.org/officeDocument/2006/relationships/tags" Target="../tags/tag104.xml"/><Relationship Id="rId4" Type="http://schemas.openxmlformats.org/officeDocument/2006/relationships/tags" Target="../tags/tag77.xml"/><Relationship Id="rId9" Type="http://schemas.openxmlformats.org/officeDocument/2006/relationships/tags" Target="../tags/tag82.xml"/><Relationship Id="rId14" Type="http://schemas.openxmlformats.org/officeDocument/2006/relationships/tags" Target="../tags/tag87.xml"/><Relationship Id="rId22" Type="http://schemas.openxmlformats.org/officeDocument/2006/relationships/tags" Target="../tags/tag95.xml"/><Relationship Id="rId27" Type="http://schemas.openxmlformats.org/officeDocument/2006/relationships/tags" Target="../tags/tag100.xml"/><Relationship Id="rId30" Type="http://schemas.openxmlformats.org/officeDocument/2006/relationships/tags" Target="../tags/tag103.xml"/><Relationship Id="rId8" Type="http://schemas.openxmlformats.org/officeDocument/2006/relationships/tags" Target="../tags/tag81.xml"/></Relationships>
</file>

<file path=ppt/slides/_rels/slide9.xml.rels><?xml version="1.0" encoding="UTF-8" standalone="yes"?>
<Relationships xmlns="http://schemas.openxmlformats.org/package/2006/relationships"><Relationship Id="rId13" Type="http://schemas.openxmlformats.org/officeDocument/2006/relationships/tags" Target="../tags/tag117.xml"/><Relationship Id="rId18" Type="http://schemas.openxmlformats.org/officeDocument/2006/relationships/tags" Target="../tags/tag122.xml"/><Relationship Id="rId26" Type="http://schemas.openxmlformats.org/officeDocument/2006/relationships/tags" Target="../tags/tag130.xml"/><Relationship Id="rId21" Type="http://schemas.openxmlformats.org/officeDocument/2006/relationships/tags" Target="../tags/tag125.xml"/><Relationship Id="rId34" Type="http://schemas.openxmlformats.org/officeDocument/2006/relationships/tags" Target="../tags/tag138.xml"/><Relationship Id="rId7" Type="http://schemas.openxmlformats.org/officeDocument/2006/relationships/tags" Target="../tags/tag111.xml"/><Relationship Id="rId12" Type="http://schemas.openxmlformats.org/officeDocument/2006/relationships/tags" Target="../tags/tag116.xml"/><Relationship Id="rId17" Type="http://schemas.openxmlformats.org/officeDocument/2006/relationships/tags" Target="../tags/tag121.xml"/><Relationship Id="rId25" Type="http://schemas.openxmlformats.org/officeDocument/2006/relationships/tags" Target="../tags/tag129.xml"/><Relationship Id="rId33" Type="http://schemas.openxmlformats.org/officeDocument/2006/relationships/tags" Target="../tags/tag137.xml"/><Relationship Id="rId2" Type="http://schemas.openxmlformats.org/officeDocument/2006/relationships/tags" Target="../tags/tag106.xml"/><Relationship Id="rId16" Type="http://schemas.openxmlformats.org/officeDocument/2006/relationships/tags" Target="../tags/tag120.xml"/><Relationship Id="rId20" Type="http://schemas.openxmlformats.org/officeDocument/2006/relationships/tags" Target="../tags/tag124.xml"/><Relationship Id="rId29" Type="http://schemas.openxmlformats.org/officeDocument/2006/relationships/tags" Target="../tags/tag133.xml"/><Relationship Id="rId1" Type="http://schemas.openxmlformats.org/officeDocument/2006/relationships/tags" Target="../tags/tag105.xml"/><Relationship Id="rId6" Type="http://schemas.openxmlformats.org/officeDocument/2006/relationships/tags" Target="../tags/tag110.xml"/><Relationship Id="rId11" Type="http://schemas.openxmlformats.org/officeDocument/2006/relationships/tags" Target="../tags/tag115.xml"/><Relationship Id="rId24" Type="http://schemas.openxmlformats.org/officeDocument/2006/relationships/tags" Target="../tags/tag128.xml"/><Relationship Id="rId32" Type="http://schemas.openxmlformats.org/officeDocument/2006/relationships/tags" Target="../tags/tag136.xml"/><Relationship Id="rId37" Type="http://schemas.openxmlformats.org/officeDocument/2006/relationships/image" Target="../media/image12.png"/><Relationship Id="rId5" Type="http://schemas.openxmlformats.org/officeDocument/2006/relationships/tags" Target="../tags/tag109.xml"/><Relationship Id="rId15" Type="http://schemas.openxmlformats.org/officeDocument/2006/relationships/tags" Target="../tags/tag119.xml"/><Relationship Id="rId23" Type="http://schemas.openxmlformats.org/officeDocument/2006/relationships/tags" Target="../tags/tag127.xml"/><Relationship Id="rId28" Type="http://schemas.openxmlformats.org/officeDocument/2006/relationships/tags" Target="../tags/tag132.xml"/><Relationship Id="rId36" Type="http://schemas.openxmlformats.org/officeDocument/2006/relationships/slideLayout" Target="../slideLayouts/slideLayout2.xml"/><Relationship Id="rId10" Type="http://schemas.openxmlformats.org/officeDocument/2006/relationships/tags" Target="../tags/tag114.xml"/><Relationship Id="rId19" Type="http://schemas.openxmlformats.org/officeDocument/2006/relationships/tags" Target="../tags/tag123.xml"/><Relationship Id="rId31" Type="http://schemas.openxmlformats.org/officeDocument/2006/relationships/tags" Target="../tags/tag135.xml"/><Relationship Id="rId4" Type="http://schemas.openxmlformats.org/officeDocument/2006/relationships/tags" Target="../tags/tag108.xml"/><Relationship Id="rId9" Type="http://schemas.openxmlformats.org/officeDocument/2006/relationships/tags" Target="../tags/tag113.xml"/><Relationship Id="rId14" Type="http://schemas.openxmlformats.org/officeDocument/2006/relationships/tags" Target="../tags/tag118.xml"/><Relationship Id="rId22" Type="http://schemas.openxmlformats.org/officeDocument/2006/relationships/tags" Target="../tags/tag126.xml"/><Relationship Id="rId27" Type="http://schemas.openxmlformats.org/officeDocument/2006/relationships/tags" Target="../tags/tag131.xml"/><Relationship Id="rId30" Type="http://schemas.openxmlformats.org/officeDocument/2006/relationships/tags" Target="../tags/tag134.xml"/><Relationship Id="rId35" Type="http://schemas.openxmlformats.org/officeDocument/2006/relationships/tags" Target="../tags/tag139.xml"/><Relationship Id="rId8" Type="http://schemas.openxmlformats.org/officeDocument/2006/relationships/tags" Target="../tags/tag112.xml"/><Relationship Id="rId3" Type="http://schemas.openxmlformats.org/officeDocument/2006/relationships/tags" Target="../tags/tag10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Oval 13">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useBgFill="1">
        <p:nvSpPr>
          <p:cNvPr id="18" name="Rectangle 17">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382465" y="4677665"/>
            <a:ext cx="2344736" cy="1638199"/>
          </a:xfrm>
        </p:spPr>
        <p:txBody>
          <a:bodyPr vert="horz" wrap="square" lIns="0" tIns="0" rIns="0" bIns="0" rtlCol="0" anchor="b" anchorCtr="0">
            <a:normAutofit/>
          </a:bodyPr>
          <a:lstStyle/>
          <a:p>
            <a:r>
              <a:rPr lang="it-IT" sz="2000" kern="1200" dirty="0">
                <a:solidFill>
                  <a:schemeClr val="tx1"/>
                </a:solidFill>
                <a:latin typeface="+mj-lt"/>
                <a:ea typeface="+mj-ea"/>
                <a:cs typeface="+mj-cs"/>
              </a:rPr>
              <a:t>IFAE Seminar</a:t>
            </a:r>
            <a:endParaRPr lang="en-US" sz="2000" kern="1200" dirty="0">
              <a:solidFill>
                <a:schemeClr val="tx1"/>
              </a:solidFill>
              <a:latin typeface="+mj-lt"/>
              <a:ea typeface="+mj-ea"/>
              <a:cs typeface="+mj-cs"/>
            </a:endParaRPr>
          </a:p>
        </p:txBody>
      </p:sp>
      <p:sp>
        <p:nvSpPr>
          <p:cNvPr id="3" name="Subtitle 2">
            <a:extLst>
              <a:ext uri="{FF2B5EF4-FFF2-40B4-BE49-F238E27FC236}">
                <a16:creationId xmlns:a16="http://schemas.microsoft.com/office/drawing/2014/main" id="{D9A11267-FC52-4990-8D98-010AFABA5544}"/>
              </a:ext>
            </a:extLst>
          </p:cNvPr>
          <p:cNvSpPr>
            <a:spLocks noGrp="1"/>
          </p:cNvSpPr>
          <p:nvPr>
            <p:ph type="body" sz="quarter" idx="14"/>
          </p:nvPr>
        </p:nvSpPr>
        <p:spPr>
          <a:xfrm>
            <a:off x="2788898" y="5617768"/>
            <a:ext cx="3565523" cy="2048664"/>
          </a:xfrm>
        </p:spPr>
        <p:txBody>
          <a:bodyPr vert="horz" wrap="square" lIns="0" tIns="0" rIns="0" bIns="0" rtlCol="0" anchor="t">
            <a:normAutofit/>
          </a:bodyPr>
          <a:lstStyle/>
          <a:p>
            <a:pPr marL="0" indent="0"/>
            <a:r>
              <a:rPr lang="en-US" sz="1600" dirty="0"/>
              <a:t>Andrea Begnoni</a:t>
            </a:r>
          </a:p>
          <a:p>
            <a:pPr marL="0" indent="0"/>
            <a:r>
              <a:rPr lang="en-US" sz="1600" dirty="0"/>
              <a:t>University of Padua              </a:t>
            </a:r>
          </a:p>
          <a:p>
            <a:pPr marL="0" indent="0"/>
            <a:r>
              <a:rPr lang="en-US" sz="1600" dirty="0"/>
              <a:t>13/6/25</a:t>
            </a:r>
          </a:p>
        </p:txBody>
      </p:sp>
      <p:pic>
        <p:nvPicPr>
          <p:cNvPr id="7" name="Picture Placeholder 6" descr="A black hole in space&#10;&#10;Description automatically generated">
            <a:extLst>
              <a:ext uri="{FF2B5EF4-FFF2-40B4-BE49-F238E27FC236}">
                <a16:creationId xmlns:a16="http://schemas.microsoft.com/office/drawing/2014/main" id="{81D6627C-68DF-DD5A-24C9-B55807B43284}"/>
              </a:ext>
            </a:extLst>
          </p:cNvPr>
          <p:cNvPicPr>
            <a:picLocks noGrp="1" noChangeAspect="1"/>
          </p:cNvPicPr>
          <p:nvPr>
            <p:ph type="pic" sz="quarter" idx="13"/>
          </p:nvPr>
        </p:nvPicPr>
        <p:blipFill rotWithShape="1">
          <a:blip r:embed="rId3"/>
          <a:srcRect l="8914" r="8913" b="-2"/>
          <a:stretch/>
        </p:blipFill>
        <p:spPr>
          <a:xfrm>
            <a:off x="4550899" y="10"/>
            <a:ext cx="7641102" cy="6857990"/>
          </a:xfrm>
          <a:custGeom>
            <a:avLst/>
            <a:gdLst/>
            <a:ahLst/>
            <a:cxnLst/>
            <a:rect l="l" t="t" r="r" b="b"/>
            <a:pathLst>
              <a:path w="7641102" h="6858000">
                <a:moveTo>
                  <a:pt x="0" y="0"/>
                </a:moveTo>
                <a:lnTo>
                  <a:pt x="7641102" y="0"/>
                </a:lnTo>
                <a:lnTo>
                  <a:pt x="7641102" y="6858000"/>
                </a:lnTo>
                <a:lnTo>
                  <a:pt x="0" y="6858000"/>
                </a:lnTo>
                <a:close/>
              </a:path>
            </a:pathLst>
          </a:custGeom>
        </p:spPr>
      </p:pic>
      <p:sp>
        <p:nvSpPr>
          <p:cNvPr id="20" name="Rectangle 19">
            <a:extLst>
              <a:ext uri="{FF2B5EF4-FFF2-40B4-BE49-F238E27FC236}">
                <a16:creationId xmlns:a16="http://schemas.microsoft.com/office/drawing/2014/main" id="{6FF3A87B-2255-45E0-A551-C11FAF932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0898" y="5773729"/>
            <a:ext cx="7641102"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EBB2EDD-FDC9-8056-6654-A31DDE28EBA2}"/>
              </a:ext>
            </a:extLst>
          </p:cNvPr>
          <p:cNvSpPr txBox="1"/>
          <p:nvPr/>
        </p:nvSpPr>
        <p:spPr>
          <a:xfrm>
            <a:off x="254189" y="628233"/>
            <a:ext cx="4317471" cy="2800767"/>
          </a:xfrm>
          <a:prstGeom prst="rect">
            <a:avLst/>
          </a:prstGeom>
          <a:noFill/>
        </p:spPr>
        <p:txBody>
          <a:bodyPr wrap="square" rtlCol="0">
            <a:spAutoFit/>
          </a:bodyPr>
          <a:lstStyle/>
          <a:p>
            <a:r>
              <a:rPr lang="en-US" sz="4400" dirty="0">
                <a:latin typeface="+mj-lt"/>
              </a:rPr>
              <a:t>Beyond GR Tests with the Einstein Telescope</a:t>
            </a:r>
          </a:p>
        </p:txBody>
      </p:sp>
      <p:pic>
        <p:nvPicPr>
          <p:cNvPr id="8" name="Picture 7">
            <a:extLst>
              <a:ext uri="{FF2B5EF4-FFF2-40B4-BE49-F238E27FC236}">
                <a16:creationId xmlns:a16="http://schemas.microsoft.com/office/drawing/2014/main" id="{2160760E-04E4-2CEE-CB8A-2B0A48A90F81}"/>
              </a:ext>
            </a:extLst>
          </p:cNvPr>
          <p:cNvPicPr>
            <a:picLocks noChangeAspect="1"/>
          </p:cNvPicPr>
          <p:nvPr/>
        </p:nvPicPr>
        <p:blipFill>
          <a:blip r:embed="rId4"/>
          <a:stretch>
            <a:fillRect/>
          </a:stretch>
        </p:blipFill>
        <p:spPr>
          <a:xfrm>
            <a:off x="9688836" y="6220634"/>
            <a:ext cx="2503164" cy="637356"/>
          </a:xfrm>
          <a:prstGeom prst="rect">
            <a:avLst/>
          </a:prstGeom>
        </p:spPr>
      </p:pic>
      <p:pic>
        <p:nvPicPr>
          <p:cNvPr id="10" name="Picture 9">
            <a:extLst>
              <a:ext uri="{FF2B5EF4-FFF2-40B4-BE49-F238E27FC236}">
                <a16:creationId xmlns:a16="http://schemas.microsoft.com/office/drawing/2014/main" id="{07088B21-316D-DBA0-BB68-362CE788361D}"/>
              </a:ext>
            </a:extLst>
          </p:cNvPr>
          <p:cNvPicPr>
            <a:picLocks noChangeAspect="1"/>
          </p:cNvPicPr>
          <p:nvPr/>
        </p:nvPicPr>
        <p:blipFill>
          <a:blip r:embed="rId5"/>
          <a:stretch>
            <a:fillRect/>
          </a:stretch>
        </p:blipFill>
        <p:spPr>
          <a:xfrm>
            <a:off x="4547424" y="6069224"/>
            <a:ext cx="1548576" cy="788766"/>
          </a:xfrm>
          <a:prstGeom prst="rect">
            <a:avLst/>
          </a:prstGeom>
        </p:spPr>
      </p:pic>
    </p:spTree>
    <p:extLst>
      <p:ext uri="{BB962C8B-B14F-4D97-AF65-F5344CB8AC3E}">
        <p14:creationId xmlns:p14="http://schemas.microsoft.com/office/powerpoint/2010/main" val="752814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44" name="Freeform: Shape 43">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5" name="Oval 44">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Oval 45">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Freeform: Shape 46">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useBgFill="1">
        <p:nvSpPr>
          <p:cNvPr id="49" name="Rectangle 48">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22B338-41BA-4E7F-C60E-CF99451112BB}"/>
              </a:ext>
            </a:extLst>
          </p:cNvPr>
          <p:cNvSpPr>
            <a:spLocks noGrp="1"/>
          </p:cNvSpPr>
          <p:nvPr>
            <p:ph type="ctrTitle"/>
          </p:nvPr>
        </p:nvSpPr>
        <p:spPr>
          <a:xfrm>
            <a:off x="550864" y="549275"/>
            <a:ext cx="3565524" cy="1997855"/>
          </a:xfrm>
        </p:spPr>
        <p:txBody>
          <a:bodyPr vert="horz" wrap="square" lIns="0" tIns="0" rIns="0" bIns="0" rtlCol="0" anchor="b" anchorCtr="0">
            <a:normAutofit/>
          </a:bodyPr>
          <a:lstStyle/>
          <a:p>
            <a:pPr>
              <a:lnSpc>
                <a:spcPct val="100000"/>
              </a:lnSpc>
            </a:pPr>
            <a:r>
              <a:rPr lang="en-US" dirty="0"/>
              <a:t>Numerical derivatives</a:t>
            </a:r>
          </a:p>
        </p:txBody>
      </p:sp>
      <p:grpSp>
        <p:nvGrpSpPr>
          <p:cNvPr id="51" name="Group 50">
            <a:extLst>
              <a:ext uri="{FF2B5EF4-FFF2-40B4-BE49-F238E27FC236}">
                <a16:creationId xmlns:a16="http://schemas.microsoft.com/office/drawing/2014/main" id="{9F2D4ED5-DC78-4C88-97AA-483206C53E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70793" y="0"/>
            <a:ext cx="1468514" cy="1521012"/>
            <a:chOff x="5236793" y="2432482"/>
            <a:chExt cx="1468514" cy="1521012"/>
          </a:xfrm>
        </p:grpSpPr>
        <p:sp>
          <p:nvSpPr>
            <p:cNvPr id="52" name="Freeform 5">
              <a:extLst>
                <a:ext uri="{FF2B5EF4-FFF2-40B4-BE49-F238E27FC236}">
                  <a16:creationId xmlns:a16="http://schemas.microsoft.com/office/drawing/2014/main" id="{0DE0B65A-4839-40B2-BA92-1464FEADBA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463135" y="2432482"/>
              <a:ext cx="1242172" cy="729202"/>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4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Freeform 6">
              <a:extLst>
                <a:ext uri="{FF2B5EF4-FFF2-40B4-BE49-F238E27FC236}">
                  <a16:creationId xmlns:a16="http://schemas.microsoft.com/office/drawing/2014/main" id="{842A0A68-39DD-4DA7-BAD5-63B9C13987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236793" y="2566400"/>
              <a:ext cx="611884" cy="1076550"/>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4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Freeform 8">
              <a:extLst>
                <a:ext uri="{FF2B5EF4-FFF2-40B4-BE49-F238E27FC236}">
                  <a16:creationId xmlns:a16="http://schemas.microsoft.com/office/drawing/2014/main" id="{21A69E50-7E10-45C3-B4F2-19DBA77484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765469" y="2876944"/>
              <a:ext cx="630288" cy="1076550"/>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40000"/>
                    <a:lumOff val="60000"/>
                    <a:alpha val="60000"/>
                  </a:schemeClr>
                </a:gs>
              </a:gsLst>
              <a:lin ang="18000000" scaled="0"/>
              <a:tileRect/>
            </a:gradFill>
            <a:ln>
              <a:noFill/>
            </a:ln>
            <a:effectLst>
              <a:innerShdw blurRad="508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6" name="Oval 55">
            <a:extLst>
              <a:ext uri="{FF2B5EF4-FFF2-40B4-BE49-F238E27FC236}">
                <a16:creationId xmlns:a16="http://schemas.microsoft.com/office/drawing/2014/main" id="{D166A8AB-8924-421C-BCED-B54DBC4054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7897" y="5497189"/>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Text Placeholder 3">
            <a:extLst>
              <a:ext uri="{FF2B5EF4-FFF2-40B4-BE49-F238E27FC236}">
                <a16:creationId xmlns:a16="http://schemas.microsoft.com/office/drawing/2014/main" id="{70B43117-A347-A40D-2DF1-06A2FB2EF4D3}"/>
              </a:ext>
            </a:extLst>
          </p:cNvPr>
          <p:cNvSpPr>
            <a:spLocks noGrp="1"/>
          </p:cNvSpPr>
          <p:nvPr>
            <p:ph type="body" sz="quarter" idx="14"/>
          </p:nvPr>
        </p:nvSpPr>
        <p:spPr>
          <a:xfrm>
            <a:off x="550863" y="2677306"/>
            <a:ext cx="3565525" cy="3415519"/>
          </a:xfrm>
        </p:spPr>
        <p:txBody>
          <a:bodyPr vert="horz" wrap="square" lIns="0" tIns="0" rIns="0" bIns="0" rtlCol="0" anchor="t">
            <a:normAutofit/>
          </a:bodyPr>
          <a:lstStyle/>
          <a:p>
            <a:pPr marL="114300">
              <a:buFont typeface="Arial" panose="020B0604020202020204" pitchFamily="34" charset="0"/>
              <a:buChar char="•"/>
            </a:pPr>
            <a:r>
              <a:rPr lang="en-US" sz="1600"/>
              <a:t>There is an optimal step size to maximize the accuracy</a:t>
            </a:r>
          </a:p>
          <a:p>
            <a:pPr marL="114300">
              <a:buFont typeface="Arial" panose="020B0604020202020204" pitchFamily="34" charset="0"/>
              <a:buChar char="•"/>
            </a:pPr>
            <a:r>
              <a:rPr lang="en-US" sz="1600"/>
              <a:t>The step size is usually dependent on both the function and the point where the derivative is calculated</a:t>
            </a:r>
          </a:p>
          <a:p>
            <a:pPr marL="114300">
              <a:buFont typeface="Arial" panose="020B0604020202020204" pitchFamily="34" charset="0"/>
              <a:buChar char="•"/>
            </a:pPr>
            <a:r>
              <a:rPr lang="en-US" sz="1600"/>
              <a:t>There are better alternatives to finite difference methods</a:t>
            </a:r>
          </a:p>
        </p:txBody>
      </p:sp>
      <p:pic>
        <p:nvPicPr>
          <p:cNvPr id="10" name="Picture 9" descr="A graph of different indicators">
            <a:extLst>
              <a:ext uri="{FF2B5EF4-FFF2-40B4-BE49-F238E27FC236}">
                <a16:creationId xmlns:a16="http://schemas.microsoft.com/office/drawing/2014/main" id="{F2392165-D0F5-863F-49B8-E58529E2C9F8}"/>
              </a:ext>
            </a:extLst>
          </p:cNvPr>
          <p:cNvPicPr>
            <a:picLocks noChangeAspect="1"/>
          </p:cNvPicPr>
          <p:nvPr/>
        </p:nvPicPr>
        <p:blipFill>
          <a:blip r:embed="rId2"/>
          <a:stretch>
            <a:fillRect/>
          </a:stretch>
        </p:blipFill>
        <p:spPr>
          <a:xfrm>
            <a:off x="4550900" y="1337381"/>
            <a:ext cx="7090237" cy="4183239"/>
          </a:xfrm>
          <a:custGeom>
            <a:avLst/>
            <a:gdLst/>
            <a:ahLst/>
            <a:cxnLst/>
            <a:rect l="l" t="t" r="r" b="b"/>
            <a:pathLst>
              <a:path w="7090237" h="5759451">
                <a:moveTo>
                  <a:pt x="0" y="0"/>
                </a:moveTo>
                <a:lnTo>
                  <a:pt x="7090237" y="0"/>
                </a:lnTo>
                <a:lnTo>
                  <a:pt x="7090237" y="5759451"/>
                </a:lnTo>
                <a:lnTo>
                  <a:pt x="0" y="5759451"/>
                </a:lnTo>
                <a:close/>
              </a:path>
            </a:pathLst>
          </a:custGeom>
        </p:spPr>
      </p:pic>
      <p:sp>
        <p:nvSpPr>
          <p:cNvPr id="13" name="TextBox 12">
            <a:extLst>
              <a:ext uri="{FF2B5EF4-FFF2-40B4-BE49-F238E27FC236}">
                <a16:creationId xmlns:a16="http://schemas.microsoft.com/office/drawing/2014/main" id="{786F6E1F-2B9E-D70A-97F6-12D7AE7BCFA3}"/>
              </a:ext>
            </a:extLst>
          </p:cNvPr>
          <p:cNvSpPr txBox="1"/>
          <p:nvPr/>
        </p:nvSpPr>
        <p:spPr>
          <a:xfrm>
            <a:off x="10674993" y="5779666"/>
            <a:ext cx="6097554" cy="461665"/>
          </a:xfrm>
          <a:prstGeom prst="rect">
            <a:avLst/>
          </a:prstGeom>
          <a:noFill/>
        </p:spPr>
        <p:txBody>
          <a:bodyPr wrap="square">
            <a:spAutoFit/>
          </a:bodyPr>
          <a:lstStyle/>
          <a:p>
            <a:r>
              <a:rPr lang="it-IT" sz="1200" dirty="0">
                <a:solidFill>
                  <a:srgbClr val="A4A3AB"/>
                </a:solidFill>
              </a:rPr>
              <a:t>Credits: Wikipedia</a:t>
            </a:r>
            <a:endParaRPr lang="en-US" sz="1200" dirty="0">
              <a:solidFill>
                <a:srgbClr val="A4A3AB"/>
              </a:solidFill>
            </a:endParaRPr>
          </a:p>
          <a:p>
            <a:endParaRPr lang="en-US" sz="1200" dirty="0">
              <a:solidFill>
                <a:srgbClr val="A4A3AB"/>
              </a:solidFill>
            </a:endParaRPr>
          </a:p>
        </p:txBody>
      </p:sp>
      <p:sp>
        <p:nvSpPr>
          <p:cNvPr id="14" name="Date Placeholder 1">
            <a:extLst>
              <a:ext uri="{FF2B5EF4-FFF2-40B4-BE49-F238E27FC236}">
                <a16:creationId xmlns:a16="http://schemas.microsoft.com/office/drawing/2014/main" id="{38D58DEB-E6D8-B9A1-5600-7284D6DC3A58}"/>
              </a:ext>
            </a:extLst>
          </p:cNvPr>
          <p:cNvSpPr txBox="1">
            <a:spLocks/>
          </p:cNvSpPr>
          <p:nvPr/>
        </p:nvSpPr>
        <p:spPr>
          <a:xfrm>
            <a:off x="550863" y="6507212"/>
            <a:ext cx="2628900" cy="153888"/>
          </a:xfrm>
          <a:prstGeom prst="rect">
            <a:avLst/>
          </a:prstGeom>
        </p:spPr>
        <p:txBody>
          <a:bodyPr vert="horz" wrap="square" lIns="0" tIns="0" rIns="0" bIns="0" rtlCol="0" anchor="ctr">
            <a:normAutofit fontScale="6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a:solidFill>
                  <a:schemeClr val="tx1">
                    <a:alpha val="80000"/>
                  </a:schemeClr>
                </a:solidFill>
              </a:rPr>
              <a:t>13/6/25</a:t>
            </a:r>
            <a:endParaRPr lang="en-US" dirty="0">
              <a:solidFill>
                <a:schemeClr val="tx1">
                  <a:alpha val="80000"/>
                </a:schemeClr>
              </a:solidFill>
            </a:endParaRPr>
          </a:p>
        </p:txBody>
      </p:sp>
      <p:sp>
        <p:nvSpPr>
          <p:cNvPr id="16" name="Date Placeholder 1">
            <a:extLst>
              <a:ext uri="{FF2B5EF4-FFF2-40B4-BE49-F238E27FC236}">
                <a16:creationId xmlns:a16="http://schemas.microsoft.com/office/drawing/2014/main" id="{92FE5609-FB47-A77B-62B3-D4E85ECBDB18}"/>
              </a:ext>
            </a:extLst>
          </p:cNvPr>
          <p:cNvSpPr txBox="1">
            <a:spLocks/>
          </p:cNvSpPr>
          <p:nvPr/>
        </p:nvSpPr>
        <p:spPr>
          <a:xfrm>
            <a:off x="3564996" y="6507212"/>
            <a:ext cx="2628900" cy="153888"/>
          </a:xfrm>
          <a:prstGeom prst="rect">
            <a:avLst/>
          </a:prstGeom>
        </p:spPr>
        <p:txBody>
          <a:bodyPr vert="horz" wrap="square" lIns="0" tIns="0" rIns="0" bIns="0" rtlCol="0" anchor="ctr">
            <a:normAutofit fontScale="6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dirty="0">
                <a:solidFill>
                  <a:schemeClr val="tx1">
                    <a:alpha val="80000"/>
                  </a:schemeClr>
                </a:solidFill>
              </a:rPr>
              <a:t>Andrea Begnoni</a:t>
            </a:r>
          </a:p>
        </p:txBody>
      </p:sp>
    </p:spTree>
    <p:extLst>
      <p:ext uri="{BB962C8B-B14F-4D97-AF65-F5344CB8AC3E}">
        <p14:creationId xmlns:p14="http://schemas.microsoft.com/office/powerpoint/2010/main" val="12677696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06180-441A-FBB9-6CD3-35DE80599690}"/>
              </a:ext>
            </a:extLst>
          </p:cNvPr>
          <p:cNvSpPr>
            <a:spLocks noGrp="1"/>
          </p:cNvSpPr>
          <p:nvPr>
            <p:ph type="title"/>
          </p:nvPr>
        </p:nvSpPr>
        <p:spPr>
          <a:xfrm>
            <a:off x="550863" y="4508500"/>
            <a:ext cx="4500562" cy="1562959"/>
          </a:xfrm>
        </p:spPr>
        <p:txBody>
          <a:bodyPr vert="horz" wrap="square" lIns="0" tIns="0" rIns="0" bIns="0" rtlCol="0" anchor="t" anchorCtr="0">
            <a:normAutofit/>
          </a:bodyPr>
          <a:lstStyle/>
          <a:p>
            <a:pPr>
              <a:lnSpc>
                <a:spcPct val="100000"/>
              </a:lnSpc>
            </a:pPr>
            <a:r>
              <a:rPr lang="en-US" kern="1200" dirty="0">
                <a:solidFill>
                  <a:schemeClr val="tx1"/>
                </a:solidFill>
                <a:latin typeface="+mj-lt"/>
                <a:ea typeface="+mj-ea"/>
                <a:cs typeface="+mj-cs"/>
              </a:rPr>
              <a:t>Automatic Differentiations </a:t>
            </a:r>
          </a:p>
        </p:txBody>
      </p:sp>
      <p:pic>
        <p:nvPicPr>
          <p:cNvPr id="11" name="Picture 10">
            <a:extLst>
              <a:ext uri="{FF2B5EF4-FFF2-40B4-BE49-F238E27FC236}">
                <a16:creationId xmlns:a16="http://schemas.microsoft.com/office/drawing/2014/main" id="{B9EA9FF2-8EE6-1F0E-835A-348E4085E0EC}"/>
              </a:ext>
            </a:extLst>
          </p:cNvPr>
          <p:cNvPicPr>
            <a:picLocks noChangeAspect="1"/>
          </p:cNvPicPr>
          <p:nvPr/>
        </p:nvPicPr>
        <p:blipFill rotWithShape="1">
          <a:blip r:embed="rId2"/>
          <a:srcRect t="47717" b="13557"/>
          <a:stretch/>
        </p:blipFill>
        <p:spPr>
          <a:xfrm>
            <a:off x="20" y="1"/>
            <a:ext cx="12191980" cy="3777175"/>
          </a:xfrm>
          <a:custGeom>
            <a:avLst/>
            <a:gdLst/>
            <a:ahLst/>
            <a:cxnLst/>
            <a:rect l="l" t="t" r="r" b="b"/>
            <a:pathLst>
              <a:path w="12192000" h="3777175">
                <a:moveTo>
                  <a:pt x="0" y="0"/>
                </a:moveTo>
                <a:lnTo>
                  <a:pt x="12192000" y="0"/>
                </a:lnTo>
                <a:lnTo>
                  <a:pt x="12192000" y="3777175"/>
                </a:lnTo>
                <a:lnTo>
                  <a:pt x="0" y="3777175"/>
                </a:lnTo>
                <a:close/>
              </a:path>
            </a:pathLst>
          </a:custGeom>
        </p:spPr>
      </p:pic>
      <p:sp>
        <p:nvSpPr>
          <p:cNvPr id="7" name="Date Placeholder 6">
            <a:extLst>
              <a:ext uri="{FF2B5EF4-FFF2-40B4-BE49-F238E27FC236}">
                <a16:creationId xmlns:a16="http://schemas.microsoft.com/office/drawing/2014/main" id="{5BB368F7-7527-C46F-BED9-7B73E739A4CE}"/>
              </a:ext>
            </a:extLst>
          </p:cNvPr>
          <p:cNvSpPr>
            <a:spLocks noGrp="1"/>
          </p:cNvSpPr>
          <p:nvPr>
            <p:ph type="dt" sz="half" idx="10"/>
          </p:nvPr>
        </p:nvSpPr>
        <p:spPr>
          <a:xfrm>
            <a:off x="550863" y="6507212"/>
            <a:ext cx="2628900" cy="153888"/>
          </a:xfrm>
        </p:spPr>
        <p:txBody>
          <a:bodyPr vert="horz" wrap="square" lIns="0" tIns="0" rIns="0" bIns="0" rtlCol="0" anchor="ctr">
            <a:normAutofit/>
          </a:bodyPr>
          <a:lstStyle/>
          <a:p>
            <a:pPr>
              <a:spcAft>
                <a:spcPts val="600"/>
              </a:spcAft>
            </a:pPr>
            <a:r>
              <a:rPr lang="en-US" sz="1000" dirty="0"/>
              <a:t>13/6/25</a:t>
            </a:r>
            <a:endParaRPr lang="en-US" dirty="0">
              <a:solidFill>
                <a:schemeClr val="tx1">
                  <a:alpha val="80000"/>
                </a:schemeClr>
              </a:solidFill>
            </a:endParaRPr>
          </a:p>
        </p:txBody>
      </p:sp>
      <p:sp>
        <p:nvSpPr>
          <p:cNvPr id="8" name="Footer Placeholder 7">
            <a:extLst>
              <a:ext uri="{FF2B5EF4-FFF2-40B4-BE49-F238E27FC236}">
                <a16:creationId xmlns:a16="http://schemas.microsoft.com/office/drawing/2014/main" id="{178D24F9-D3A7-2896-E9C0-2B58F66A7F1E}"/>
              </a:ext>
            </a:extLst>
          </p:cNvPr>
          <p:cNvSpPr>
            <a:spLocks noGrp="1"/>
          </p:cNvSpPr>
          <p:nvPr>
            <p:ph type="ftr" sz="quarter" idx="11"/>
          </p:nvPr>
        </p:nvSpPr>
        <p:spPr>
          <a:xfrm>
            <a:off x="3359150" y="6507212"/>
            <a:ext cx="6379210" cy="153888"/>
          </a:xfrm>
        </p:spPr>
        <p:txBody>
          <a:bodyPr vert="horz" wrap="square" lIns="0" tIns="0" rIns="0" bIns="0" rtlCol="0" anchor="ctr">
            <a:normAutofit/>
          </a:bodyPr>
          <a:lstStyle/>
          <a:p>
            <a:pPr marR="0" lvl="0" indent="0" fontAlgn="auto">
              <a:spcBef>
                <a:spcPts val="0"/>
              </a:spcBef>
              <a:spcAft>
                <a:spcPts val="600"/>
              </a:spcAft>
              <a:buClrTx/>
              <a:buSzTx/>
              <a:buFontTx/>
              <a:buNone/>
              <a:tabLst/>
              <a:defRPr/>
            </a:pPr>
            <a:r>
              <a:rPr kumimoji="0" lang="en-US" b="0" i="0" u="none" strike="noStrike" kern="1200" cap="none" spc="0" normalizeH="0" baseline="0" noProof="0" dirty="0">
                <a:ln>
                  <a:noFill/>
                </a:ln>
                <a:solidFill>
                  <a:schemeClr val="tx1">
                    <a:alpha val="80000"/>
                  </a:schemeClr>
                </a:solidFill>
                <a:effectLst/>
                <a:uLnTx/>
                <a:uFillTx/>
                <a:latin typeface="+mn-lt"/>
                <a:ea typeface="+mn-ea"/>
                <a:cs typeface="+mn-cs"/>
              </a:rPr>
              <a:t>Andrea Begnoni</a:t>
            </a:r>
          </a:p>
        </p:txBody>
      </p:sp>
      <p:sp>
        <p:nvSpPr>
          <p:cNvPr id="9" name="Slide Number Placeholder 8">
            <a:extLst>
              <a:ext uri="{FF2B5EF4-FFF2-40B4-BE49-F238E27FC236}">
                <a16:creationId xmlns:a16="http://schemas.microsoft.com/office/drawing/2014/main" id="{BBE1C698-00E5-45F4-3ED8-5383069C3B16}"/>
              </a:ext>
            </a:extLst>
          </p:cNvPr>
          <p:cNvSpPr>
            <a:spLocks noGrp="1"/>
          </p:cNvSpPr>
          <p:nvPr>
            <p:ph type="sldNum" sz="quarter" idx="12"/>
          </p:nvPr>
        </p:nvSpPr>
        <p:spPr>
          <a:xfrm>
            <a:off x="9948863" y="6507212"/>
            <a:ext cx="1692274" cy="153888"/>
          </a:xfrm>
        </p:spPr>
        <p:txBody>
          <a:bodyPr vert="horz" wrap="square" lIns="0" tIns="0" rIns="0" bIns="0" rtlCol="0" anchor="ctr">
            <a:normAutofit/>
          </a:bodyPr>
          <a:lstStyle/>
          <a:p>
            <a:pPr>
              <a:spcAft>
                <a:spcPts val="600"/>
              </a:spcAft>
            </a:pPr>
            <a:fld id="{DBA1B0FB-D917-4C8C-928F-313BD683BF39}" type="slidenum">
              <a:rPr lang="en-US" smtClean="0">
                <a:solidFill>
                  <a:schemeClr val="tx1">
                    <a:alpha val="80000"/>
                  </a:schemeClr>
                </a:solidFill>
              </a:rPr>
              <a:pPr>
                <a:spcAft>
                  <a:spcPts val="600"/>
                </a:spcAft>
              </a:pPr>
              <a:t>11</a:t>
            </a:fld>
            <a:endParaRPr lang="en-US">
              <a:solidFill>
                <a:schemeClr val="tx1">
                  <a:alpha val="80000"/>
                </a:schemeClr>
              </a:solidFill>
            </a:endParaRPr>
          </a:p>
        </p:txBody>
      </p:sp>
      <p:pic>
        <p:nvPicPr>
          <p:cNvPr id="5" name="Picture 4">
            <a:extLst>
              <a:ext uri="{FF2B5EF4-FFF2-40B4-BE49-F238E27FC236}">
                <a16:creationId xmlns:a16="http://schemas.microsoft.com/office/drawing/2014/main" id="{F0FA6531-DD22-09FC-1856-004968382963}"/>
              </a:ext>
            </a:extLst>
          </p:cNvPr>
          <p:cNvPicPr>
            <a:picLocks noChangeAspect="1"/>
          </p:cNvPicPr>
          <p:nvPr/>
        </p:nvPicPr>
        <p:blipFill>
          <a:blip r:embed="rId3"/>
          <a:stretch>
            <a:fillRect/>
          </a:stretch>
        </p:blipFill>
        <p:spPr>
          <a:xfrm>
            <a:off x="5943600" y="4332551"/>
            <a:ext cx="4571999" cy="2174659"/>
          </a:xfrm>
          <a:prstGeom prst="rect">
            <a:avLst/>
          </a:prstGeom>
        </p:spPr>
      </p:pic>
    </p:spTree>
    <p:extLst>
      <p:ext uri="{BB962C8B-B14F-4D97-AF65-F5344CB8AC3E}">
        <p14:creationId xmlns:p14="http://schemas.microsoft.com/office/powerpoint/2010/main" val="336776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06180-441A-FBB9-6CD3-35DE80599690}"/>
              </a:ext>
            </a:extLst>
          </p:cNvPr>
          <p:cNvSpPr>
            <a:spLocks noGrp="1"/>
          </p:cNvSpPr>
          <p:nvPr>
            <p:ph type="title"/>
          </p:nvPr>
        </p:nvSpPr>
        <p:spPr>
          <a:xfrm>
            <a:off x="550863" y="4508500"/>
            <a:ext cx="4500562" cy="1562959"/>
          </a:xfrm>
        </p:spPr>
        <p:txBody>
          <a:bodyPr vert="horz" wrap="square" lIns="0" tIns="0" rIns="0" bIns="0" rtlCol="0" anchor="t" anchorCtr="0">
            <a:normAutofit/>
          </a:bodyPr>
          <a:lstStyle/>
          <a:p>
            <a:pPr>
              <a:lnSpc>
                <a:spcPct val="100000"/>
              </a:lnSpc>
            </a:pPr>
            <a:r>
              <a:rPr lang="en-US" kern="1200" dirty="0">
                <a:solidFill>
                  <a:schemeClr val="tx1"/>
                </a:solidFill>
                <a:latin typeface="+mj-lt"/>
                <a:ea typeface="+mj-ea"/>
                <a:cs typeface="+mj-cs"/>
              </a:rPr>
              <a:t>Automatic Differentiations </a:t>
            </a:r>
          </a:p>
        </p:txBody>
      </p:sp>
      <p:pic>
        <p:nvPicPr>
          <p:cNvPr id="11" name="Picture 10">
            <a:extLst>
              <a:ext uri="{FF2B5EF4-FFF2-40B4-BE49-F238E27FC236}">
                <a16:creationId xmlns:a16="http://schemas.microsoft.com/office/drawing/2014/main" id="{B9EA9FF2-8EE6-1F0E-835A-348E4085E0EC}"/>
              </a:ext>
            </a:extLst>
          </p:cNvPr>
          <p:cNvPicPr>
            <a:picLocks noChangeAspect="1"/>
          </p:cNvPicPr>
          <p:nvPr/>
        </p:nvPicPr>
        <p:blipFill rotWithShape="1">
          <a:blip r:embed="rId2"/>
          <a:srcRect t="47717" b="13557"/>
          <a:stretch/>
        </p:blipFill>
        <p:spPr>
          <a:xfrm>
            <a:off x="20" y="1"/>
            <a:ext cx="12191980" cy="3777175"/>
          </a:xfrm>
          <a:custGeom>
            <a:avLst/>
            <a:gdLst/>
            <a:ahLst/>
            <a:cxnLst/>
            <a:rect l="l" t="t" r="r" b="b"/>
            <a:pathLst>
              <a:path w="12192000" h="3777175">
                <a:moveTo>
                  <a:pt x="0" y="0"/>
                </a:moveTo>
                <a:lnTo>
                  <a:pt x="12192000" y="0"/>
                </a:lnTo>
                <a:lnTo>
                  <a:pt x="12192000" y="3777175"/>
                </a:lnTo>
                <a:lnTo>
                  <a:pt x="0" y="3777175"/>
                </a:lnTo>
                <a:close/>
              </a:path>
            </a:pathLst>
          </a:custGeom>
        </p:spPr>
      </p:pic>
      <p:sp>
        <p:nvSpPr>
          <p:cNvPr id="7" name="Date Placeholder 6">
            <a:extLst>
              <a:ext uri="{FF2B5EF4-FFF2-40B4-BE49-F238E27FC236}">
                <a16:creationId xmlns:a16="http://schemas.microsoft.com/office/drawing/2014/main" id="{5BB368F7-7527-C46F-BED9-7B73E739A4CE}"/>
              </a:ext>
            </a:extLst>
          </p:cNvPr>
          <p:cNvSpPr>
            <a:spLocks noGrp="1"/>
          </p:cNvSpPr>
          <p:nvPr>
            <p:ph type="dt" sz="half" idx="10"/>
          </p:nvPr>
        </p:nvSpPr>
        <p:spPr>
          <a:xfrm>
            <a:off x="550863" y="6507212"/>
            <a:ext cx="2628900" cy="153888"/>
          </a:xfrm>
        </p:spPr>
        <p:txBody>
          <a:bodyPr vert="horz" wrap="square" lIns="0" tIns="0" rIns="0" bIns="0" rtlCol="0" anchor="ctr">
            <a:normAutofit/>
          </a:bodyPr>
          <a:lstStyle/>
          <a:p>
            <a:pPr>
              <a:spcAft>
                <a:spcPts val="600"/>
              </a:spcAft>
            </a:pPr>
            <a:r>
              <a:rPr lang="en-US" sz="1000" dirty="0"/>
              <a:t>13/6/25</a:t>
            </a:r>
            <a:endParaRPr lang="en-US" dirty="0">
              <a:solidFill>
                <a:schemeClr val="tx1">
                  <a:alpha val="80000"/>
                </a:schemeClr>
              </a:solidFill>
            </a:endParaRPr>
          </a:p>
        </p:txBody>
      </p:sp>
      <p:sp>
        <p:nvSpPr>
          <p:cNvPr id="8" name="Footer Placeholder 7">
            <a:extLst>
              <a:ext uri="{FF2B5EF4-FFF2-40B4-BE49-F238E27FC236}">
                <a16:creationId xmlns:a16="http://schemas.microsoft.com/office/drawing/2014/main" id="{178D24F9-D3A7-2896-E9C0-2B58F66A7F1E}"/>
              </a:ext>
            </a:extLst>
          </p:cNvPr>
          <p:cNvSpPr>
            <a:spLocks noGrp="1"/>
          </p:cNvSpPr>
          <p:nvPr>
            <p:ph type="ftr" sz="quarter" idx="11"/>
          </p:nvPr>
        </p:nvSpPr>
        <p:spPr>
          <a:xfrm>
            <a:off x="3359150" y="6507212"/>
            <a:ext cx="6379210" cy="153888"/>
          </a:xfrm>
        </p:spPr>
        <p:txBody>
          <a:bodyPr vert="horz" wrap="square" lIns="0" tIns="0" rIns="0" bIns="0" rtlCol="0" anchor="ctr">
            <a:normAutofit/>
          </a:bodyPr>
          <a:lstStyle/>
          <a:p>
            <a:pPr marR="0" lvl="0" indent="0" fontAlgn="auto">
              <a:spcBef>
                <a:spcPts val="0"/>
              </a:spcBef>
              <a:spcAft>
                <a:spcPts val="600"/>
              </a:spcAft>
              <a:buClrTx/>
              <a:buSzTx/>
              <a:buFontTx/>
              <a:buNone/>
              <a:tabLst/>
              <a:defRPr/>
            </a:pPr>
            <a:r>
              <a:rPr kumimoji="0" lang="en-US" b="0" i="0" u="none" strike="noStrike" kern="1200" cap="none" spc="0" normalizeH="0" baseline="0" noProof="0" dirty="0">
                <a:ln>
                  <a:noFill/>
                </a:ln>
                <a:solidFill>
                  <a:schemeClr val="tx1">
                    <a:alpha val="80000"/>
                  </a:schemeClr>
                </a:solidFill>
                <a:effectLst/>
                <a:uLnTx/>
                <a:uFillTx/>
                <a:latin typeface="+mn-lt"/>
                <a:ea typeface="+mn-ea"/>
                <a:cs typeface="+mn-cs"/>
              </a:rPr>
              <a:t>Andrea Begnoni</a:t>
            </a:r>
          </a:p>
        </p:txBody>
      </p:sp>
      <p:sp>
        <p:nvSpPr>
          <p:cNvPr id="9" name="Slide Number Placeholder 8">
            <a:extLst>
              <a:ext uri="{FF2B5EF4-FFF2-40B4-BE49-F238E27FC236}">
                <a16:creationId xmlns:a16="http://schemas.microsoft.com/office/drawing/2014/main" id="{BBE1C698-00E5-45F4-3ED8-5383069C3B16}"/>
              </a:ext>
            </a:extLst>
          </p:cNvPr>
          <p:cNvSpPr>
            <a:spLocks noGrp="1"/>
          </p:cNvSpPr>
          <p:nvPr>
            <p:ph type="sldNum" sz="quarter" idx="12"/>
          </p:nvPr>
        </p:nvSpPr>
        <p:spPr>
          <a:xfrm>
            <a:off x="9948863" y="6507212"/>
            <a:ext cx="1692274" cy="153888"/>
          </a:xfrm>
        </p:spPr>
        <p:txBody>
          <a:bodyPr vert="horz" wrap="square" lIns="0" tIns="0" rIns="0" bIns="0" rtlCol="0" anchor="ctr">
            <a:normAutofit/>
          </a:bodyPr>
          <a:lstStyle/>
          <a:p>
            <a:pPr>
              <a:spcAft>
                <a:spcPts val="600"/>
              </a:spcAft>
            </a:pPr>
            <a:fld id="{DBA1B0FB-D917-4C8C-928F-313BD683BF39}" type="slidenum">
              <a:rPr lang="en-US" smtClean="0">
                <a:solidFill>
                  <a:schemeClr val="tx1">
                    <a:alpha val="80000"/>
                  </a:schemeClr>
                </a:solidFill>
              </a:rPr>
              <a:pPr>
                <a:spcAft>
                  <a:spcPts val="600"/>
                </a:spcAft>
              </a:pPr>
              <a:t>12</a:t>
            </a:fld>
            <a:endParaRPr lang="en-US">
              <a:solidFill>
                <a:schemeClr val="tx1">
                  <a:alpha val="80000"/>
                </a:schemeClr>
              </a:solidFill>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F286F64-F6A0-4625-C895-AE54884A7D77}"/>
                  </a:ext>
                </a:extLst>
              </p:cNvPr>
              <p:cNvSpPr txBox="1"/>
              <p:nvPr/>
            </p:nvSpPr>
            <p:spPr>
              <a:xfrm>
                <a:off x="5892419" y="4151360"/>
                <a:ext cx="5289461" cy="398507"/>
              </a:xfrm>
              <a:prstGeom prst="rect">
                <a:avLst/>
              </a:prstGeom>
              <a:noFill/>
            </p:spPr>
            <p:txBody>
              <a:bodyPr wrap="none" lIns="0" tIns="0" rIns="0" bIns="0" rtlCol="0">
                <a:spAutoFit/>
              </a:bodyPr>
              <a:lstStyle/>
              <a:p>
                <a:r>
                  <a:rPr lang="it-IT" sz="2400" dirty="0"/>
                  <a:t>Variable = [ value, </a:t>
                </a:r>
                <a14:m>
                  <m:oMath xmlns:m="http://schemas.openxmlformats.org/officeDocument/2006/math">
                    <m:sSub>
                      <m:sSubPr>
                        <m:ctrlPr>
                          <a:rPr lang="it-IT" sz="2400" i="1" smtClean="0">
                            <a:latin typeface="Cambria Math" panose="02040503050406030204" pitchFamily="18" charset="0"/>
                          </a:rPr>
                        </m:ctrlPr>
                      </m:sSubPr>
                      <m:e>
                        <m:r>
                          <a:rPr lang="it-IT" sz="2400" b="0" i="1" smtClean="0">
                            <a:latin typeface="Cambria Math" panose="02040503050406030204" pitchFamily="18" charset="0"/>
                          </a:rPr>
                          <m:t> </m:t>
                        </m:r>
                        <m:r>
                          <a:rPr lang="it-IT" sz="2400" i="1" smtClean="0">
                            <a:latin typeface="Cambria Math" panose="02040503050406030204" pitchFamily="18" charset="0"/>
                            <a:ea typeface="Cambria Math" panose="02040503050406030204" pitchFamily="18" charset="0"/>
                          </a:rPr>
                          <m:t>𝜕</m:t>
                        </m:r>
                      </m:e>
                      <m:sub>
                        <m:r>
                          <a:rPr lang="it-IT" sz="2400" b="0" i="1" smtClean="0">
                            <a:latin typeface="Cambria Math" panose="02040503050406030204" pitchFamily="18" charset="0"/>
                          </a:rPr>
                          <m:t>𝑥</m:t>
                        </m:r>
                      </m:sub>
                    </m:sSub>
                  </m:oMath>
                </a14:m>
                <a:r>
                  <a:rPr lang="it-IT" sz="2400" b="0" dirty="0"/>
                  <a:t>variable</a:t>
                </a:r>
                <a14:m>
                  <m:oMath xmlns:m="http://schemas.openxmlformats.org/officeDocument/2006/math">
                    <m:r>
                      <a:rPr lang="it-IT" sz="2400" b="0" i="1" smtClean="0">
                        <a:latin typeface="Cambria Math" panose="02040503050406030204" pitchFamily="18" charset="0"/>
                      </a:rPr>
                      <m:t>,  </m:t>
                    </m:r>
                    <m:sSub>
                      <m:sSubPr>
                        <m:ctrlPr>
                          <a:rPr lang="it-IT" sz="2400" i="1">
                            <a:latin typeface="Cambria Math" panose="02040503050406030204" pitchFamily="18" charset="0"/>
                          </a:rPr>
                        </m:ctrlPr>
                      </m:sSubPr>
                      <m:e>
                        <m:r>
                          <a:rPr lang="it-IT" sz="2400" i="1">
                            <a:latin typeface="Cambria Math" panose="02040503050406030204" pitchFamily="18" charset="0"/>
                            <a:ea typeface="Cambria Math" panose="02040503050406030204" pitchFamily="18" charset="0"/>
                          </a:rPr>
                          <m:t>𝜕</m:t>
                        </m:r>
                      </m:e>
                      <m:sub>
                        <m:r>
                          <a:rPr lang="it-IT" sz="2400" b="0" i="1" smtClean="0">
                            <a:latin typeface="Cambria Math" panose="02040503050406030204" pitchFamily="18" charset="0"/>
                            <a:ea typeface="Cambria Math" panose="02040503050406030204" pitchFamily="18" charset="0"/>
                          </a:rPr>
                          <m:t>𝑦</m:t>
                        </m:r>
                      </m:sub>
                    </m:sSub>
                  </m:oMath>
                </a14:m>
                <a:r>
                  <a:rPr lang="it-IT" sz="2400" dirty="0"/>
                  <a:t>variable ]</a:t>
                </a:r>
                <a:endParaRPr lang="en-US" sz="2400" dirty="0"/>
              </a:p>
            </p:txBody>
          </p:sp>
        </mc:Choice>
        <mc:Fallback xmlns="">
          <p:sp>
            <p:nvSpPr>
              <p:cNvPr id="6" name="TextBox 5">
                <a:extLst>
                  <a:ext uri="{FF2B5EF4-FFF2-40B4-BE49-F238E27FC236}">
                    <a16:creationId xmlns:a16="http://schemas.microsoft.com/office/drawing/2014/main" id="{EF286F64-F6A0-4625-C895-AE54884A7D77}"/>
                  </a:ext>
                </a:extLst>
              </p:cNvPr>
              <p:cNvSpPr txBox="1">
                <a:spLocks noRot="1" noChangeAspect="1" noMove="1" noResize="1" noEditPoints="1" noAdjustHandles="1" noChangeArrowheads="1" noChangeShapeType="1" noTextEdit="1"/>
              </p:cNvSpPr>
              <p:nvPr/>
            </p:nvSpPr>
            <p:spPr>
              <a:xfrm>
                <a:off x="5892419" y="4151360"/>
                <a:ext cx="5289461" cy="398507"/>
              </a:xfrm>
              <a:prstGeom prst="rect">
                <a:avLst/>
              </a:prstGeom>
              <a:blipFill>
                <a:blip r:embed="rId3"/>
                <a:stretch>
                  <a:fillRect l="-3576" t="-24615" r="-2653" b="-38462"/>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43058B7B-4A36-BF26-0722-C0EC74507581}"/>
              </a:ext>
            </a:extLst>
          </p:cNvPr>
          <p:cNvPicPr>
            <a:picLocks noChangeAspect="1"/>
          </p:cNvPicPr>
          <p:nvPr/>
        </p:nvPicPr>
        <p:blipFill>
          <a:blip r:embed="rId4"/>
          <a:stretch>
            <a:fillRect/>
          </a:stretch>
        </p:blipFill>
        <p:spPr>
          <a:xfrm>
            <a:off x="5892419" y="4813974"/>
            <a:ext cx="5458587" cy="1800476"/>
          </a:xfrm>
          <a:prstGeom prst="rect">
            <a:avLst/>
          </a:prstGeom>
        </p:spPr>
      </p:pic>
    </p:spTree>
    <p:extLst>
      <p:ext uri="{BB962C8B-B14F-4D97-AF65-F5344CB8AC3E}">
        <p14:creationId xmlns:p14="http://schemas.microsoft.com/office/powerpoint/2010/main" val="16650159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16" name="Freeform: Shape 15">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Oval 16">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Oval 17">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Shape 18">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useBgFill="1">
        <p:nvSpPr>
          <p:cNvPr id="21" name="Rectangle 20">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106180-441A-FBB9-6CD3-35DE80599690}"/>
              </a:ext>
            </a:extLst>
          </p:cNvPr>
          <p:cNvSpPr>
            <a:spLocks noGrp="1"/>
          </p:cNvSpPr>
          <p:nvPr>
            <p:ph type="title"/>
          </p:nvPr>
        </p:nvSpPr>
        <p:spPr>
          <a:xfrm>
            <a:off x="550863" y="4508500"/>
            <a:ext cx="4500562" cy="1562959"/>
          </a:xfrm>
        </p:spPr>
        <p:txBody>
          <a:bodyPr vert="horz" wrap="square" lIns="0" tIns="0" rIns="0" bIns="0" rtlCol="0" anchor="t" anchorCtr="0">
            <a:normAutofit/>
          </a:bodyPr>
          <a:lstStyle/>
          <a:p>
            <a:pPr>
              <a:lnSpc>
                <a:spcPct val="100000"/>
              </a:lnSpc>
            </a:pPr>
            <a:r>
              <a:rPr lang="en-US" kern="1200" dirty="0">
                <a:solidFill>
                  <a:schemeClr val="tx1"/>
                </a:solidFill>
                <a:latin typeface="+mj-lt"/>
                <a:ea typeface="+mj-ea"/>
                <a:cs typeface="+mj-cs"/>
              </a:rPr>
              <a:t>Automatic Differentiations </a:t>
            </a:r>
          </a:p>
        </p:txBody>
      </p:sp>
      <p:pic>
        <p:nvPicPr>
          <p:cNvPr id="11" name="Picture 10">
            <a:extLst>
              <a:ext uri="{FF2B5EF4-FFF2-40B4-BE49-F238E27FC236}">
                <a16:creationId xmlns:a16="http://schemas.microsoft.com/office/drawing/2014/main" id="{B9EA9FF2-8EE6-1F0E-835A-348E4085E0EC}"/>
              </a:ext>
            </a:extLst>
          </p:cNvPr>
          <p:cNvPicPr>
            <a:picLocks noChangeAspect="1"/>
          </p:cNvPicPr>
          <p:nvPr/>
        </p:nvPicPr>
        <p:blipFill rotWithShape="1">
          <a:blip r:embed="rId2"/>
          <a:srcRect t="47717" b="13557"/>
          <a:stretch/>
        </p:blipFill>
        <p:spPr>
          <a:xfrm>
            <a:off x="20" y="1"/>
            <a:ext cx="12191980" cy="3777175"/>
          </a:xfrm>
          <a:custGeom>
            <a:avLst/>
            <a:gdLst/>
            <a:ahLst/>
            <a:cxnLst/>
            <a:rect l="l" t="t" r="r" b="b"/>
            <a:pathLst>
              <a:path w="12192000" h="3777175">
                <a:moveTo>
                  <a:pt x="0" y="0"/>
                </a:moveTo>
                <a:lnTo>
                  <a:pt x="12192000" y="0"/>
                </a:lnTo>
                <a:lnTo>
                  <a:pt x="12192000" y="3777175"/>
                </a:lnTo>
                <a:lnTo>
                  <a:pt x="0" y="3777175"/>
                </a:lnTo>
                <a:close/>
              </a:path>
            </a:pathLst>
          </a:custGeom>
        </p:spPr>
      </p:pic>
      <p:sp>
        <p:nvSpPr>
          <p:cNvPr id="23" name="Oval 22">
            <a:extLst>
              <a:ext uri="{FF2B5EF4-FFF2-40B4-BE49-F238E27FC236}">
                <a16:creationId xmlns:a16="http://schemas.microsoft.com/office/drawing/2014/main" id="{C5D31EF7-7A67-43B2-8B5E-B4A6241B1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13" y="3602837"/>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TextBox 2">
            <a:extLst>
              <a:ext uri="{FF2B5EF4-FFF2-40B4-BE49-F238E27FC236}">
                <a16:creationId xmlns:a16="http://schemas.microsoft.com/office/drawing/2014/main" id="{DD5B673F-58F1-CB23-AC9A-29A6DE99CA70}"/>
              </a:ext>
            </a:extLst>
          </p:cNvPr>
          <p:cNvSpPr txBox="1"/>
          <p:nvPr/>
        </p:nvSpPr>
        <p:spPr>
          <a:xfrm>
            <a:off x="5267325" y="4508500"/>
            <a:ext cx="6373813" cy="1562959"/>
          </a:xfrm>
          <a:prstGeom prst="rect">
            <a:avLst/>
          </a:prstGeom>
        </p:spPr>
        <p:txBody>
          <a:bodyPr vert="horz" wrap="square" lIns="0" tIns="0" rIns="0" bIns="0" rtlCol="0" anchor="t">
            <a:normAutofit/>
          </a:bodyPr>
          <a:lstStyle/>
          <a:p>
            <a:pPr marL="285750" indent="-228600">
              <a:spcAft>
                <a:spcPts val="800"/>
              </a:spcAft>
              <a:buFont typeface="Arial" panose="020B0604020202020204" pitchFamily="34" charset="0"/>
              <a:buChar char="•"/>
            </a:pPr>
            <a:r>
              <a:rPr lang="en-US" sz="1600" dirty="0">
                <a:solidFill>
                  <a:schemeClr val="tx1">
                    <a:alpha val="60000"/>
                  </a:schemeClr>
                </a:solidFill>
              </a:rPr>
              <a:t>Accurate (at machine level)</a:t>
            </a:r>
          </a:p>
          <a:p>
            <a:pPr marL="285750" indent="-228600">
              <a:spcAft>
                <a:spcPts val="800"/>
              </a:spcAft>
              <a:buFont typeface="Arial" panose="020B0604020202020204" pitchFamily="34" charset="0"/>
              <a:buChar char="•"/>
            </a:pPr>
            <a:r>
              <a:rPr lang="en-US" sz="1600" dirty="0">
                <a:solidFill>
                  <a:schemeClr val="tx1">
                    <a:alpha val="60000"/>
                  </a:schemeClr>
                </a:solidFill>
              </a:rPr>
              <a:t>If a derivative exists, it will find it</a:t>
            </a:r>
          </a:p>
          <a:p>
            <a:pPr marL="285750" indent="-228600">
              <a:spcAft>
                <a:spcPts val="800"/>
              </a:spcAft>
              <a:buFont typeface="Arial" panose="020B0604020202020204" pitchFamily="34" charset="0"/>
              <a:buChar char="•"/>
            </a:pPr>
            <a:r>
              <a:rPr lang="en-US" sz="1600" dirty="0">
                <a:solidFill>
                  <a:schemeClr val="tx1">
                    <a:alpha val="60000"/>
                  </a:schemeClr>
                </a:solidFill>
              </a:rPr>
              <a:t>Very fast (2x the evaluation of the target function in our case)</a:t>
            </a:r>
          </a:p>
          <a:p>
            <a:pPr marL="285750" indent="-228600">
              <a:spcAft>
                <a:spcPts val="800"/>
              </a:spcAft>
              <a:buFont typeface="Arial" panose="020B0604020202020204" pitchFamily="34" charset="0"/>
              <a:buChar char="•"/>
            </a:pPr>
            <a:r>
              <a:rPr lang="en-US" sz="1600" dirty="0">
                <a:solidFill>
                  <a:schemeClr val="tx1">
                    <a:alpha val="60000"/>
                  </a:schemeClr>
                </a:solidFill>
              </a:rPr>
              <a:t>Adopted from ML</a:t>
            </a:r>
          </a:p>
        </p:txBody>
      </p:sp>
      <p:sp>
        <p:nvSpPr>
          <p:cNvPr id="7" name="Date Placeholder 6">
            <a:extLst>
              <a:ext uri="{FF2B5EF4-FFF2-40B4-BE49-F238E27FC236}">
                <a16:creationId xmlns:a16="http://schemas.microsoft.com/office/drawing/2014/main" id="{5BB368F7-7527-C46F-BED9-7B73E739A4CE}"/>
              </a:ext>
            </a:extLst>
          </p:cNvPr>
          <p:cNvSpPr>
            <a:spLocks noGrp="1"/>
          </p:cNvSpPr>
          <p:nvPr>
            <p:ph type="dt" sz="half" idx="10"/>
          </p:nvPr>
        </p:nvSpPr>
        <p:spPr>
          <a:xfrm>
            <a:off x="550863" y="6507212"/>
            <a:ext cx="2628900" cy="153888"/>
          </a:xfrm>
        </p:spPr>
        <p:txBody>
          <a:bodyPr vert="horz" wrap="square" lIns="0" tIns="0" rIns="0" bIns="0" rtlCol="0" anchor="ctr">
            <a:normAutofit/>
          </a:bodyPr>
          <a:lstStyle/>
          <a:p>
            <a:pPr>
              <a:spcAft>
                <a:spcPts val="600"/>
              </a:spcAft>
            </a:pPr>
            <a:r>
              <a:rPr lang="en-US" sz="1000" dirty="0"/>
              <a:t>13/6/25</a:t>
            </a:r>
            <a:endParaRPr lang="en-US" dirty="0">
              <a:solidFill>
                <a:schemeClr val="tx1">
                  <a:alpha val="80000"/>
                </a:schemeClr>
              </a:solidFill>
            </a:endParaRPr>
          </a:p>
        </p:txBody>
      </p:sp>
      <p:sp>
        <p:nvSpPr>
          <p:cNvPr id="8" name="Footer Placeholder 7">
            <a:extLst>
              <a:ext uri="{FF2B5EF4-FFF2-40B4-BE49-F238E27FC236}">
                <a16:creationId xmlns:a16="http://schemas.microsoft.com/office/drawing/2014/main" id="{178D24F9-D3A7-2896-E9C0-2B58F66A7F1E}"/>
              </a:ext>
            </a:extLst>
          </p:cNvPr>
          <p:cNvSpPr>
            <a:spLocks noGrp="1"/>
          </p:cNvSpPr>
          <p:nvPr>
            <p:ph type="ftr" sz="quarter" idx="11"/>
          </p:nvPr>
        </p:nvSpPr>
        <p:spPr>
          <a:xfrm>
            <a:off x="3359150" y="6507212"/>
            <a:ext cx="6379210" cy="153888"/>
          </a:xfrm>
        </p:spPr>
        <p:txBody>
          <a:bodyPr vert="horz" wrap="square" lIns="0" tIns="0" rIns="0" bIns="0" rtlCol="0" anchor="ctr">
            <a:normAutofit/>
          </a:bodyPr>
          <a:lstStyle/>
          <a:p>
            <a:pPr marR="0" lvl="0" indent="0" fontAlgn="auto">
              <a:spcBef>
                <a:spcPts val="0"/>
              </a:spcBef>
              <a:spcAft>
                <a:spcPts val="600"/>
              </a:spcAft>
              <a:buClrTx/>
              <a:buSzTx/>
              <a:buFontTx/>
              <a:buNone/>
              <a:tabLst/>
              <a:defRPr/>
            </a:pPr>
            <a:r>
              <a:rPr kumimoji="0" lang="en-US" b="0" i="0" u="none" strike="noStrike" kern="1200" cap="none" spc="0" normalizeH="0" baseline="0" noProof="0" dirty="0">
                <a:ln>
                  <a:noFill/>
                </a:ln>
                <a:solidFill>
                  <a:schemeClr val="tx1">
                    <a:alpha val="80000"/>
                  </a:schemeClr>
                </a:solidFill>
                <a:effectLst/>
                <a:uLnTx/>
                <a:uFillTx/>
                <a:latin typeface="+mn-lt"/>
                <a:ea typeface="+mn-ea"/>
                <a:cs typeface="+mn-cs"/>
              </a:rPr>
              <a:t>Andrea Begnoni</a:t>
            </a:r>
          </a:p>
        </p:txBody>
      </p:sp>
      <p:sp>
        <p:nvSpPr>
          <p:cNvPr id="9" name="Slide Number Placeholder 8">
            <a:extLst>
              <a:ext uri="{FF2B5EF4-FFF2-40B4-BE49-F238E27FC236}">
                <a16:creationId xmlns:a16="http://schemas.microsoft.com/office/drawing/2014/main" id="{BBE1C698-00E5-45F4-3ED8-5383069C3B16}"/>
              </a:ext>
            </a:extLst>
          </p:cNvPr>
          <p:cNvSpPr>
            <a:spLocks noGrp="1"/>
          </p:cNvSpPr>
          <p:nvPr>
            <p:ph type="sldNum" sz="quarter" idx="12"/>
          </p:nvPr>
        </p:nvSpPr>
        <p:spPr>
          <a:xfrm>
            <a:off x="9948863" y="6507212"/>
            <a:ext cx="1692274" cy="153888"/>
          </a:xfrm>
        </p:spPr>
        <p:txBody>
          <a:bodyPr vert="horz" wrap="square" lIns="0" tIns="0" rIns="0" bIns="0" rtlCol="0" anchor="ctr">
            <a:normAutofit/>
          </a:bodyPr>
          <a:lstStyle/>
          <a:p>
            <a:pPr>
              <a:spcAft>
                <a:spcPts val="600"/>
              </a:spcAft>
            </a:pPr>
            <a:fld id="{DBA1B0FB-D917-4C8C-928F-313BD683BF39}" type="slidenum">
              <a:rPr lang="en-US" smtClean="0">
                <a:solidFill>
                  <a:schemeClr val="tx1">
                    <a:alpha val="80000"/>
                  </a:schemeClr>
                </a:solidFill>
              </a:rPr>
              <a:pPr>
                <a:spcAft>
                  <a:spcPts val="600"/>
                </a:spcAft>
              </a:pPr>
              <a:t>13</a:t>
            </a:fld>
            <a:endParaRPr lang="en-US">
              <a:solidFill>
                <a:schemeClr val="tx1">
                  <a:alpha val="80000"/>
                </a:schemeClr>
              </a:solidFill>
            </a:endParaRPr>
          </a:p>
        </p:txBody>
      </p:sp>
    </p:spTree>
    <p:extLst>
      <p:ext uri="{BB962C8B-B14F-4D97-AF65-F5344CB8AC3E}">
        <p14:creationId xmlns:p14="http://schemas.microsoft.com/office/powerpoint/2010/main" val="4175822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CF5ABB5D-8EF3-9D83-84FA-48438A4C8B3B}"/>
            </a:ext>
          </a:extLst>
        </p:cNvPr>
        <p:cNvGrpSpPr/>
        <p:nvPr/>
      </p:nvGrpSpPr>
      <p:grpSpPr>
        <a:xfrm>
          <a:off x="0" y="0"/>
          <a:ext cx="0" cy="0"/>
          <a:chOff x="0" y="0"/>
          <a:chExt cx="0" cy="0"/>
        </a:xfrm>
      </p:grpSpPr>
      <p:grpSp>
        <p:nvGrpSpPr>
          <p:cNvPr id="39" name="Group 38">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40" name="Freeform: Shape 39">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1" name="Oval 40">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Freeform: Shape 42">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useBgFill="1">
        <p:nvSpPr>
          <p:cNvPr id="45" name="Rectangle 44">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746ECF6E-1937-4212-B2E3-E2F43AD7A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2413"/>
            <a:ext cx="670118" cy="1080000"/>
          </a:xfrm>
          <a:custGeom>
            <a:avLst/>
            <a:gdLst>
              <a:gd name="connsiteX0" fmla="*/ 130118 w 670118"/>
              <a:gd name="connsiteY0" fmla="*/ 0 h 1080000"/>
              <a:gd name="connsiteX1" fmla="*/ 670118 w 670118"/>
              <a:gd name="connsiteY1" fmla="*/ 540000 h 1080000"/>
              <a:gd name="connsiteX2" fmla="*/ 130118 w 670118"/>
              <a:gd name="connsiteY2" fmla="*/ 1080000 h 1080000"/>
              <a:gd name="connsiteX3" fmla="*/ 21289 w 670118"/>
              <a:gd name="connsiteY3" fmla="*/ 1069029 h 1080000"/>
              <a:gd name="connsiteX4" fmla="*/ 0 w 670118"/>
              <a:gd name="connsiteY4" fmla="*/ 1062421 h 1080000"/>
              <a:gd name="connsiteX5" fmla="*/ 0 w 670118"/>
              <a:gd name="connsiteY5" fmla="*/ 17579 h 1080000"/>
              <a:gd name="connsiteX6" fmla="*/ 21289 w 670118"/>
              <a:gd name="connsiteY6" fmla="*/ 10971 h 1080000"/>
              <a:gd name="connsiteX7" fmla="*/ 130118 w 670118"/>
              <a:gd name="connsiteY7" fmla="*/ 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0118" h="1080000">
                <a:moveTo>
                  <a:pt x="130118" y="0"/>
                </a:moveTo>
                <a:cubicBezTo>
                  <a:pt x="428352" y="0"/>
                  <a:pt x="670118" y="241766"/>
                  <a:pt x="670118" y="540000"/>
                </a:cubicBezTo>
                <a:cubicBezTo>
                  <a:pt x="670118" y="838234"/>
                  <a:pt x="428352" y="1080000"/>
                  <a:pt x="130118" y="1080000"/>
                </a:cubicBezTo>
                <a:cubicBezTo>
                  <a:pt x="92839" y="1080000"/>
                  <a:pt x="56442" y="1076223"/>
                  <a:pt x="21289" y="1069029"/>
                </a:cubicBezTo>
                <a:lnTo>
                  <a:pt x="0" y="1062421"/>
                </a:lnTo>
                <a:lnTo>
                  <a:pt x="0" y="17579"/>
                </a:lnTo>
                <a:lnTo>
                  <a:pt x="21289" y="10971"/>
                </a:lnTo>
                <a:cubicBezTo>
                  <a:pt x="56442" y="3778"/>
                  <a:pt x="92839" y="0"/>
                  <a:pt x="130118" y="0"/>
                </a:cubicBezTo>
                <a:close/>
              </a:path>
            </a:pathLst>
          </a:cu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TextBox 7">
            <a:extLst>
              <a:ext uri="{FF2B5EF4-FFF2-40B4-BE49-F238E27FC236}">
                <a16:creationId xmlns:a16="http://schemas.microsoft.com/office/drawing/2014/main" id="{D0A2996A-39E1-AABC-4ED2-41DA2984171A}"/>
              </a:ext>
            </a:extLst>
          </p:cNvPr>
          <p:cNvSpPr txBox="1"/>
          <p:nvPr/>
        </p:nvSpPr>
        <p:spPr>
          <a:xfrm>
            <a:off x="550864" y="549275"/>
            <a:ext cx="5437186" cy="2663806"/>
          </a:xfrm>
          <a:prstGeom prst="rect">
            <a:avLst/>
          </a:prstGeom>
        </p:spPr>
        <p:txBody>
          <a:bodyPr vert="horz" wrap="square" lIns="0" tIns="0" rIns="0" bIns="0" rtlCol="0" anchor="b" anchorCtr="0">
            <a:normAutofit/>
          </a:bodyPr>
          <a:lstStyle/>
          <a:p>
            <a:pPr>
              <a:spcBef>
                <a:spcPct val="0"/>
              </a:spcBef>
              <a:spcAft>
                <a:spcPts val="600"/>
              </a:spcAft>
            </a:pPr>
            <a:r>
              <a:rPr lang="en-US" sz="6400">
                <a:latin typeface="+mj-lt"/>
                <a:ea typeface="+mj-ea"/>
                <a:cs typeface="+mj-cs"/>
              </a:rPr>
              <a:t>Julia</a:t>
            </a:r>
          </a:p>
        </p:txBody>
      </p:sp>
      <p:grpSp>
        <p:nvGrpSpPr>
          <p:cNvPr id="49" name="Group 48">
            <a:extLst>
              <a:ext uri="{FF2B5EF4-FFF2-40B4-BE49-F238E27FC236}">
                <a16:creationId xmlns:a16="http://schemas.microsoft.com/office/drawing/2014/main" id="{7119AF2A-3C22-4BC0-A8C5-A077AA201C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47431" y="842413"/>
            <a:ext cx="762805" cy="734873"/>
            <a:chOff x="7950336" y="1300590"/>
            <a:chExt cx="762805" cy="734873"/>
          </a:xfrm>
        </p:grpSpPr>
        <p:sp>
          <p:nvSpPr>
            <p:cNvPr id="50" name="Freeform 5">
              <a:extLst>
                <a:ext uri="{FF2B5EF4-FFF2-40B4-BE49-F238E27FC236}">
                  <a16:creationId xmlns:a16="http://schemas.microsoft.com/office/drawing/2014/main" id="{E2A3E344-FE73-466B-9169-50D95B1DEB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220298" y="1428832"/>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60000"/>
                  </a:schemeClr>
                </a:gs>
                <a:gs pos="100000">
                  <a:schemeClr val="accent1">
                    <a:lumMod val="60000"/>
                    <a:lumOff val="40000"/>
                    <a:alpha val="60000"/>
                  </a:schemeClr>
                </a:gs>
              </a:gsLst>
              <a:lin ang="0" scaled="0"/>
              <a:tileRect/>
            </a:gradFill>
            <a:ln>
              <a:noFill/>
            </a:ln>
            <a:effectLst>
              <a:innerShdw blurRad="254000">
                <a:schemeClr val="bg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Freeform 6">
              <a:extLst>
                <a:ext uri="{FF2B5EF4-FFF2-40B4-BE49-F238E27FC236}">
                  <a16:creationId xmlns:a16="http://schemas.microsoft.com/office/drawing/2014/main" id="{DEA66A1E-1BD8-4765-A717-BA22028078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066503" y="1339815"/>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60000"/>
                  </a:schemeClr>
                </a:gs>
                <a:gs pos="100000">
                  <a:schemeClr val="accent1">
                    <a:lumMod val="60000"/>
                    <a:lumOff val="40000"/>
                  </a:schemeClr>
                </a:gs>
              </a:gsLst>
              <a:lin ang="180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Freeform 8">
              <a:extLst>
                <a:ext uri="{FF2B5EF4-FFF2-40B4-BE49-F238E27FC236}">
                  <a16:creationId xmlns:a16="http://schemas.microsoft.com/office/drawing/2014/main" id="{D12B08F5-F02D-4B4E-975E-C41ED7AA98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217173" y="1608753"/>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60000"/>
                  </a:schemeClr>
                </a:gs>
                <a:gs pos="100000">
                  <a:schemeClr val="accent1">
                    <a:lumMod val="60000"/>
                    <a:lumOff val="40000"/>
                    <a:alpha val="60000"/>
                  </a:schemeClr>
                </a:gs>
              </a:gsLst>
              <a:lin ang="18000000" scaled="0"/>
              <a:tileRect/>
            </a:gradFill>
            <a:ln>
              <a:noFill/>
            </a:ln>
            <a:effectLst>
              <a:innerShdw blurRad="508000">
                <a:schemeClr val="bg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7" name="Picture 6" descr="A computer screen with text on it&#10;&#10;Description automatically generated">
            <a:extLst>
              <a:ext uri="{FF2B5EF4-FFF2-40B4-BE49-F238E27FC236}">
                <a16:creationId xmlns:a16="http://schemas.microsoft.com/office/drawing/2014/main" id="{E545328D-99C3-3CF2-CF13-FA6235F45F54}"/>
              </a:ext>
            </a:extLst>
          </p:cNvPr>
          <p:cNvPicPr>
            <a:picLocks noChangeAspect="1"/>
          </p:cNvPicPr>
          <p:nvPr/>
        </p:nvPicPr>
        <p:blipFill>
          <a:blip r:embed="rId2"/>
          <a:stretch>
            <a:fillRect/>
          </a:stretch>
        </p:blipFill>
        <p:spPr>
          <a:xfrm>
            <a:off x="6573641" y="549275"/>
            <a:ext cx="5051003" cy="2771775"/>
          </a:xfrm>
          <a:custGeom>
            <a:avLst/>
            <a:gdLst/>
            <a:ahLst/>
            <a:cxnLst/>
            <a:rect l="l" t="t" r="r" b="b"/>
            <a:pathLst>
              <a:path w="5083992" h="2880518">
                <a:moveTo>
                  <a:pt x="0" y="0"/>
                </a:moveTo>
                <a:lnTo>
                  <a:pt x="5083992" y="0"/>
                </a:lnTo>
                <a:lnTo>
                  <a:pt x="5083992" y="2880518"/>
                </a:lnTo>
                <a:lnTo>
                  <a:pt x="0" y="2880518"/>
                </a:lnTo>
                <a:close/>
              </a:path>
            </a:pathLst>
          </a:custGeom>
        </p:spPr>
      </p:pic>
      <p:sp>
        <p:nvSpPr>
          <p:cNvPr id="54" name="Freeform: Shape 53">
            <a:extLst>
              <a:ext uri="{FF2B5EF4-FFF2-40B4-BE49-F238E27FC236}">
                <a16:creationId xmlns:a16="http://schemas.microsoft.com/office/drawing/2014/main" id="{57B709FF-BFDC-4D26-9990-BC26F14DE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4695687" y="5744830"/>
            <a:ext cx="998223" cy="1262947"/>
          </a:xfrm>
          <a:custGeom>
            <a:avLst/>
            <a:gdLst>
              <a:gd name="connsiteX0" fmla="*/ 458223 w 998223"/>
              <a:gd name="connsiteY0" fmla="*/ 0 h 1262947"/>
              <a:gd name="connsiteX1" fmla="*/ 982597 w 998223"/>
              <a:gd name="connsiteY1" fmla="*/ 931034 h 1262947"/>
              <a:gd name="connsiteX2" fmla="*/ 987252 w 998223"/>
              <a:gd name="connsiteY2" fmla="*/ 938533 h 1262947"/>
              <a:gd name="connsiteX3" fmla="*/ 998223 w 998223"/>
              <a:gd name="connsiteY3" fmla="*/ 992947 h 1262947"/>
              <a:gd name="connsiteX4" fmla="*/ 458223 w 998223"/>
              <a:gd name="connsiteY4" fmla="*/ 1262947 h 1262947"/>
              <a:gd name="connsiteX5" fmla="*/ 448893 w 998223"/>
              <a:gd name="connsiteY5" fmla="*/ 1262476 h 1262947"/>
              <a:gd name="connsiteX6" fmla="*/ 0 w 998223"/>
              <a:gd name="connsiteY6" fmla="*/ 813583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223" h="1262947">
                <a:moveTo>
                  <a:pt x="458223" y="0"/>
                </a:moveTo>
                <a:lnTo>
                  <a:pt x="982597" y="931034"/>
                </a:lnTo>
                <a:lnTo>
                  <a:pt x="987252" y="938533"/>
                </a:lnTo>
                <a:cubicBezTo>
                  <a:pt x="994446" y="956109"/>
                  <a:pt x="998223" y="974307"/>
                  <a:pt x="998223" y="992947"/>
                </a:cubicBezTo>
                <a:cubicBezTo>
                  <a:pt x="998223" y="1142064"/>
                  <a:pt x="756457" y="1262947"/>
                  <a:pt x="458223" y="1262947"/>
                </a:cubicBezTo>
                <a:lnTo>
                  <a:pt x="448893" y="1262476"/>
                </a:lnTo>
                <a:lnTo>
                  <a:pt x="0" y="813583"/>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254000" dist="101600" dir="2700000">
              <a:schemeClr val="accent1">
                <a:lumMod val="60000"/>
                <a:lumOff val="40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Freeform: Shape 55">
            <a:extLst>
              <a:ext uri="{FF2B5EF4-FFF2-40B4-BE49-F238E27FC236}">
                <a16:creationId xmlns:a16="http://schemas.microsoft.com/office/drawing/2014/main" id="{6F427B2B-E8F7-4FF7-AA4D-580128383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188044" y="6135961"/>
            <a:ext cx="540000" cy="976595"/>
          </a:xfrm>
          <a:custGeom>
            <a:avLst/>
            <a:gdLst>
              <a:gd name="connsiteX0" fmla="*/ 164903 w 540000"/>
              <a:gd name="connsiteY0" fmla="*/ 42436 h 976595"/>
              <a:gd name="connsiteX1" fmla="*/ 270000 w 540000"/>
              <a:gd name="connsiteY1" fmla="*/ 0 h 976595"/>
              <a:gd name="connsiteX2" fmla="*/ 540000 w 540000"/>
              <a:gd name="connsiteY2" fmla="*/ 540000 h 976595"/>
              <a:gd name="connsiteX3" fmla="*/ 539530 w 540000"/>
              <a:gd name="connsiteY3" fmla="*/ 549329 h 976595"/>
              <a:gd name="connsiteX4" fmla="*/ 112264 w 540000"/>
              <a:gd name="connsiteY4" fmla="*/ 976595 h 976595"/>
              <a:gd name="connsiteX5" fmla="*/ 79081 w 540000"/>
              <a:gd name="connsiteY5" fmla="*/ 921838 h 976595"/>
              <a:gd name="connsiteX6" fmla="*/ 0 w 540000"/>
              <a:gd name="connsiteY6" fmla="*/ 540000 h 976595"/>
              <a:gd name="connsiteX7" fmla="*/ 164903 w 540000"/>
              <a:gd name="connsiteY7" fmla="*/ 42436 h 976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 h="976595">
                <a:moveTo>
                  <a:pt x="164903" y="42436"/>
                </a:moveTo>
                <a:cubicBezTo>
                  <a:pt x="197206" y="15110"/>
                  <a:pt x="232721" y="0"/>
                  <a:pt x="270000" y="0"/>
                </a:cubicBezTo>
                <a:cubicBezTo>
                  <a:pt x="419117" y="0"/>
                  <a:pt x="540000" y="241766"/>
                  <a:pt x="540000" y="540000"/>
                </a:cubicBezTo>
                <a:lnTo>
                  <a:pt x="539530" y="549329"/>
                </a:lnTo>
                <a:lnTo>
                  <a:pt x="112264" y="976595"/>
                </a:lnTo>
                <a:lnTo>
                  <a:pt x="79081" y="921838"/>
                </a:lnTo>
                <a:cubicBezTo>
                  <a:pt x="30221" y="824117"/>
                  <a:pt x="0" y="689117"/>
                  <a:pt x="0" y="540000"/>
                </a:cubicBezTo>
                <a:cubicBezTo>
                  <a:pt x="0" y="316324"/>
                  <a:pt x="67997" y="124412"/>
                  <a:pt x="164903" y="42436"/>
                </a:cubicBezTo>
                <a:close/>
              </a:path>
            </a:pathLst>
          </a:cu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Content Placeholder 2">
            <a:extLst>
              <a:ext uri="{FF2B5EF4-FFF2-40B4-BE49-F238E27FC236}">
                <a16:creationId xmlns:a16="http://schemas.microsoft.com/office/drawing/2014/main" id="{5070C419-0C0E-751A-110D-AFF9B13CEDFD}"/>
              </a:ext>
            </a:extLst>
          </p:cNvPr>
          <p:cNvSpPr txBox="1">
            <a:spLocks/>
          </p:cNvSpPr>
          <p:nvPr/>
        </p:nvSpPr>
        <p:spPr>
          <a:xfrm>
            <a:off x="550863" y="3409936"/>
            <a:ext cx="5437187" cy="2682889"/>
          </a:xfrm>
          <a:prstGeom prst="rect">
            <a:avLst/>
          </a:prstGeom>
        </p:spPr>
        <p:txBody>
          <a:bodyPr vert="horz" wrap="square" lIns="0" tIns="0" rIns="0" bIns="0" rtlCol="0" anchor="t">
            <a:norm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r>
              <a:rPr lang="en-US" sz="1600" dirty="0"/>
              <a:t>Compiled (Python is interpreted)</a:t>
            </a:r>
          </a:p>
          <a:p>
            <a:pPr marL="0"/>
            <a:r>
              <a:rPr lang="en-US" sz="1600" dirty="0"/>
              <a:t>Designed for scientific computing</a:t>
            </a:r>
          </a:p>
          <a:p>
            <a:pPr marL="0"/>
            <a:r>
              <a:rPr lang="en-US" sz="1600" dirty="0"/>
              <a:t>As easy to write as Python</a:t>
            </a:r>
          </a:p>
          <a:p>
            <a:pPr marL="0"/>
            <a:endParaRPr lang="en-US" sz="1600" dirty="0"/>
          </a:p>
        </p:txBody>
      </p:sp>
      <p:pic>
        <p:nvPicPr>
          <p:cNvPr id="12" name="Picture 11" descr="A screenshot of a computer program&#10;&#10;Description automatically generated">
            <a:extLst>
              <a:ext uri="{FF2B5EF4-FFF2-40B4-BE49-F238E27FC236}">
                <a16:creationId xmlns:a16="http://schemas.microsoft.com/office/drawing/2014/main" id="{AB66D510-6376-34D3-453E-3F9BF4E255BB}"/>
              </a:ext>
            </a:extLst>
          </p:cNvPr>
          <p:cNvPicPr>
            <a:picLocks noChangeAspect="1"/>
          </p:cNvPicPr>
          <p:nvPr/>
        </p:nvPicPr>
        <p:blipFill>
          <a:blip r:embed="rId3"/>
          <a:stretch>
            <a:fillRect/>
          </a:stretch>
        </p:blipFill>
        <p:spPr>
          <a:xfrm>
            <a:off x="6601130" y="3536950"/>
            <a:ext cx="5023514" cy="2773362"/>
          </a:xfrm>
          <a:custGeom>
            <a:avLst/>
            <a:gdLst/>
            <a:ahLst/>
            <a:cxnLst/>
            <a:rect l="l" t="t" r="r" b="b"/>
            <a:pathLst>
              <a:path w="5083992" h="2880518">
                <a:moveTo>
                  <a:pt x="0" y="0"/>
                </a:moveTo>
                <a:lnTo>
                  <a:pt x="5083992" y="0"/>
                </a:lnTo>
                <a:lnTo>
                  <a:pt x="5083992" y="2880518"/>
                </a:lnTo>
                <a:lnTo>
                  <a:pt x="0" y="2880518"/>
                </a:lnTo>
                <a:close/>
              </a:path>
            </a:pathLst>
          </a:custGeom>
        </p:spPr>
      </p:pic>
      <p:sp>
        <p:nvSpPr>
          <p:cNvPr id="2" name="Date Placeholder 1">
            <a:extLst>
              <a:ext uri="{FF2B5EF4-FFF2-40B4-BE49-F238E27FC236}">
                <a16:creationId xmlns:a16="http://schemas.microsoft.com/office/drawing/2014/main" id="{B350E7F0-1D74-10F4-2DEC-6FAFC87F2F7B}"/>
              </a:ext>
            </a:extLst>
          </p:cNvPr>
          <p:cNvSpPr>
            <a:spLocks noGrp="1"/>
          </p:cNvSpPr>
          <p:nvPr>
            <p:ph type="dt" sz="half" idx="10"/>
          </p:nvPr>
        </p:nvSpPr>
        <p:spPr>
          <a:xfrm>
            <a:off x="550863" y="6507212"/>
            <a:ext cx="2628900" cy="153888"/>
          </a:xfrm>
        </p:spPr>
        <p:txBody>
          <a:bodyPr vert="horz" wrap="square" lIns="0" tIns="0" rIns="0" bIns="0" rtlCol="0" anchor="ctr">
            <a:normAutofit/>
          </a:bodyPr>
          <a:lstStyle/>
          <a:p>
            <a:pPr>
              <a:spcAft>
                <a:spcPts val="600"/>
              </a:spcAft>
            </a:pPr>
            <a:r>
              <a:rPr lang="en-US" dirty="0">
                <a:solidFill>
                  <a:schemeClr val="tx1">
                    <a:alpha val="80000"/>
                  </a:schemeClr>
                </a:solidFill>
              </a:rPr>
              <a:t>13/6/25</a:t>
            </a:r>
          </a:p>
        </p:txBody>
      </p:sp>
      <p:sp>
        <p:nvSpPr>
          <p:cNvPr id="3" name="Footer Placeholder 2">
            <a:extLst>
              <a:ext uri="{FF2B5EF4-FFF2-40B4-BE49-F238E27FC236}">
                <a16:creationId xmlns:a16="http://schemas.microsoft.com/office/drawing/2014/main" id="{CBAE1271-58E1-B687-717C-9E384EA18193}"/>
              </a:ext>
            </a:extLst>
          </p:cNvPr>
          <p:cNvSpPr>
            <a:spLocks noGrp="1"/>
          </p:cNvSpPr>
          <p:nvPr>
            <p:ph type="ftr" sz="quarter" idx="11"/>
          </p:nvPr>
        </p:nvSpPr>
        <p:spPr>
          <a:xfrm>
            <a:off x="3359150" y="6507212"/>
            <a:ext cx="6379210" cy="153888"/>
          </a:xfrm>
        </p:spPr>
        <p:txBody>
          <a:bodyPr vert="horz" wrap="square" lIns="0" tIns="0" rIns="0" bIns="0" rtlCol="0" anchor="ctr">
            <a:normAutofit/>
          </a:bodyPr>
          <a:lstStyle/>
          <a:p>
            <a:pPr>
              <a:spcAft>
                <a:spcPts val="600"/>
              </a:spcAft>
            </a:pPr>
            <a:r>
              <a:rPr lang="en-US" kern="1200" dirty="0">
                <a:solidFill>
                  <a:schemeClr val="tx1">
                    <a:alpha val="80000"/>
                  </a:schemeClr>
                </a:solidFill>
                <a:latin typeface="+mn-lt"/>
                <a:ea typeface="+mn-ea"/>
                <a:cs typeface="+mn-cs"/>
              </a:rPr>
              <a:t>Andrea Begnoni</a:t>
            </a:r>
          </a:p>
        </p:txBody>
      </p:sp>
      <p:sp>
        <p:nvSpPr>
          <p:cNvPr id="4" name="Slide Number Placeholder 3">
            <a:extLst>
              <a:ext uri="{FF2B5EF4-FFF2-40B4-BE49-F238E27FC236}">
                <a16:creationId xmlns:a16="http://schemas.microsoft.com/office/drawing/2014/main" id="{E3F004AF-C2B0-002F-287B-C8073377B2CE}"/>
              </a:ext>
            </a:extLst>
          </p:cNvPr>
          <p:cNvSpPr>
            <a:spLocks noGrp="1"/>
          </p:cNvSpPr>
          <p:nvPr>
            <p:ph type="sldNum" sz="quarter" idx="12"/>
          </p:nvPr>
        </p:nvSpPr>
        <p:spPr>
          <a:xfrm>
            <a:off x="9948863" y="6507212"/>
            <a:ext cx="1692274" cy="153888"/>
          </a:xfrm>
        </p:spPr>
        <p:txBody>
          <a:bodyPr vert="horz" wrap="square" lIns="0" tIns="0" rIns="0" bIns="0" rtlCol="0" anchor="ctr">
            <a:normAutofit/>
          </a:bodyPr>
          <a:lstStyle/>
          <a:p>
            <a:pPr>
              <a:spcAft>
                <a:spcPts val="600"/>
              </a:spcAft>
            </a:pPr>
            <a:fld id="{DBA1B0FB-D917-4C8C-928F-313BD683BF39}" type="slidenum">
              <a:rPr lang="en-US" smtClean="0">
                <a:solidFill>
                  <a:schemeClr val="tx1">
                    <a:alpha val="80000"/>
                  </a:schemeClr>
                </a:solidFill>
              </a:rPr>
              <a:pPr>
                <a:spcAft>
                  <a:spcPts val="600"/>
                </a:spcAft>
              </a:pPr>
              <a:t>14</a:t>
            </a:fld>
            <a:endParaRPr lang="en-US">
              <a:solidFill>
                <a:schemeClr val="tx1">
                  <a:alpha val="80000"/>
                </a:schemeClr>
              </a:solidFill>
            </a:endParaRPr>
          </a:p>
        </p:txBody>
      </p:sp>
    </p:spTree>
    <p:extLst>
      <p:ext uri="{BB962C8B-B14F-4D97-AF65-F5344CB8AC3E}">
        <p14:creationId xmlns:p14="http://schemas.microsoft.com/office/powerpoint/2010/main" val="24572769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60B94-BDA1-4328-214E-4A8E2199897D}"/>
            </a:ext>
          </a:extLst>
        </p:cNvPr>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DB7DFF55-8A38-EF17-9E8C-C4A44098A6BD}"/>
              </a:ext>
            </a:extLst>
          </p:cNvPr>
          <p:cNvSpPr txBox="1">
            <a:spLocks/>
          </p:cNvSpPr>
          <p:nvPr/>
        </p:nvSpPr>
        <p:spPr>
          <a:xfrm>
            <a:off x="550864" y="3107094"/>
            <a:ext cx="5887258" cy="3201631"/>
          </a:xfrm>
          <a:prstGeom prst="rect">
            <a:avLst/>
          </a:prstGeom>
        </p:spPr>
        <p:txBody>
          <a:bodyPr vert="horz" wrap="square" lIns="0" tIns="0" rIns="0" bIns="0" rtlCol="0" anchor="t">
            <a:norm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r>
              <a:rPr lang="it-IT" sz="1600" dirty="0"/>
              <a:t>Easy to learn</a:t>
            </a:r>
          </a:p>
          <a:p>
            <a:pPr marL="0"/>
            <a:r>
              <a:rPr lang="it-IT" sz="1600" dirty="0"/>
              <a:t>Using automatic differentation (superior to numerical                            differentation) </a:t>
            </a:r>
          </a:p>
          <a:p>
            <a:pPr marL="0"/>
            <a:r>
              <a:rPr lang="it-IT" sz="1600" dirty="0"/>
              <a:t>Features advanced waveforms (e.g. PhenomXHM, PhenomD), all written in Julia</a:t>
            </a:r>
          </a:p>
          <a:p>
            <a:pPr marL="0"/>
            <a:r>
              <a:rPr lang="it-IT" sz="1600" dirty="0"/>
              <a:t>Very fast, e.g., </a:t>
            </a:r>
          </a:p>
          <a:p>
            <a:pPr marL="0"/>
            <a:r>
              <a:rPr lang="it-IT" sz="1600" dirty="0"/>
              <a:t>Does not rely on external packages (all is written in Julia)</a:t>
            </a:r>
          </a:p>
          <a:p>
            <a:pPr marL="0"/>
            <a:endParaRPr lang="it-IT" sz="1600" dirty="0"/>
          </a:p>
          <a:p>
            <a:pPr marL="0"/>
            <a:endParaRPr lang="it-IT" sz="1600" dirty="0"/>
          </a:p>
          <a:p>
            <a:pPr marL="0"/>
            <a:endParaRPr lang="en-US" sz="1600" dirty="0"/>
          </a:p>
        </p:txBody>
      </p:sp>
      <p:sp>
        <p:nvSpPr>
          <p:cNvPr id="2" name="Date Placeholder 1">
            <a:extLst>
              <a:ext uri="{FF2B5EF4-FFF2-40B4-BE49-F238E27FC236}">
                <a16:creationId xmlns:a16="http://schemas.microsoft.com/office/drawing/2014/main" id="{7DF72530-2957-43F6-18C4-A8EB8CC2A29F}"/>
              </a:ext>
            </a:extLst>
          </p:cNvPr>
          <p:cNvSpPr>
            <a:spLocks noGrp="1"/>
          </p:cNvSpPr>
          <p:nvPr>
            <p:ph type="dt" sz="half" idx="10"/>
          </p:nvPr>
        </p:nvSpPr>
        <p:spPr>
          <a:xfrm>
            <a:off x="550863" y="6507212"/>
            <a:ext cx="2628900" cy="153888"/>
          </a:xfrm>
        </p:spPr>
        <p:txBody>
          <a:bodyPr vert="horz" wrap="square" lIns="0" tIns="0" rIns="0" bIns="0" rtlCol="0" anchor="ctr">
            <a:normAutofit/>
          </a:bodyPr>
          <a:lstStyle/>
          <a:p>
            <a:pPr>
              <a:spcAft>
                <a:spcPts val="600"/>
              </a:spcAft>
            </a:pPr>
            <a:r>
              <a:rPr lang="en-US" dirty="0">
                <a:solidFill>
                  <a:schemeClr val="tx1">
                    <a:alpha val="80000"/>
                  </a:schemeClr>
                </a:solidFill>
              </a:rPr>
              <a:t>13/6/25</a:t>
            </a:r>
          </a:p>
        </p:txBody>
      </p:sp>
      <p:sp>
        <p:nvSpPr>
          <p:cNvPr id="3" name="Footer Placeholder 2">
            <a:extLst>
              <a:ext uri="{FF2B5EF4-FFF2-40B4-BE49-F238E27FC236}">
                <a16:creationId xmlns:a16="http://schemas.microsoft.com/office/drawing/2014/main" id="{BC9DF019-083A-5E7A-14C9-8D70296D0311}"/>
              </a:ext>
            </a:extLst>
          </p:cNvPr>
          <p:cNvSpPr>
            <a:spLocks noGrp="1"/>
          </p:cNvSpPr>
          <p:nvPr>
            <p:ph type="ftr" sz="quarter" idx="11"/>
          </p:nvPr>
        </p:nvSpPr>
        <p:spPr>
          <a:xfrm>
            <a:off x="3359150" y="6507212"/>
            <a:ext cx="6379210" cy="153888"/>
          </a:xfrm>
        </p:spPr>
        <p:txBody>
          <a:bodyPr vert="horz" wrap="square" lIns="0" tIns="0" rIns="0" bIns="0" rtlCol="0" anchor="ctr">
            <a:normAutofit/>
          </a:bodyPr>
          <a:lstStyle/>
          <a:p>
            <a:pPr>
              <a:spcAft>
                <a:spcPts val="600"/>
              </a:spcAft>
            </a:pPr>
            <a:r>
              <a:rPr lang="en-US" kern="1200" dirty="0">
                <a:solidFill>
                  <a:schemeClr val="tx1">
                    <a:alpha val="80000"/>
                  </a:schemeClr>
                </a:solidFill>
                <a:latin typeface="+mn-lt"/>
                <a:ea typeface="+mn-ea"/>
                <a:cs typeface="+mn-cs"/>
              </a:rPr>
              <a:t>Andrea Begnoni</a:t>
            </a:r>
          </a:p>
        </p:txBody>
      </p:sp>
      <p:sp>
        <p:nvSpPr>
          <p:cNvPr id="4" name="Slide Number Placeholder 3">
            <a:extLst>
              <a:ext uri="{FF2B5EF4-FFF2-40B4-BE49-F238E27FC236}">
                <a16:creationId xmlns:a16="http://schemas.microsoft.com/office/drawing/2014/main" id="{DD7C3E57-7111-E775-A1AF-A43231F3AFE6}"/>
              </a:ext>
            </a:extLst>
          </p:cNvPr>
          <p:cNvSpPr>
            <a:spLocks noGrp="1"/>
          </p:cNvSpPr>
          <p:nvPr>
            <p:ph type="sldNum" sz="quarter" idx="12"/>
          </p:nvPr>
        </p:nvSpPr>
        <p:spPr>
          <a:xfrm>
            <a:off x="9948863" y="6507212"/>
            <a:ext cx="1692274" cy="153888"/>
          </a:xfrm>
        </p:spPr>
        <p:txBody>
          <a:bodyPr vert="horz" wrap="square" lIns="0" tIns="0" rIns="0" bIns="0" rtlCol="0" anchor="ctr">
            <a:normAutofit/>
          </a:bodyPr>
          <a:lstStyle/>
          <a:p>
            <a:pPr>
              <a:spcAft>
                <a:spcPts val="600"/>
              </a:spcAft>
            </a:pPr>
            <a:fld id="{DBA1B0FB-D917-4C8C-928F-313BD683BF39}" type="slidenum">
              <a:rPr lang="en-US" smtClean="0">
                <a:solidFill>
                  <a:schemeClr val="tx1">
                    <a:alpha val="80000"/>
                  </a:schemeClr>
                </a:solidFill>
              </a:rPr>
              <a:pPr>
                <a:spcAft>
                  <a:spcPts val="600"/>
                </a:spcAft>
              </a:pPr>
              <a:t>15</a:t>
            </a:fld>
            <a:endParaRPr lang="en-US">
              <a:solidFill>
                <a:schemeClr val="tx1">
                  <a:alpha val="80000"/>
                </a:schemeClr>
              </a:solidFil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B5FCB09-E95E-0923-25AE-DBC806D7CEEC}"/>
                  </a:ext>
                </a:extLst>
              </p:cNvPr>
              <p:cNvSpPr txBox="1"/>
              <p:nvPr/>
            </p:nvSpPr>
            <p:spPr>
              <a:xfrm>
                <a:off x="1944540" y="5051671"/>
                <a:ext cx="4458465" cy="646331"/>
              </a:xfrm>
              <a:prstGeom prst="rect">
                <a:avLst/>
              </a:prstGeom>
              <a:noFill/>
            </p:spPr>
            <p:txBody>
              <a:bodyPr wrap="square" rtlCol="0">
                <a:spAutoFit/>
              </a:bodyPr>
              <a:lstStyle/>
              <a:p>
                <a:r>
                  <a:rPr lang="it-IT" dirty="0">
                    <a:solidFill>
                      <a:srgbClr val="A4A3AB"/>
                    </a:solidFill>
                  </a:rPr>
                  <a:t>u</a:t>
                </a:r>
                <a:r>
                  <a:rPr lang="it-IT" sz="1800" dirty="0">
                    <a:solidFill>
                      <a:srgbClr val="A4A3AB"/>
                    </a:solidFill>
                  </a:rPr>
                  <a:t>sing XHM </a:t>
                </a:r>
                <a14:m>
                  <m:oMath xmlns:m="http://schemas.openxmlformats.org/officeDocument/2006/math">
                    <m:r>
                      <a:rPr lang="it-IT" sz="1800" b="0" i="0" smtClean="0">
                        <a:solidFill>
                          <a:srgbClr val="A4A3AB"/>
                        </a:solidFill>
                        <a:latin typeface="Cambria Math" panose="02040503050406030204" pitchFamily="18" charset="0"/>
                        <a:ea typeface="Cambria Math" panose="02040503050406030204" pitchFamily="18" charset="0"/>
                      </a:rPr>
                      <m:t>3 </m:t>
                    </m:r>
                    <m:r>
                      <m:rPr>
                        <m:sty m:val="p"/>
                      </m:rPr>
                      <a:rPr lang="it-IT" sz="1800" b="0" i="0" smtClean="0">
                        <a:solidFill>
                          <a:srgbClr val="A4A3AB"/>
                        </a:solidFill>
                        <a:latin typeface="Cambria Math" panose="02040503050406030204" pitchFamily="18" charset="0"/>
                        <a:ea typeface="Cambria Math" panose="02040503050406030204" pitchFamily="18" charset="0"/>
                      </a:rPr>
                      <m:t>detectors</m:t>
                    </m:r>
                    <m:r>
                      <a:rPr lang="it-IT" sz="1800" b="0" i="0" smtClean="0">
                        <a:solidFill>
                          <a:srgbClr val="A4A3AB"/>
                        </a:solidFill>
                        <a:latin typeface="Cambria Math" panose="02040503050406030204" pitchFamily="18" charset="0"/>
                        <a:ea typeface="Cambria Math" panose="02040503050406030204" pitchFamily="18" charset="0"/>
                      </a:rPr>
                      <m:t> </m:t>
                    </m:r>
                    <m:r>
                      <a:rPr lang="it-IT" sz="1800" i="1">
                        <a:solidFill>
                          <a:srgbClr val="A4A3AB"/>
                        </a:solidFill>
                        <a:latin typeface="Cambria Math" panose="02040503050406030204" pitchFamily="18" charset="0"/>
                        <a:ea typeface="Cambria Math" panose="02040503050406030204" pitchFamily="18" charset="0"/>
                      </a:rPr>
                      <m:t>~ </m:t>
                    </m:r>
                    <m:r>
                      <a:rPr lang="it-IT" sz="1800" b="0" i="0" smtClean="0">
                        <a:solidFill>
                          <a:srgbClr val="A4A3AB"/>
                        </a:solidFill>
                        <a:latin typeface="Cambria Math" panose="02040503050406030204" pitchFamily="18" charset="0"/>
                        <a:ea typeface="Cambria Math" panose="02040503050406030204" pitchFamily="18" charset="0"/>
                      </a:rPr>
                      <m:t>0.5</m:t>
                    </m:r>
                  </m:oMath>
                </a14:m>
                <a:r>
                  <a:rPr lang="it-IT" sz="1800" dirty="0">
                    <a:solidFill>
                      <a:srgbClr val="A4A3AB"/>
                    </a:solidFill>
                  </a:rPr>
                  <a:t> sec per core</a:t>
                </a:r>
                <a:r>
                  <a:rPr lang="it-IT" dirty="0">
                    <a:solidFill>
                      <a:srgbClr val="A4A3AB"/>
                    </a:solidFill>
                  </a:rPr>
                  <a:t> </a:t>
                </a:r>
                <a:r>
                  <a:rPr lang="it-IT" sz="1800" dirty="0">
                    <a:solidFill>
                      <a:srgbClr val="A4A3AB"/>
                    </a:solidFill>
                  </a:rPr>
                  <a:t>) </a:t>
                </a:r>
              </a:p>
              <a:p>
                <a:endParaRPr lang="en-US" dirty="0"/>
              </a:p>
            </p:txBody>
          </p:sp>
        </mc:Choice>
        <mc:Fallback xmlns="">
          <p:sp>
            <p:nvSpPr>
              <p:cNvPr id="5" name="TextBox 4">
                <a:extLst>
                  <a:ext uri="{FF2B5EF4-FFF2-40B4-BE49-F238E27FC236}">
                    <a16:creationId xmlns:a16="http://schemas.microsoft.com/office/drawing/2014/main" id="{1B5FCB09-E95E-0923-25AE-DBC806D7CEEC}"/>
                  </a:ext>
                </a:extLst>
              </p:cNvPr>
              <p:cNvSpPr txBox="1">
                <a:spLocks noRot="1" noChangeAspect="1" noMove="1" noResize="1" noEditPoints="1" noAdjustHandles="1" noChangeArrowheads="1" noChangeShapeType="1" noTextEdit="1"/>
              </p:cNvSpPr>
              <p:nvPr/>
            </p:nvSpPr>
            <p:spPr>
              <a:xfrm>
                <a:off x="1944540" y="5051671"/>
                <a:ext cx="4458465" cy="646331"/>
              </a:xfrm>
              <a:prstGeom prst="rect">
                <a:avLst/>
              </a:prstGeom>
              <a:blipFill>
                <a:blip r:embed="rId2"/>
                <a:stretch>
                  <a:fillRect l="-1231" t="-5660"/>
                </a:stretch>
              </a:blipFill>
            </p:spPr>
            <p:txBody>
              <a:bodyPr/>
              <a:lstStyle/>
              <a:p>
                <a:r>
                  <a:rPr lang="en-US">
                    <a:noFill/>
                  </a:rPr>
                  <a:t> </a:t>
                </a:r>
              </a:p>
            </p:txBody>
          </p:sp>
        </mc:Fallback>
      </mc:AlternateContent>
      <p:pic>
        <p:nvPicPr>
          <p:cNvPr id="7" name="Picture 6" descr="A close-up of a dark blue background&#10;&#10;Description automatically generated">
            <a:extLst>
              <a:ext uri="{FF2B5EF4-FFF2-40B4-BE49-F238E27FC236}">
                <a16:creationId xmlns:a16="http://schemas.microsoft.com/office/drawing/2014/main" id="{34D4D9F5-9112-EC45-19C3-3FF8F4AC93D4}"/>
              </a:ext>
            </a:extLst>
          </p:cNvPr>
          <p:cNvPicPr>
            <a:picLocks noChangeAspect="1"/>
          </p:cNvPicPr>
          <p:nvPr/>
        </p:nvPicPr>
        <p:blipFill>
          <a:blip r:embed="rId3"/>
          <a:stretch>
            <a:fillRect/>
          </a:stretch>
        </p:blipFill>
        <p:spPr>
          <a:xfrm>
            <a:off x="6571467" y="-1"/>
            <a:ext cx="5620534" cy="4467639"/>
          </a:xfrm>
          <a:prstGeom prst="rect">
            <a:avLst/>
          </a:prstGeom>
        </p:spPr>
      </p:pic>
      <p:pic>
        <p:nvPicPr>
          <p:cNvPr id="10" name="Picture 9" descr="A close-up of a dark blue background&#10;&#10;Description automatically generated">
            <a:extLst>
              <a:ext uri="{FF2B5EF4-FFF2-40B4-BE49-F238E27FC236}">
                <a16:creationId xmlns:a16="http://schemas.microsoft.com/office/drawing/2014/main" id="{2EC7B0F8-B6E8-BEEC-7404-3AD4868AD321}"/>
              </a:ext>
            </a:extLst>
          </p:cNvPr>
          <p:cNvPicPr>
            <a:picLocks noChangeAspect="1"/>
          </p:cNvPicPr>
          <p:nvPr/>
        </p:nvPicPr>
        <p:blipFill>
          <a:blip r:embed="rId3"/>
          <a:stretch>
            <a:fillRect/>
          </a:stretch>
        </p:blipFill>
        <p:spPr>
          <a:xfrm>
            <a:off x="6571464" y="2753248"/>
            <a:ext cx="5620535" cy="4104752"/>
          </a:xfrm>
          <a:prstGeom prst="rect">
            <a:avLst/>
          </a:prstGeom>
        </p:spPr>
      </p:pic>
      <p:pic>
        <p:nvPicPr>
          <p:cNvPr id="16" name="Picture 15">
            <a:extLst>
              <a:ext uri="{FF2B5EF4-FFF2-40B4-BE49-F238E27FC236}">
                <a16:creationId xmlns:a16="http://schemas.microsoft.com/office/drawing/2014/main" id="{F59B5A2E-8FF7-6A75-12A2-B8750D47F9EB}"/>
              </a:ext>
            </a:extLst>
          </p:cNvPr>
          <p:cNvPicPr>
            <a:picLocks noChangeAspect="1"/>
          </p:cNvPicPr>
          <p:nvPr/>
        </p:nvPicPr>
        <p:blipFill>
          <a:blip r:embed="rId4"/>
          <a:stretch>
            <a:fillRect/>
          </a:stretch>
        </p:blipFill>
        <p:spPr>
          <a:xfrm>
            <a:off x="6571466" y="2333971"/>
            <a:ext cx="5620534" cy="1876687"/>
          </a:xfrm>
          <a:prstGeom prst="rect">
            <a:avLst/>
          </a:prstGeom>
        </p:spPr>
      </p:pic>
      <p:pic>
        <p:nvPicPr>
          <p:cNvPr id="9" name="Picture 8" descr="A logo with a circle and a circle in the middle&#10;&#10;AI-generated content may be incorrect.">
            <a:extLst>
              <a:ext uri="{FF2B5EF4-FFF2-40B4-BE49-F238E27FC236}">
                <a16:creationId xmlns:a16="http://schemas.microsoft.com/office/drawing/2014/main" id="{D2A917AD-710F-E156-8D02-336435DBD1A8}"/>
              </a:ext>
            </a:extLst>
          </p:cNvPr>
          <p:cNvPicPr>
            <a:picLocks noChangeAspect="1"/>
          </p:cNvPicPr>
          <p:nvPr/>
        </p:nvPicPr>
        <p:blipFill>
          <a:blip r:embed="rId5"/>
          <a:stretch>
            <a:fillRect/>
          </a:stretch>
        </p:blipFill>
        <p:spPr>
          <a:xfrm>
            <a:off x="550862" y="566141"/>
            <a:ext cx="4819083" cy="2342466"/>
          </a:xfrm>
          <a:prstGeom prst="rect">
            <a:avLst/>
          </a:prstGeom>
        </p:spPr>
      </p:pic>
    </p:spTree>
    <p:extLst>
      <p:ext uri="{BB962C8B-B14F-4D97-AF65-F5344CB8AC3E}">
        <p14:creationId xmlns:p14="http://schemas.microsoft.com/office/powerpoint/2010/main" val="828013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0FA93-AAF5-5A93-7331-E2C4965912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7E38B2-AC1F-7E9F-4550-1B532CC48D22}"/>
              </a:ext>
            </a:extLst>
          </p:cNvPr>
          <p:cNvSpPr>
            <a:spLocks noGrp="1"/>
          </p:cNvSpPr>
          <p:nvPr>
            <p:ph type="title"/>
          </p:nvPr>
        </p:nvSpPr>
        <p:spPr>
          <a:xfrm>
            <a:off x="550862" y="580363"/>
            <a:ext cx="5437188" cy="1333055"/>
          </a:xfrm>
        </p:spPr>
        <p:txBody>
          <a:bodyPr vert="horz" wrap="square" lIns="0" tIns="0" rIns="0" bIns="0" rtlCol="0" anchor="t" anchorCtr="0">
            <a:normAutofit/>
          </a:bodyPr>
          <a:lstStyle/>
          <a:p>
            <a:r>
              <a:rPr lang="en-US" sz="4400" dirty="0"/>
              <a:t>Case study – Detector  design comparison</a:t>
            </a:r>
          </a:p>
        </p:txBody>
      </p:sp>
      <p:sp>
        <p:nvSpPr>
          <p:cNvPr id="4" name="Date Placeholder 3">
            <a:extLst>
              <a:ext uri="{FF2B5EF4-FFF2-40B4-BE49-F238E27FC236}">
                <a16:creationId xmlns:a16="http://schemas.microsoft.com/office/drawing/2014/main" id="{C0A82FDD-E0CA-BA95-A4BB-ED83A7B2A891}"/>
              </a:ext>
            </a:extLst>
          </p:cNvPr>
          <p:cNvSpPr>
            <a:spLocks noGrp="1"/>
          </p:cNvSpPr>
          <p:nvPr>
            <p:ph type="dt" sz="half" idx="10"/>
          </p:nvPr>
        </p:nvSpPr>
        <p:spPr>
          <a:xfrm>
            <a:off x="550863" y="6507212"/>
            <a:ext cx="2628900" cy="153888"/>
          </a:xfrm>
        </p:spPr>
        <p:txBody>
          <a:bodyPr vert="horz" wrap="square" lIns="0" tIns="0" rIns="0" bIns="0" rtlCol="0" anchor="ctr">
            <a:normAutofit/>
          </a:bodyPr>
          <a:lstStyle/>
          <a:p>
            <a:pPr>
              <a:spcAft>
                <a:spcPts val="600"/>
              </a:spcAft>
            </a:pPr>
            <a:r>
              <a:rPr lang="en-US" dirty="0">
                <a:solidFill>
                  <a:schemeClr val="tx1">
                    <a:alpha val="80000"/>
                  </a:schemeClr>
                </a:solidFill>
              </a:rPr>
              <a:t>13/6/25</a:t>
            </a:r>
          </a:p>
        </p:txBody>
      </p:sp>
      <p:sp>
        <p:nvSpPr>
          <p:cNvPr id="5" name="Footer Placeholder 4">
            <a:extLst>
              <a:ext uri="{FF2B5EF4-FFF2-40B4-BE49-F238E27FC236}">
                <a16:creationId xmlns:a16="http://schemas.microsoft.com/office/drawing/2014/main" id="{166598B0-B489-383C-71B2-4CEFAC6AB0FE}"/>
              </a:ext>
            </a:extLst>
          </p:cNvPr>
          <p:cNvSpPr>
            <a:spLocks noGrp="1"/>
          </p:cNvSpPr>
          <p:nvPr>
            <p:ph type="ftr" sz="quarter" idx="11"/>
          </p:nvPr>
        </p:nvSpPr>
        <p:spPr>
          <a:xfrm>
            <a:off x="3359150" y="6507212"/>
            <a:ext cx="6379210" cy="153888"/>
          </a:xfrm>
        </p:spPr>
        <p:txBody>
          <a:bodyPr vert="horz" wrap="square" lIns="0" tIns="0" rIns="0" bIns="0" rtlCol="0" anchor="ctr">
            <a:normAutofit/>
          </a:bodyPr>
          <a:lstStyle/>
          <a:p>
            <a:pPr>
              <a:spcAft>
                <a:spcPts val="600"/>
              </a:spcAft>
            </a:pPr>
            <a:r>
              <a:rPr lang="en-US" kern="1200" dirty="0">
                <a:solidFill>
                  <a:schemeClr val="tx1">
                    <a:alpha val="80000"/>
                  </a:schemeClr>
                </a:solidFill>
                <a:latin typeface="+mn-lt"/>
                <a:ea typeface="+mn-ea"/>
                <a:cs typeface="+mn-cs"/>
              </a:rPr>
              <a:t>Andrea Begnoni</a:t>
            </a:r>
          </a:p>
        </p:txBody>
      </p:sp>
      <p:sp>
        <p:nvSpPr>
          <p:cNvPr id="6" name="Slide Number Placeholder 5">
            <a:extLst>
              <a:ext uri="{FF2B5EF4-FFF2-40B4-BE49-F238E27FC236}">
                <a16:creationId xmlns:a16="http://schemas.microsoft.com/office/drawing/2014/main" id="{CB522D69-528E-1582-6C8E-FBFF0A68AD36}"/>
              </a:ext>
            </a:extLst>
          </p:cNvPr>
          <p:cNvSpPr>
            <a:spLocks noGrp="1"/>
          </p:cNvSpPr>
          <p:nvPr>
            <p:ph type="sldNum" sz="quarter" idx="12"/>
          </p:nvPr>
        </p:nvSpPr>
        <p:spPr>
          <a:xfrm>
            <a:off x="9948863" y="6507212"/>
            <a:ext cx="1692274" cy="153888"/>
          </a:xfrm>
        </p:spPr>
        <p:txBody>
          <a:bodyPr vert="horz" wrap="square" lIns="0" tIns="0" rIns="0" bIns="0" rtlCol="0" anchor="ctr">
            <a:normAutofit/>
          </a:bodyPr>
          <a:lstStyle/>
          <a:p>
            <a:pPr>
              <a:spcAft>
                <a:spcPts val="600"/>
              </a:spcAft>
            </a:pPr>
            <a:fld id="{DBA1B0FB-D917-4C8C-928F-313BD683BF39}" type="slidenum">
              <a:rPr lang="en-US" smtClean="0">
                <a:solidFill>
                  <a:schemeClr val="tx1">
                    <a:alpha val="80000"/>
                  </a:schemeClr>
                </a:solidFill>
              </a:rPr>
              <a:pPr>
                <a:spcAft>
                  <a:spcPts val="600"/>
                </a:spcAft>
              </a:pPr>
              <a:t>16</a:t>
            </a:fld>
            <a:endParaRPr lang="en-US">
              <a:solidFill>
                <a:schemeClr val="tx1">
                  <a:alpha val="80000"/>
                </a:schemeClr>
              </a:solidFill>
            </a:endParaRPr>
          </a:p>
        </p:txBody>
      </p:sp>
      <p:sp>
        <p:nvSpPr>
          <p:cNvPr id="3" name="TextBox 2">
            <a:extLst>
              <a:ext uri="{FF2B5EF4-FFF2-40B4-BE49-F238E27FC236}">
                <a16:creationId xmlns:a16="http://schemas.microsoft.com/office/drawing/2014/main" id="{80316C9D-B7AC-6D87-85FB-31B704FD6657}"/>
              </a:ext>
            </a:extLst>
          </p:cNvPr>
          <p:cNvSpPr txBox="1"/>
          <p:nvPr/>
        </p:nvSpPr>
        <p:spPr>
          <a:xfrm>
            <a:off x="761364" y="1828150"/>
            <a:ext cx="5960663" cy="3539430"/>
          </a:xfrm>
          <a:prstGeom prst="rect">
            <a:avLst/>
          </a:prstGeom>
          <a:noFill/>
        </p:spPr>
        <p:txBody>
          <a:bodyPr wrap="square" rtlCol="0">
            <a:spAutoFit/>
          </a:bodyPr>
          <a:lstStyle/>
          <a:p>
            <a:r>
              <a:rPr lang="en-US" sz="1600" dirty="0">
                <a:solidFill>
                  <a:srgbClr val="A4A3AB"/>
                </a:solidFill>
              </a:rPr>
              <a:t>• </a:t>
            </a:r>
            <a:r>
              <a:rPr lang="en-US" sz="1600" dirty="0">
                <a:solidFill>
                  <a:srgbClr val="FFC000"/>
                </a:solidFill>
              </a:rPr>
              <a:t>T</a:t>
            </a:r>
            <a:r>
              <a:rPr lang="en-US" sz="1600" dirty="0">
                <a:solidFill>
                  <a:srgbClr val="A4A3AB"/>
                </a:solidFill>
              </a:rPr>
              <a:t>: triangular ET with 10 km arms featuring cryogenic technology.</a:t>
            </a:r>
          </a:p>
          <a:p>
            <a:endParaRPr lang="en-US" sz="1600" dirty="0">
              <a:solidFill>
                <a:srgbClr val="A4A3AB"/>
              </a:solidFill>
            </a:endParaRPr>
          </a:p>
          <a:p>
            <a:r>
              <a:rPr lang="en-US" sz="1600" dirty="0">
                <a:solidFill>
                  <a:srgbClr val="A4A3AB"/>
                </a:solidFill>
              </a:rPr>
              <a:t>• </a:t>
            </a:r>
            <a:r>
              <a:rPr lang="en-US" sz="1600" dirty="0">
                <a:solidFill>
                  <a:srgbClr val="FFC000"/>
                </a:solidFill>
              </a:rPr>
              <a:t>2L_0</a:t>
            </a:r>
            <a:r>
              <a:rPr lang="en-US" sz="1600" dirty="0">
                <a:solidFill>
                  <a:srgbClr val="A4A3AB"/>
                </a:solidFill>
              </a:rPr>
              <a:t>: two aligned 15 km L-shape interferometers one in Sardinia, one in the Meuse–Rhine (MR) Euroregion, both with the cryogenic technology.  </a:t>
            </a:r>
          </a:p>
          <a:p>
            <a:endParaRPr lang="en-US" sz="1600" dirty="0">
              <a:solidFill>
                <a:srgbClr val="A4A3AB"/>
              </a:solidFill>
            </a:endParaRPr>
          </a:p>
          <a:p>
            <a:r>
              <a:rPr lang="en-US" sz="1600" dirty="0">
                <a:solidFill>
                  <a:srgbClr val="A4A3AB"/>
                </a:solidFill>
              </a:rPr>
              <a:t>• </a:t>
            </a:r>
            <a:r>
              <a:rPr lang="en-US" sz="1600" dirty="0">
                <a:solidFill>
                  <a:srgbClr val="FFC000"/>
                </a:solidFill>
              </a:rPr>
              <a:t>2L_45</a:t>
            </a:r>
            <a:r>
              <a:rPr lang="en-US" sz="1600" dirty="0">
                <a:solidFill>
                  <a:srgbClr val="A4A3AB"/>
                </a:solidFill>
              </a:rPr>
              <a:t>: same as 2L_0 with the exception that the orientations lead to β = 45◦. </a:t>
            </a:r>
          </a:p>
          <a:p>
            <a:endParaRPr lang="en-US" sz="1600" dirty="0">
              <a:solidFill>
                <a:srgbClr val="A4A3AB"/>
              </a:solidFill>
            </a:endParaRPr>
          </a:p>
          <a:p>
            <a:r>
              <a:rPr lang="en-US" sz="1600" dirty="0">
                <a:solidFill>
                  <a:srgbClr val="A4A3AB"/>
                </a:solidFill>
              </a:rPr>
              <a:t>• </a:t>
            </a:r>
            <a:r>
              <a:rPr lang="en-US" sz="1600" dirty="0">
                <a:solidFill>
                  <a:srgbClr val="FFC000"/>
                </a:solidFill>
              </a:rPr>
              <a:t>2L_290K_0</a:t>
            </a:r>
            <a:r>
              <a:rPr lang="en-US" sz="1600" dirty="0">
                <a:solidFill>
                  <a:srgbClr val="A4A3AB"/>
                </a:solidFill>
              </a:rPr>
              <a:t>: same as 2L_0, only one detector features the cryogenic technology. </a:t>
            </a:r>
          </a:p>
          <a:p>
            <a:endParaRPr lang="en-US" sz="1600" dirty="0">
              <a:solidFill>
                <a:srgbClr val="A4A3AB"/>
              </a:solidFill>
            </a:endParaRPr>
          </a:p>
          <a:p>
            <a:r>
              <a:rPr lang="en-US" sz="1600" dirty="0">
                <a:solidFill>
                  <a:srgbClr val="A4A3AB"/>
                </a:solidFill>
              </a:rPr>
              <a:t>• </a:t>
            </a:r>
            <a:r>
              <a:rPr lang="en-US" sz="1600" dirty="0">
                <a:solidFill>
                  <a:srgbClr val="FFC000"/>
                </a:solidFill>
              </a:rPr>
              <a:t>2L_290K_45</a:t>
            </a:r>
            <a:r>
              <a:rPr lang="en-US" sz="1600" dirty="0">
                <a:solidFill>
                  <a:srgbClr val="A4A3AB"/>
                </a:solidFill>
              </a:rPr>
              <a:t>: same as 2L_45, only one detector features the cryogenic technology. </a:t>
            </a:r>
          </a:p>
        </p:txBody>
      </p:sp>
      <p:sp>
        <p:nvSpPr>
          <p:cNvPr id="7" name="TextBox 6">
            <a:extLst>
              <a:ext uri="{FF2B5EF4-FFF2-40B4-BE49-F238E27FC236}">
                <a16:creationId xmlns:a16="http://schemas.microsoft.com/office/drawing/2014/main" id="{C6A8237C-B8FF-9917-D706-984F3F21E6B9}"/>
              </a:ext>
            </a:extLst>
          </p:cNvPr>
          <p:cNvSpPr txBox="1"/>
          <p:nvPr/>
        </p:nvSpPr>
        <p:spPr>
          <a:xfrm>
            <a:off x="6868970" y="6184046"/>
            <a:ext cx="6097554" cy="646331"/>
          </a:xfrm>
          <a:prstGeom prst="rect">
            <a:avLst/>
          </a:prstGeom>
          <a:noFill/>
        </p:spPr>
        <p:txBody>
          <a:bodyPr wrap="square">
            <a:spAutoFit/>
          </a:bodyPr>
          <a:lstStyle/>
          <a:p>
            <a:r>
              <a:rPr lang="it-IT" sz="1200" dirty="0">
                <a:solidFill>
                  <a:srgbClr val="A4A3AB"/>
                </a:solidFill>
              </a:rPr>
              <a:t>[</a:t>
            </a:r>
            <a:r>
              <a:rPr lang="en-US" sz="1200" dirty="0">
                <a:solidFill>
                  <a:srgbClr val="A4A3AB"/>
                </a:solidFill>
              </a:rPr>
              <a:t>1] </a:t>
            </a:r>
            <a:r>
              <a:rPr lang="en-US" sz="1200" dirty="0" err="1">
                <a:solidFill>
                  <a:srgbClr val="A4A3AB"/>
                </a:solidFill>
              </a:rPr>
              <a:t>Branchesi</a:t>
            </a:r>
            <a:r>
              <a:rPr lang="en-US" sz="1200" dirty="0">
                <a:solidFill>
                  <a:srgbClr val="A4A3AB"/>
                </a:solidFill>
              </a:rPr>
              <a:t> et al. 2023</a:t>
            </a:r>
          </a:p>
          <a:p>
            <a:r>
              <a:rPr lang="en-US" sz="1200" dirty="0">
                <a:solidFill>
                  <a:srgbClr val="A4A3AB"/>
                </a:solidFill>
              </a:rPr>
              <a:t>[2] Abac et al, 2025</a:t>
            </a:r>
          </a:p>
          <a:p>
            <a:endParaRPr lang="en-US" sz="1200" dirty="0">
              <a:solidFill>
                <a:srgbClr val="A4A3AB"/>
              </a:solidFill>
            </a:endParaRPr>
          </a:p>
        </p:txBody>
      </p:sp>
      <p:pic>
        <p:nvPicPr>
          <p:cNvPr id="9" name="Picture 8">
            <a:extLst>
              <a:ext uri="{FF2B5EF4-FFF2-40B4-BE49-F238E27FC236}">
                <a16:creationId xmlns:a16="http://schemas.microsoft.com/office/drawing/2014/main" id="{E4500416-D0C4-7118-5C9B-E03E7274BC9C}"/>
              </a:ext>
            </a:extLst>
          </p:cNvPr>
          <p:cNvPicPr>
            <a:picLocks noChangeAspect="1"/>
          </p:cNvPicPr>
          <p:nvPr/>
        </p:nvPicPr>
        <p:blipFill>
          <a:blip r:embed="rId2"/>
          <a:stretch>
            <a:fillRect/>
          </a:stretch>
        </p:blipFill>
        <p:spPr>
          <a:xfrm>
            <a:off x="6837642" y="196900"/>
            <a:ext cx="5185675" cy="5797600"/>
          </a:xfrm>
          <a:prstGeom prst="rect">
            <a:avLst/>
          </a:prstGeom>
        </p:spPr>
      </p:pic>
      <p:sp>
        <p:nvSpPr>
          <p:cNvPr id="10" name="TextBox 9">
            <a:extLst>
              <a:ext uri="{FF2B5EF4-FFF2-40B4-BE49-F238E27FC236}">
                <a16:creationId xmlns:a16="http://schemas.microsoft.com/office/drawing/2014/main" id="{851833D4-EFDF-70C5-AEC5-FA8749524223}"/>
              </a:ext>
            </a:extLst>
          </p:cNvPr>
          <p:cNvSpPr txBox="1"/>
          <p:nvPr/>
        </p:nvSpPr>
        <p:spPr>
          <a:xfrm>
            <a:off x="11012345" y="5994500"/>
            <a:ext cx="6097554" cy="461665"/>
          </a:xfrm>
          <a:prstGeom prst="rect">
            <a:avLst/>
          </a:prstGeom>
          <a:noFill/>
        </p:spPr>
        <p:txBody>
          <a:bodyPr wrap="square">
            <a:spAutoFit/>
          </a:bodyPr>
          <a:lstStyle/>
          <a:p>
            <a:r>
              <a:rPr lang="it-IT" sz="1200" dirty="0">
                <a:solidFill>
                  <a:srgbClr val="A4A3AB"/>
                </a:solidFill>
              </a:rPr>
              <a:t>Credits: [1]</a:t>
            </a:r>
            <a:endParaRPr lang="en-US" sz="1200" dirty="0">
              <a:solidFill>
                <a:srgbClr val="A4A3AB"/>
              </a:solidFill>
            </a:endParaRPr>
          </a:p>
          <a:p>
            <a:endParaRPr lang="en-US" sz="1200" dirty="0">
              <a:solidFill>
                <a:srgbClr val="A4A3AB"/>
              </a:solidFill>
            </a:endParaRPr>
          </a:p>
        </p:txBody>
      </p:sp>
    </p:spTree>
    <p:extLst>
      <p:ext uri="{BB962C8B-B14F-4D97-AF65-F5344CB8AC3E}">
        <p14:creationId xmlns:p14="http://schemas.microsoft.com/office/powerpoint/2010/main" val="19341732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23C5CCEE-B448-DFDB-A410-F38F6E9BA037}"/>
            </a:ext>
          </a:extLst>
        </p:cNvPr>
        <p:cNvGrpSpPr/>
        <p:nvPr/>
      </p:nvGrpSpPr>
      <p:grpSpPr>
        <a:xfrm>
          <a:off x="0" y="0"/>
          <a:ext cx="0" cy="0"/>
          <a:chOff x="0" y="0"/>
          <a:chExt cx="0" cy="0"/>
        </a:xfrm>
      </p:grpSpPr>
      <p:sp useBgFill="1">
        <p:nvSpPr>
          <p:cNvPr id="615" name="Rectangle 614">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019B13-9745-A302-D556-5344BA4388B3}"/>
              </a:ext>
            </a:extLst>
          </p:cNvPr>
          <p:cNvSpPr>
            <a:spLocks noGrp="1"/>
          </p:cNvSpPr>
          <p:nvPr>
            <p:ph type="title"/>
          </p:nvPr>
        </p:nvSpPr>
        <p:spPr>
          <a:xfrm>
            <a:off x="550861" y="580363"/>
            <a:ext cx="7621589" cy="1333055"/>
          </a:xfrm>
        </p:spPr>
        <p:txBody>
          <a:bodyPr vert="horz" wrap="square" lIns="0" tIns="0" rIns="0" bIns="0" rtlCol="0" anchor="t" anchorCtr="0">
            <a:noAutofit/>
          </a:bodyPr>
          <a:lstStyle/>
          <a:p>
            <a:r>
              <a:rPr lang="en-US" sz="4400" dirty="0"/>
              <a:t>Detector  design comparison - What to expect</a:t>
            </a:r>
          </a:p>
        </p:txBody>
      </p:sp>
      <p:grpSp>
        <p:nvGrpSpPr>
          <p:cNvPr id="617" name="Group 616">
            <a:extLst>
              <a:ext uri="{FF2B5EF4-FFF2-40B4-BE49-F238E27FC236}">
                <a16:creationId xmlns:a16="http://schemas.microsoft.com/office/drawing/2014/main" id="{D0342557-9691-41B1-9FFF-027845ED041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0971" y="1982786"/>
            <a:ext cx="734257" cy="760506"/>
            <a:chOff x="5243759" y="1363788"/>
            <a:chExt cx="734257" cy="760506"/>
          </a:xfrm>
        </p:grpSpPr>
        <p:sp>
          <p:nvSpPr>
            <p:cNvPr id="618" name="Freeform 5">
              <a:extLst>
                <a:ext uri="{FF2B5EF4-FFF2-40B4-BE49-F238E27FC236}">
                  <a16:creationId xmlns:a16="http://schemas.microsoft.com/office/drawing/2014/main" id="{086D6FFF-B330-42B3-9F1F-607CECF8D9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9" name="Freeform 6">
              <a:extLst>
                <a:ext uri="{FF2B5EF4-FFF2-40B4-BE49-F238E27FC236}">
                  <a16:creationId xmlns:a16="http://schemas.microsoft.com/office/drawing/2014/main" id="{8D054D43-E740-4CA9-8197-85FBE2ECCE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0" name="Freeform 8">
              <a:extLst>
                <a:ext uri="{FF2B5EF4-FFF2-40B4-BE49-F238E27FC236}">
                  <a16:creationId xmlns:a16="http://schemas.microsoft.com/office/drawing/2014/main" id="{CB5EB56C-B805-41B2-88BA-B198E68E69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610" name="Picture 609" descr="A computer generated image of a space station&#10;&#10;Description automatically generated">
            <a:extLst>
              <a:ext uri="{FF2B5EF4-FFF2-40B4-BE49-F238E27FC236}">
                <a16:creationId xmlns:a16="http://schemas.microsoft.com/office/drawing/2014/main" id="{4AF9E02A-3B48-1FC6-33D5-FDFA89EBC1BA}"/>
              </a:ext>
            </a:extLst>
          </p:cNvPr>
          <p:cNvPicPr>
            <a:picLocks noChangeAspect="1"/>
          </p:cNvPicPr>
          <p:nvPr/>
        </p:nvPicPr>
        <p:blipFill>
          <a:blip r:embed="rId2"/>
          <a:stretch>
            <a:fillRect/>
          </a:stretch>
        </p:blipFill>
        <p:spPr>
          <a:xfrm>
            <a:off x="550863" y="2796529"/>
            <a:ext cx="5773738" cy="3247727"/>
          </a:xfrm>
          <a:custGeom>
            <a:avLst/>
            <a:gdLst/>
            <a:ahLst/>
            <a:cxnLst/>
            <a:rect l="l" t="t" r="r" b="b"/>
            <a:pathLst>
              <a:path w="5773738" h="3779838">
                <a:moveTo>
                  <a:pt x="0" y="0"/>
                </a:moveTo>
                <a:lnTo>
                  <a:pt x="5773738" y="0"/>
                </a:lnTo>
                <a:lnTo>
                  <a:pt x="5773738" y="3779838"/>
                </a:lnTo>
                <a:lnTo>
                  <a:pt x="0" y="3779838"/>
                </a:lnTo>
                <a:close/>
              </a:path>
            </a:pathLst>
          </a:custGeom>
        </p:spPr>
      </p:pic>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34150E78-E603-59E8-6857-5CF2DEA191E5}"/>
                  </a:ext>
                </a:extLst>
              </p:cNvPr>
              <p:cNvSpPr txBox="1"/>
              <p:nvPr/>
            </p:nvSpPr>
            <p:spPr>
              <a:xfrm>
                <a:off x="7140575" y="1246890"/>
                <a:ext cx="4500562" cy="4572000"/>
              </a:xfrm>
              <a:prstGeom prst="rect">
                <a:avLst/>
              </a:prstGeom>
            </p:spPr>
            <p:txBody>
              <a:bodyPr vert="horz" wrap="square" lIns="0" tIns="0" rIns="0" bIns="0" rtlCol="0" anchor="t">
                <a:normAutofit/>
              </a:bodyPr>
              <a:lstStyle/>
              <a:p>
                <a:pPr indent="-228600">
                  <a:lnSpc>
                    <a:spcPct val="110000"/>
                  </a:lnSpc>
                  <a:spcAft>
                    <a:spcPts val="800"/>
                  </a:spcAft>
                  <a:buFont typeface="Arial" panose="020B0604020202020204" pitchFamily="34" charset="0"/>
                  <a:buChar char="•"/>
                </a:pPr>
                <a:endParaRPr lang="en-US" dirty="0">
                  <a:solidFill>
                    <a:schemeClr val="tx1">
                      <a:alpha val="60000"/>
                    </a:schemeClr>
                  </a:solidFill>
                </a:endParaRPr>
              </a:p>
              <a:p>
                <a:pPr>
                  <a:lnSpc>
                    <a:spcPct val="110000"/>
                  </a:lnSpc>
                  <a:spcAft>
                    <a:spcPts val="800"/>
                  </a:spcAft>
                </a:pPr>
                <a:endParaRPr lang="en-US" dirty="0">
                  <a:solidFill>
                    <a:schemeClr val="tx1">
                      <a:alpha val="60000"/>
                    </a:schemeClr>
                  </a:solidFill>
                </a:endParaRPr>
              </a:p>
              <a:p>
                <a:pPr>
                  <a:lnSpc>
                    <a:spcPct val="110000"/>
                  </a:lnSpc>
                  <a:spcAft>
                    <a:spcPts val="800"/>
                  </a:spcAft>
                </a:pPr>
                <a:r>
                  <a:rPr lang="en-US" sz="2400" dirty="0">
                    <a:solidFill>
                      <a:schemeClr val="tx1">
                        <a:lumMod val="95000"/>
                        <a:alpha val="60000"/>
                      </a:schemeClr>
                    </a:solidFill>
                  </a:rPr>
                  <a:t>What are we interested in?</a:t>
                </a:r>
              </a:p>
              <a:p>
                <a:pPr marL="285750" indent="-228600">
                  <a:lnSpc>
                    <a:spcPct val="110000"/>
                  </a:lnSpc>
                  <a:spcAft>
                    <a:spcPts val="800"/>
                  </a:spcAft>
                  <a:buFont typeface="Arial" panose="020B0604020202020204" pitchFamily="34" charset="0"/>
                  <a:buChar char="•"/>
                </a:pPr>
                <a:r>
                  <a:rPr lang="en-US" dirty="0">
                    <a:solidFill>
                      <a:schemeClr val="tx1">
                        <a:alpha val="60000"/>
                      </a:schemeClr>
                    </a:solidFill>
                  </a:rPr>
                  <a:t>Cosmology with CBC</a:t>
                </a:r>
              </a:p>
              <a:p>
                <a:pPr marL="285750" indent="-228600">
                  <a:lnSpc>
                    <a:spcPct val="110000"/>
                  </a:lnSpc>
                  <a:spcAft>
                    <a:spcPts val="800"/>
                  </a:spcAft>
                  <a:buFont typeface="Arial" panose="020B0604020202020204" pitchFamily="34" charset="0"/>
                  <a:buChar char="•"/>
                </a:pPr>
                <a:r>
                  <a:rPr lang="en-US" dirty="0" err="1">
                    <a:solidFill>
                      <a:schemeClr val="tx1">
                        <a:alpha val="60000"/>
                      </a:schemeClr>
                    </a:solidFill>
                  </a:rPr>
                  <a:t>Multimessanger</a:t>
                </a:r>
                <a:r>
                  <a:rPr lang="en-US" dirty="0">
                    <a:solidFill>
                      <a:schemeClr val="tx1">
                        <a:alpha val="60000"/>
                      </a:schemeClr>
                    </a:solidFill>
                  </a:rPr>
                  <a:t> with CBC</a:t>
                </a:r>
              </a:p>
              <a:p>
                <a:pPr marL="285750" indent="-228600">
                  <a:lnSpc>
                    <a:spcPct val="110000"/>
                  </a:lnSpc>
                  <a:spcAft>
                    <a:spcPts val="800"/>
                  </a:spcAft>
                  <a:buFont typeface="Arial" panose="020B0604020202020204" pitchFamily="34" charset="0"/>
                  <a:buChar char="•"/>
                </a:pPr>
                <a:r>
                  <a:rPr lang="en-US" dirty="0">
                    <a:solidFill>
                      <a:schemeClr val="tx1">
                        <a:alpha val="60000"/>
                      </a:schemeClr>
                    </a:solidFill>
                  </a:rPr>
                  <a:t>Source properties of CBC</a:t>
                </a:r>
              </a:p>
              <a:p>
                <a:pPr marL="285750" indent="-228600">
                  <a:lnSpc>
                    <a:spcPct val="110000"/>
                  </a:lnSpc>
                  <a:spcAft>
                    <a:spcPts val="800"/>
                  </a:spcAft>
                  <a:buFont typeface="Arial" panose="020B0604020202020204" pitchFamily="34" charset="0"/>
                  <a:buChar char="•"/>
                </a:pPr>
                <a:r>
                  <a:rPr lang="en-US" dirty="0">
                    <a:solidFill>
                      <a:schemeClr val="tx1">
                        <a:alpha val="60000"/>
                      </a:schemeClr>
                    </a:solidFill>
                  </a:rPr>
                  <a:t>SGWB</a:t>
                </a:r>
              </a:p>
              <a:p>
                <a:pPr marL="285750" indent="-228600">
                  <a:lnSpc>
                    <a:spcPct val="110000"/>
                  </a:lnSpc>
                  <a:spcAft>
                    <a:spcPts val="800"/>
                  </a:spcAft>
                  <a:buFont typeface="Arial" panose="020B0604020202020204" pitchFamily="34" charset="0"/>
                  <a:buChar char="•"/>
                </a:pPr>
                <a:endParaRPr lang="en-US" dirty="0">
                  <a:solidFill>
                    <a:schemeClr val="tx1">
                      <a:alpha val="60000"/>
                    </a:schemeClr>
                  </a:solidFill>
                </a:endParaRPr>
              </a:p>
              <a:p>
                <a:pPr>
                  <a:lnSpc>
                    <a:spcPct val="110000"/>
                  </a:lnSpc>
                  <a:spcAft>
                    <a:spcPts val="800"/>
                  </a:spcAft>
                </a:pPr>
                <a:r>
                  <a:rPr lang="en-US" dirty="0">
                    <a:solidFill>
                      <a:schemeClr val="tx1">
                        <a:alpha val="60000"/>
                      </a:schemeClr>
                    </a:solidFill>
                  </a:rPr>
                  <a:t>Detector preferences: [1,2]</a:t>
                </a:r>
              </a:p>
              <a:p>
                <a:pPr indent="-228600">
                  <a:lnSpc>
                    <a:spcPct val="110000"/>
                  </a:lnSpc>
                  <a:spcAft>
                    <a:spcPts val="800"/>
                  </a:spcAft>
                  <a:buFont typeface="Arial" panose="020B0604020202020204" pitchFamily="34" charset="0"/>
                  <a:buChar char="•"/>
                </a:pPr>
                <a:r>
                  <a:rPr lang="en-US" dirty="0">
                    <a:solidFill>
                      <a:schemeClr val="tx1">
                        <a:alpha val="60000"/>
                      </a:schemeClr>
                    </a:solidFill>
                  </a:rPr>
                  <a:t>CBC : 2L_45 &gt; 2L_0 &gt; T </a:t>
                </a:r>
              </a:p>
              <a:p>
                <a:pPr indent="-228600">
                  <a:lnSpc>
                    <a:spcPct val="110000"/>
                  </a:lnSpc>
                  <a:spcAft>
                    <a:spcPts val="800"/>
                  </a:spcAft>
                  <a:buFont typeface="Arial" panose="020B0604020202020204" pitchFamily="34" charset="0"/>
                  <a:buChar char="•"/>
                </a:pPr>
                <a:r>
                  <a:rPr lang="en-US" dirty="0">
                    <a:solidFill>
                      <a:schemeClr val="tx1">
                        <a:alpha val="60000"/>
                      </a:schemeClr>
                    </a:solidFill>
                  </a:rPr>
                  <a:t>SGWB :  T </a:t>
                </a:r>
                <a14:m>
                  <m:oMath xmlns:m="http://schemas.openxmlformats.org/officeDocument/2006/math">
                    <m:r>
                      <a:rPr lang="en-US" i="1" smtClean="0">
                        <a:solidFill>
                          <a:schemeClr val="tx1">
                            <a:alpha val="60000"/>
                          </a:schemeClr>
                        </a:solidFill>
                        <a:latin typeface="Cambria Math" panose="02040503050406030204" pitchFamily="18" charset="0"/>
                        <a:ea typeface="Cambria Math" panose="02040503050406030204" pitchFamily="18" charset="0"/>
                      </a:rPr>
                      <m:t>≈</m:t>
                    </m:r>
                  </m:oMath>
                </a14:m>
                <a:r>
                  <a:rPr lang="en-US" dirty="0">
                    <a:solidFill>
                      <a:schemeClr val="tx1">
                        <a:alpha val="60000"/>
                      </a:schemeClr>
                    </a:solidFill>
                  </a:rPr>
                  <a:t> 2L_0 &gt; 2L_45</a:t>
                </a:r>
              </a:p>
              <a:p>
                <a:pPr indent="-228600">
                  <a:lnSpc>
                    <a:spcPct val="110000"/>
                  </a:lnSpc>
                  <a:spcAft>
                    <a:spcPts val="800"/>
                  </a:spcAft>
                  <a:buFont typeface="Arial" panose="020B0604020202020204" pitchFamily="34" charset="0"/>
                  <a:buChar char="•"/>
                </a:pPr>
                <a:endParaRPr lang="en-US" dirty="0">
                  <a:solidFill>
                    <a:schemeClr val="tx1">
                      <a:alpha val="60000"/>
                    </a:schemeClr>
                  </a:solidFill>
                </a:endParaRPr>
              </a:p>
            </p:txBody>
          </p:sp>
        </mc:Choice>
        <mc:Fallback>
          <p:sp>
            <p:nvSpPr>
              <p:cNvPr id="8" name="TextBox 7">
                <a:extLst>
                  <a:ext uri="{FF2B5EF4-FFF2-40B4-BE49-F238E27FC236}">
                    <a16:creationId xmlns:a16="http://schemas.microsoft.com/office/drawing/2014/main" id="{34150E78-E603-59E8-6857-5CF2DEA191E5}"/>
                  </a:ext>
                </a:extLst>
              </p:cNvPr>
              <p:cNvSpPr txBox="1">
                <a:spLocks noRot="1" noChangeAspect="1" noMove="1" noResize="1" noEditPoints="1" noAdjustHandles="1" noChangeArrowheads="1" noChangeShapeType="1" noTextEdit="1"/>
              </p:cNvSpPr>
              <p:nvPr/>
            </p:nvSpPr>
            <p:spPr>
              <a:xfrm>
                <a:off x="7140575" y="1246890"/>
                <a:ext cx="4500562" cy="4572000"/>
              </a:xfrm>
              <a:prstGeom prst="rect">
                <a:avLst/>
              </a:prstGeom>
              <a:blipFill>
                <a:blip r:embed="rId3"/>
                <a:stretch>
                  <a:fillRect l="-4060"/>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694C5C21-C1B2-4617-0E55-06FDF0DB2B0E}"/>
              </a:ext>
            </a:extLst>
          </p:cNvPr>
          <p:cNvSpPr>
            <a:spLocks noGrp="1"/>
          </p:cNvSpPr>
          <p:nvPr>
            <p:ph type="dt" sz="half" idx="10"/>
          </p:nvPr>
        </p:nvSpPr>
        <p:spPr>
          <a:xfrm>
            <a:off x="550863" y="6507212"/>
            <a:ext cx="2628900" cy="153888"/>
          </a:xfrm>
        </p:spPr>
        <p:txBody>
          <a:bodyPr vert="horz" wrap="square" lIns="0" tIns="0" rIns="0" bIns="0" rtlCol="0" anchor="ctr">
            <a:normAutofit/>
          </a:bodyPr>
          <a:lstStyle/>
          <a:p>
            <a:pPr>
              <a:spcAft>
                <a:spcPts val="600"/>
              </a:spcAft>
            </a:pPr>
            <a:r>
              <a:rPr lang="en-US" dirty="0">
                <a:solidFill>
                  <a:schemeClr val="tx1">
                    <a:alpha val="80000"/>
                  </a:schemeClr>
                </a:solidFill>
              </a:rPr>
              <a:t>13/6/25</a:t>
            </a:r>
          </a:p>
        </p:txBody>
      </p:sp>
      <p:sp>
        <p:nvSpPr>
          <p:cNvPr id="5" name="Footer Placeholder 4">
            <a:extLst>
              <a:ext uri="{FF2B5EF4-FFF2-40B4-BE49-F238E27FC236}">
                <a16:creationId xmlns:a16="http://schemas.microsoft.com/office/drawing/2014/main" id="{D42847F7-FA2A-075E-CC02-D74B818B16D1}"/>
              </a:ext>
            </a:extLst>
          </p:cNvPr>
          <p:cNvSpPr>
            <a:spLocks noGrp="1"/>
          </p:cNvSpPr>
          <p:nvPr>
            <p:ph type="ftr" sz="quarter" idx="11"/>
          </p:nvPr>
        </p:nvSpPr>
        <p:spPr>
          <a:xfrm>
            <a:off x="3359150" y="6507212"/>
            <a:ext cx="6379210" cy="153888"/>
          </a:xfrm>
        </p:spPr>
        <p:txBody>
          <a:bodyPr vert="horz" wrap="square" lIns="0" tIns="0" rIns="0" bIns="0" rtlCol="0" anchor="ctr">
            <a:normAutofit/>
          </a:bodyPr>
          <a:lstStyle/>
          <a:p>
            <a:pPr>
              <a:spcAft>
                <a:spcPts val="600"/>
              </a:spcAft>
            </a:pPr>
            <a:r>
              <a:rPr lang="en-US" kern="1200" dirty="0">
                <a:solidFill>
                  <a:schemeClr val="tx1">
                    <a:alpha val="80000"/>
                  </a:schemeClr>
                </a:solidFill>
                <a:latin typeface="+mn-lt"/>
                <a:ea typeface="+mn-ea"/>
                <a:cs typeface="+mn-cs"/>
              </a:rPr>
              <a:t>Andrea Begnoni</a:t>
            </a:r>
          </a:p>
        </p:txBody>
      </p:sp>
      <p:sp>
        <p:nvSpPr>
          <p:cNvPr id="6" name="Slide Number Placeholder 5">
            <a:extLst>
              <a:ext uri="{FF2B5EF4-FFF2-40B4-BE49-F238E27FC236}">
                <a16:creationId xmlns:a16="http://schemas.microsoft.com/office/drawing/2014/main" id="{F14194D0-062F-BDE3-304B-6DA597D3DE69}"/>
              </a:ext>
            </a:extLst>
          </p:cNvPr>
          <p:cNvSpPr>
            <a:spLocks noGrp="1"/>
          </p:cNvSpPr>
          <p:nvPr>
            <p:ph type="sldNum" sz="quarter" idx="12"/>
          </p:nvPr>
        </p:nvSpPr>
        <p:spPr>
          <a:xfrm>
            <a:off x="9948863" y="6507212"/>
            <a:ext cx="1692274" cy="153888"/>
          </a:xfrm>
        </p:spPr>
        <p:txBody>
          <a:bodyPr vert="horz" wrap="square" lIns="0" tIns="0" rIns="0" bIns="0" rtlCol="0" anchor="ctr">
            <a:normAutofit/>
          </a:bodyPr>
          <a:lstStyle/>
          <a:p>
            <a:pPr>
              <a:spcAft>
                <a:spcPts val="600"/>
              </a:spcAft>
            </a:pPr>
            <a:fld id="{DBA1B0FB-D917-4C8C-928F-313BD683BF39}" type="slidenum">
              <a:rPr lang="en-US" smtClean="0">
                <a:solidFill>
                  <a:schemeClr val="tx1">
                    <a:alpha val="80000"/>
                  </a:schemeClr>
                </a:solidFill>
              </a:rPr>
              <a:pPr>
                <a:spcAft>
                  <a:spcPts val="600"/>
                </a:spcAft>
              </a:pPr>
              <a:t>17</a:t>
            </a:fld>
            <a:endParaRPr lang="en-US">
              <a:solidFill>
                <a:schemeClr val="tx1">
                  <a:alpha val="80000"/>
                </a:schemeClr>
              </a:solidFill>
            </a:endParaRPr>
          </a:p>
        </p:txBody>
      </p:sp>
      <p:sp>
        <p:nvSpPr>
          <p:cNvPr id="10" name="TextBox 9">
            <a:extLst>
              <a:ext uri="{FF2B5EF4-FFF2-40B4-BE49-F238E27FC236}">
                <a16:creationId xmlns:a16="http://schemas.microsoft.com/office/drawing/2014/main" id="{74B0E703-4AA5-A4F0-097A-CFE1A44E8E27}"/>
              </a:ext>
            </a:extLst>
          </p:cNvPr>
          <p:cNvSpPr txBox="1"/>
          <p:nvPr/>
        </p:nvSpPr>
        <p:spPr>
          <a:xfrm>
            <a:off x="7140575" y="6336913"/>
            <a:ext cx="6097554" cy="461665"/>
          </a:xfrm>
          <a:prstGeom prst="rect">
            <a:avLst/>
          </a:prstGeom>
          <a:noFill/>
        </p:spPr>
        <p:txBody>
          <a:bodyPr wrap="square">
            <a:spAutoFit/>
          </a:bodyPr>
          <a:lstStyle/>
          <a:p>
            <a:r>
              <a:rPr lang="it-IT" sz="1200" dirty="0">
                <a:solidFill>
                  <a:srgbClr val="A4A3AB"/>
                </a:solidFill>
              </a:rPr>
              <a:t>[</a:t>
            </a:r>
            <a:r>
              <a:rPr lang="en-US" sz="1200" dirty="0">
                <a:solidFill>
                  <a:srgbClr val="A4A3AB"/>
                </a:solidFill>
              </a:rPr>
              <a:t>1] </a:t>
            </a:r>
            <a:r>
              <a:rPr lang="en-US" sz="1200" dirty="0" err="1">
                <a:solidFill>
                  <a:srgbClr val="A4A3AB"/>
                </a:solidFill>
              </a:rPr>
              <a:t>Branchesi</a:t>
            </a:r>
            <a:r>
              <a:rPr lang="en-US" sz="1200" dirty="0">
                <a:solidFill>
                  <a:srgbClr val="A4A3AB"/>
                </a:solidFill>
              </a:rPr>
              <a:t> et al. 2023</a:t>
            </a:r>
          </a:p>
          <a:p>
            <a:r>
              <a:rPr lang="en-US" sz="1200" dirty="0">
                <a:solidFill>
                  <a:srgbClr val="A4A3AB"/>
                </a:solidFill>
              </a:rPr>
              <a:t>[2] Abac et al. 2025</a:t>
            </a:r>
          </a:p>
        </p:txBody>
      </p:sp>
    </p:spTree>
    <p:extLst>
      <p:ext uri="{BB962C8B-B14F-4D97-AF65-F5344CB8AC3E}">
        <p14:creationId xmlns:p14="http://schemas.microsoft.com/office/powerpoint/2010/main" val="2265510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18" name="Freeform: Shape 617">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0" name="Oval 619">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2" name="Oval 621">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24" name="Group 623">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615" name="Freeform: Shape 614">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6" name="Freeform: Shape 615">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17" name="Oval 616">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9" name="Oval 618">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630" name="Rectangle 629">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 name="Oval 631">
            <a:extLst>
              <a:ext uri="{FF2B5EF4-FFF2-40B4-BE49-F238E27FC236}">
                <a16:creationId xmlns:a16="http://schemas.microsoft.com/office/drawing/2014/main" id="{28A00A08-E4E6-4184-B484-E0E034072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171" y="13882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34" name="Group 633">
            <a:extLst>
              <a:ext uri="{FF2B5EF4-FFF2-40B4-BE49-F238E27FC236}">
                <a16:creationId xmlns:a16="http://schemas.microsoft.com/office/drawing/2014/main" id="{0780E404-3121-4F33-AF2D-65F659A977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7675" y="288981"/>
            <a:ext cx="1262947" cy="1335600"/>
            <a:chOff x="2678417" y="2427951"/>
            <a:chExt cx="1262947" cy="1335600"/>
          </a:xfrm>
        </p:grpSpPr>
        <p:sp>
          <p:nvSpPr>
            <p:cNvPr id="635" name="Freeform: Shape 634">
              <a:extLst>
                <a:ext uri="{FF2B5EF4-FFF2-40B4-BE49-F238E27FC236}">
                  <a16:creationId xmlns:a16="http://schemas.microsoft.com/office/drawing/2014/main" id="{2339341D-8322-49F1-91DA-6D115CCAE7A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6" name="Oval 635">
              <a:extLst>
                <a:ext uri="{FF2B5EF4-FFF2-40B4-BE49-F238E27FC236}">
                  <a16:creationId xmlns:a16="http://schemas.microsoft.com/office/drawing/2014/main" id="{7EB9DB0E-3B0E-411A-9274-448D565CA4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B42E88C-759F-0E93-1BAB-6A4189AD1539}"/>
              </a:ext>
            </a:extLst>
          </p:cNvPr>
          <p:cNvSpPr>
            <a:spLocks noGrp="1"/>
          </p:cNvSpPr>
          <p:nvPr>
            <p:ph type="title"/>
          </p:nvPr>
        </p:nvSpPr>
        <p:spPr>
          <a:xfrm>
            <a:off x="550860" y="187622"/>
            <a:ext cx="8522801" cy="818282"/>
          </a:xfrm>
        </p:spPr>
        <p:txBody>
          <a:bodyPr vert="horz" wrap="square" lIns="0" tIns="0" rIns="0" bIns="0" rtlCol="0" anchor="b" anchorCtr="0">
            <a:normAutofit/>
          </a:bodyPr>
          <a:lstStyle/>
          <a:p>
            <a:pPr>
              <a:lnSpc>
                <a:spcPct val="100000"/>
              </a:lnSpc>
            </a:pPr>
            <a:r>
              <a:rPr lang="en-US" sz="4000" dirty="0"/>
              <a:t>Case study – Angular Precision</a:t>
            </a:r>
          </a:p>
        </p:txBody>
      </p:sp>
      <p:grpSp>
        <p:nvGrpSpPr>
          <p:cNvPr id="638" name="Group 637">
            <a:extLst>
              <a:ext uri="{FF2B5EF4-FFF2-40B4-BE49-F238E27FC236}">
                <a16:creationId xmlns:a16="http://schemas.microsoft.com/office/drawing/2014/main" id="{4B158E9A-DBF4-4AA7-B6B7-8C8EB2FBDD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25249" y="5435090"/>
            <a:ext cx="762805" cy="734873"/>
            <a:chOff x="7950336" y="1300590"/>
            <a:chExt cx="762805" cy="734873"/>
          </a:xfrm>
        </p:grpSpPr>
        <p:sp>
          <p:nvSpPr>
            <p:cNvPr id="639" name="Freeform 5">
              <a:extLst>
                <a:ext uri="{FF2B5EF4-FFF2-40B4-BE49-F238E27FC236}">
                  <a16:creationId xmlns:a16="http://schemas.microsoft.com/office/drawing/2014/main" id="{6150ACFD-AEC6-42A3-A5A7-E7AD6B13E0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220298" y="1428832"/>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60000"/>
                  </a:schemeClr>
                </a:gs>
                <a:gs pos="100000">
                  <a:schemeClr val="accent1">
                    <a:lumMod val="60000"/>
                    <a:lumOff val="40000"/>
                    <a:alpha val="60000"/>
                  </a:schemeClr>
                </a:gs>
              </a:gsLst>
              <a:lin ang="0" scaled="0"/>
              <a:tileRect/>
            </a:gradFill>
            <a:ln>
              <a:noFill/>
            </a:ln>
            <a:effectLst>
              <a:innerShdw blurRad="254000">
                <a:schemeClr val="bg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0" name="Freeform 6">
              <a:extLst>
                <a:ext uri="{FF2B5EF4-FFF2-40B4-BE49-F238E27FC236}">
                  <a16:creationId xmlns:a16="http://schemas.microsoft.com/office/drawing/2014/main" id="{DB4D1217-FEB1-4D2A-80F4-C227B66D72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066503" y="1339815"/>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60000"/>
                  </a:schemeClr>
                </a:gs>
                <a:gs pos="100000">
                  <a:schemeClr val="accent1">
                    <a:lumMod val="60000"/>
                    <a:lumOff val="40000"/>
                  </a:schemeClr>
                </a:gs>
              </a:gsLst>
              <a:lin ang="180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1" name="Freeform 8">
              <a:extLst>
                <a:ext uri="{FF2B5EF4-FFF2-40B4-BE49-F238E27FC236}">
                  <a16:creationId xmlns:a16="http://schemas.microsoft.com/office/drawing/2014/main" id="{0BCA7138-22BA-4785-8B3D-9D45213E85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217173" y="1608753"/>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60000"/>
                  </a:schemeClr>
                </a:gs>
                <a:gs pos="100000">
                  <a:schemeClr val="accent1">
                    <a:lumMod val="60000"/>
                    <a:lumOff val="40000"/>
                    <a:alpha val="60000"/>
                  </a:schemeClr>
                </a:gs>
              </a:gsLst>
              <a:lin ang="18000000" scaled="0"/>
              <a:tileRect/>
            </a:gradFill>
            <a:ln>
              <a:noFill/>
            </a:ln>
            <a:effectLst>
              <a:innerShdw blurRad="508000">
                <a:schemeClr val="bg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 name="Date Placeholder 3">
            <a:extLst>
              <a:ext uri="{FF2B5EF4-FFF2-40B4-BE49-F238E27FC236}">
                <a16:creationId xmlns:a16="http://schemas.microsoft.com/office/drawing/2014/main" id="{ADE294DC-FC05-D29A-8403-5981A19E736D}"/>
              </a:ext>
            </a:extLst>
          </p:cNvPr>
          <p:cNvSpPr>
            <a:spLocks noGrp="1"/>
          </p:cNvSpPr>
          <p:nvPr>
            <p:ph type="dt" sz="half" idx="10"/>
          </p:nvPr>
        </p:nvSpPr>
        <p:spPr>
          <a:xfrm>
            <a:off x="550863" y="6507212"/>
            <a:ext cx="2628900" cy="153888"/>
          </a:xfrm>
        </p:spPr>
        <p:txBody>
          <a:bodyPr vert="horz" wrap="square" lIns="0" tIns="0" rIns="0" bIns="0" rtlCol="0" anchor="ctr">
            <a:normAutofit/>
          </a:bodyPr>
          <a:lstStyle/>
          <a:p>
            <a:pPr>
              <a:spcAft>
                <a:spcPts val="600"/>
              </a:spcAft>
            </a:pPr>
            <a:r>
              <a:rPr lang="en-US" dirty="0">
                <a:solidFill>
                  <a:schemeClr val="tx1">
                    <a:alpha val="80000"/>
                  </a:schemeClr>
                </a:solidFill>
              </a:rPr>
              <a:t>13/6/25</a:t>
            </a:r>
          </a:p>
        </p:txBody>
      </p:sp>
      <p:sp>
        <p:nvSpPr>
          <p:cNvPr id="5" name="Footer Placeholder 4">
            <a:extLst>
              <a:ext uri="{FF2B5EF4-FFF2-40B4-BE49-F238E27FC236}">
                <a16:creationId xmlns:a16="http://schemas.microsoft.com/office/drawing/2014/main" id="{7B14EE4B-E92A-8B34-9BEB-D93AB3B86229}"/>
              </a:ext>
            </a:extLst>
          </p:cNvPr>
          <p:cNvSpPr>
            <a:spLocks noGrp="1"/>
          </p:cNvSpPr>
          <p:nvPr>
            <p:ph type="ftr" sz="quarter" idx="11"/>
          </p:nvPr>
        </p:nvSpPr>
        <p:spPr>
          <a:xfrm>
            <a:off x="3359150" y="6507212"/>
            <a:ext cx="6379210" cy="153888"/>
          </a:xfrm>
        </p:spPr>
        <p:txBody>
          <a:bodyPr vert="horz" wrap="square" lIns="0" tIns="0" rIns="0" bIns="0" rtlCol="0" anchor="ctr">
            <a:normAutofit/>
          </a:bodyPr>
          <a:lstStyle/>
          <a:p>
            <a:pPr>
              <a:spcAft>
                <a:spcPts val="600"/>
              </a:spcAft>
            </a:pPr>
            <a:r>
              <a:rPr lang="en-US" kern="1200" dirty="0">
                <a:solidFill>
                  <a:schemeClr val="tx1">
                    <a:alpha val="80000"/>
                  </a:schemeClr>
                </a:solidFill>
                <a:latin typeface="+mn-lt"/>
                <a:ea typeface="+mn-ea"/>
                <a:cs typeface="+mn-cs"/>
              </a:rPr>
              <a:t>Andrea Begnoni</a:t>
            </a:r>
          </a:p>
        </p:txBody>
      </p:sp>
      <p:sp>
        <p:nvSpPr>
          <p:cNvPr id="6" name="Slide Number Placeholder 5">
            <a:extLst>
              <a:ext uri="{FF2B5EF4-FFF2-40B4-BE49-F238E27FC236}">
                <a16:creationId xmlns:a16="http://schemas.microsoft.com/office/drawing/2014/main" id="{8C529B20-3D51-E12D-6393-C7197D33A20E}"/>
              </a:ext>
            </a:extLst>
          </p:cNvPr>
          <p:cNvSpPr>
            <a:spLocks noGrp="1"/>
          </p:cNvSpPr>
          <p:nvPr>
            <p:ph type="sldNum" sz="quarter" idx="12"/>
          </p:nvPr>
        </p:nvSpPr>
        <p:spPr>
          <a:xfrm>
            <a:off x="9948863" y="6507212"/>
            <a:ext cx="1692274" cy="153888"/>
          </a:xfrm>
        </p:spPr>
        <p:txBody>
          <a:bodyPr vert="horz" wrap="square" lIns="0" tIns="0" rIns="0" bIns="0" rtlCol="0" anchor="ctr">
            <a:normAutofit/>
          </a:bodyPr>
          <a:lstStyle/>
          <a:p>
            <a:pPr>
              <a:spcAft>
                <a:spcPts val="600"/>
              </a:spcAft>
            </a:pPr>
            <a:fld id="{DBA1B0FB-D917-4C8C-928F-313BD683BF39}" type="slidenum">
              <a:rPr lang="en-US" smtClean="0">
                <a:solidFill>
                  <a:schemeClr val="tx1">
                    <a:alpha val="80000"/>
                  </a:schemeClr>
                </a:solidFill>
              </a:rPr>
              <a:pPr>
                <a:spcAft>
                  <a:spcPts val="600"/>
                </a:spcAft>
              </a:pPr>
              <a:t>18</a:t>
            </a:fld>
            <a:endParaRPr lang="en-US">
              <a:solidFill>
                <a:schemeClr val="tx1">
                  <a:alpha val="80000"/>
                </a:schemeClr>
              </a:solidFill>
            </a:endParaRPr>
          </a:p>
        </p:txBody>
      </p:sp>
      <p:pic>
        <p:nvPicPr>
          <p:cNvPr id="1217" name="Picture 1216">
            <a:extLst>
              <a:ext uri="{FF2B5EF4-FFF2-40B4-BE49-F238E27FC236}">
                <a16:creationId xmlns:a16="http://schemas.microsoft.com/office/drawing/2014/main" id="{E0B6ADC8-0F4C-58BA-9D01-7F76D9CAD927}"/>
              </a:ext>
            </a:extLst>
          </p:cNvPr>
          <p:cNvPicPr>
            <a:picLocks noChangeAspect="1"/>
          </p:cNvPicPr>
          <p:nvPr/>
        </p:nvPicPr>
        <p:blipFill>
          <a:blip r:embed="rId2"/>
          <a:stretch>
            <a:fillRect/>
          </a:stretch>
        </p:blipFill>
        <p:spPr>
          <a:xfrm>
            <a:off x="461171" y="1170137"/>
            <a:ext cx="11339046" cy="4227511"/>
          </a:xfrm>
          <a:prstGeom prst="rect">
            <a:avLst/>
          </a:prstGeom>
        </p:spPr>
      </p:pic>
      <p:sp>
        <p:nvSpPr>
          <p:cNvPr id="3" name="TextBox 2">
            <a:extLst>
              <a:ext uri="{FF2B5EF4-FFF2-40B4-BE49-F238E27FC236}">
                <a16:creationId xmlns:a16="http://schemas.microsoft.com/office/drawing/2014/main" id="{FABC6C87-264A-2E0B-486B-AE7B6C555E6B}"/>
              </a:ext>
            </a:extLst>
          </p:cNvPr>
          <p:cNvSpPr txBox="1"/>
          <p:nvPr/>
        </p:nvSpPr>
        <p:spPr>
          <a:xfrm>
            <a:off x="3833190" y="5667756"/>
            <a:ext cx="7066318" cy="2379241"/>
          </a:xfrm>
          <a:prstGeom prst="rect">
            <a:avLst/>
          </a:prstGeom>
        </p:spPr>
        <p:txBody>
          <a:bodyPr vert="horz" wrap="square" lIns="0" tIns="0" rIns="0" bIns="0" rtlCol="0" anchor="t">
            <a:normAutofit/>
          </a:bodyPr>
          <a:lstStyle/>
          <a:p>
            <a:pPr marL="57150">
              <a:lnSpc>
                <a:spcPct val="110000"/>
              </a:lnSpc>
              <a:spcAft>
                <a:spcPts val="800"/>
              </a:spcAft>
            </a:pPr>
            <a:r>
              <a:rPr lang="it-IT" dirty="0">
                <a:solidFill>
                  <a:schemeClr val="tx1">
                    <a:alpha val="60000"/>
                  </a:schemeClr>
                </a:solidFill>
              </a:rPr>
              <a:t>Cumulative density function times the number of events as a function of the 90% sky area. </a:t>
            </a:r>
            <a:r>
              <a:rPr lang="it-IT" i="1" dirty="0">
                <a:solidFill>
                  <a:schemeClr val="tx1">
                    <a:alpha val="60000"/>
                  </a:schemeClr>
                </a:solidFill>
              </a:rPr>
              <a:t>Right</a:t>
            </a:r>
            <a:r>
              <a:rPr lang="it-IT" dirty="0">
                <a:solidFill>
                  <a:schemeClr val="tx1">
                    <a:alpha val="60000"/>
                  </a:schemeClr>
                </a:solidFill>
              </a:rPr>
              <a:t>: zoom in of the left plot</a:t>
            </a:r>
            <a:endParaRPr lang="en-US" dirty="0">
              <a:solidFill>
                <a:schemeClr val="tx1">
                  <a:alpha val="60000"/>
                </a:schemeClr>
              </a:solidFill>
            </a:endParaRPr>
          </a:p>
        </p:txBody>
      </p:sp>
    </p:spTree>
    <p:extLst>
      <p:ext uri="{BB962C8B-B14F-4D97-AF65-F5344CB8AC3E}">
        <p14:creationId xmlns:p14="http://schemas.microsoft.com/office/powerpoint/2010/main" val="26740998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C6520-0718-65AB-78AD-178B17FD61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EE0B3E-4D84-7D69-BF24-AFD16E2EAE1F}"/>
              </a:ext>
            </a:extLst>
          </p:cNvPr>
          <p:cNvSpPr>
            <a:spLocks noGrp="1"/>
          </p:cNvSpPr>
          <p:nvPr>
            <p:ph type="title"/>
          </p:nvPr>
        </p:nvSpPr>
        <p:spPr>
          <a:xfrm>
            <a:off x="550861" y="580363"/>
            <a:ext cx="7307264" cy="1333055"/>
          </a:xfrm>
        </p:spPr>
        <p:txBody>
          <a:bodyPr vert="horz" wrap="square" lIns="0" tIns="0" rIns="0" bIns="0" rtlCol="0" anchor="t" anchorCtr="0">
            <a:normAutofit/>
          </a:bodyPr>
          <a:lstStyle/>
          <a:p>
            <a:r>
              <a:rPr lang="it-IT" sz="4000" dirty="0"/>
              <a:t>Source properties </a:t>
            </a:r>
            <a:endParaRPr lang="en-US" sz="4000"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206FEEA-DA2A-FEA6-D760-33866F26EF73}"/>
                  </a:ext>
                </a:extLst>
              </p:cNvPr>
              <p:cNvSpPr txBox="1"/>
              <p:nvPr/>
            </p:nvSpPr>
            <p:spPr>
              <a:xfrm>
                <a:off x="7120304" y="1108392"/>
                <a:ext cx="4992627" cy="2379241"/>
              </a:xfrm>
              <a:prstGeom prst="rect">
                <a:avLst/>
              </a:prstGeom>
            </p:spPr>
            <p:txBody>
              <a:bodyPr vert="horz" wrap="square" lIns="0" tIns="0" rIns="0" bIns="0" rtlCol="0" anchor="t">
                <a:normAutofit/>
              </a:bodyPr>
              <a:lstStyle/>
              <a:p>
                <a:pPr marL="285750" indent="-228600">
                  <a:lnSpc>
                    <a:spcPct val="110000"/>
                  </a:lnSpc>
                  <a:spcAft>
                    <a:spcPts val="800"/>
                  </a:spcAft>
                  <a:buFont typeface="Arial" panose="020B0604020202020204" pitchFamily="34" charset="0"/>
                  <a:buChar char="•"/>
                </a:pPr>
                <a:endParaRPr lang="en-US" dirty="0">
                  <a:solidFill>
                    <a:schemeClr val="tx1">
                      <a:alpha val="60000"/>
                    </a:schemeClr>
                  </a:solidFill>
                </a:endParaRPr>
              </a:p>
              <a:p>
                <a:pPr marL="57150">
                  <a:lnSpc>
                    <a:spcPct val="110000"/>
                  </a:lnSpc>
                  <a:spcAft>
                    <a:spcPts val="800"/>
                  </a:spcAft>
                </a:pPr>
                <a:r>
                  <a:rPr lang="en-US" dirty="0">
                    <a:solidFill>
                      <a:schemeClr val="tx1">
                        <a:alpha val="60000"/>
                      </a:schemeClr>
                    </a:solidFill>
                  </a:rPr>
                  <a:t>The plot represents the percentage of events of which the 1-sigma error is below 1e-4 for the detector chirp mass and 5e-4 for the symmetric mass ratio. Only </a:t>
                </a:r>
                <a14:m>
                  <m:oMath xmlns:m="http://schemas.openxmlformats.org/officeDocument/2006/math">
                    <m:r>
                      <a:rPr lang="en-US" i="1" smtClean="0">
                        <a:solidFill>
                          <a:schemeClr val="tx1">
                            <a:alpha val="60000"/>
                          </a:schemeClr>
                        </a:solidFill>
                        <a:latin typeface="Cambria Math" panose="02040503050406030204" pitchFamily="18" charset="0"/>
                        <a:ea typeface="Cambria Math" panose="02040503050406030204" pitchFamily="18" charset="0"/>
                      </a:rPr>
                      <m:t>~</m:t>
                    </m:r>
                    <m:r>
                      <a:rPr lang="it-IT" b="0" i="1" smtClean="0">
                        <a:solidFill>
                          <a:schemeClr val="tx1">
                            <a:alpha val="60000"/>
                          </a:schemeClr>
                        </a:solidFill>
                        <a:latin typeface="Cambria Math" panose="02040503050406030204" pitchFamily="18" charset="0"/>
                        <a:ea typeface="Cambria Math" panose="02040503050406030204" pitchFamily="18" charset="0"/>
                      </a:rPr>
                      <m:t> 1/3</m:t>
                    </m:r>
                  </m:oMath>
                </a14:m>
                <a:r>
                  <a:rPr lang="en-US" dirty="0">
                    <a:solidFill>
                      <a:schemeClr val="tx1">
                        <a:alpha val="60000"/>
                      </a:schemeClr>
                    </a:solidFill>
                  </a:rPr>
                  <a:t> of sources that satisfy the mass ratio requirement satisfy both requirements. </a:t>
                </a:r>
              </a:p>
            </p:txBody>
          </p:sp>
        </mc:Choice>
        <mc:Fallback xmlns="">
          <p:sp>
            <p:nvSpPr>
              <p:cNvPr id="3" name="TextBox 2">
                <a:extLst>
                  <a:ext uri="{FF2B5EF4-FFF2-40B4-BE49-F238E27FC236}">
                    <a16:creationId xmlns:a16="http://schemas.microsoft.com/office/drawing/2014/main" id="{F206FEEA-DA2A-FEA6-D760-33866F26EF73}"/>
                  </a:ext>
                </a:extLst>
              </p:cNvPr>
              <p:cNvSpPr txBox="1">
                <a:spLocks noRot="1" noChangeAspect="1" noMove="1" noResize="1" noEditPoints="1" noAdjustHandles="1" noChangeArrowheads="1" noChangeShapeType="1" noTextEdit="1"/>
              </p:cNvSpPr>
              <p:nvPr/>
            </p:nvSpPr>
            <p:spPr>
              <a:xfrm>
                <a:off x="7120304" y="1108392"/>
                <a:ext cx="4992627" cy="2379241"/>
              </a:xfrm>
              <a:prstGeom prst="rect">
                <a:avLst/>
              </a:prstGeom>
              <a:blipFill>
                <a:blip r:embed="rId50"/>
                <a:stretch>
                  <a:fillRect l="-1709"/>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4A4FE3B1-E5A3-2CE2-54DE-FD3F732575AF}"/>
              </a:ext>
            </a:extLst>
          </p:cNvPr>
          <p:cNvSpPr>
            <a:spLocks noGrp="1"/>
          </p:cNvSpPr>
          <p:nvPr>
            <p:ph type="dt" sz="half" idx="10"/>
          </p:nvPr>
        </p:nvSpPr>
        <p:spPr>
          <a:xfrm>
            <a:off x="550863" y="6507212"/>
            <a:ext cx="2628900" cy="153888"/>
          </a:xfrm>
        </p:spPr>
        <p:txBody>
          <a:bodyPr vert="horz" wrap="square" lIns="0" tIns="0" rIns="0" bIns="0" rtlCol="0" anchor="ctr">
            <a:normAutofit/>
          </a:bodyPr>
          <a:lstStyle/>
          <a:p>
            <a:pPr>
              <a:spcAft>
                <a:spcPts val="600"/>
              </a:spcAft>
            </a:pPr>
            <a:r>
              <a:rPr lang="en-US" sz="1000" dirty="0"/>
              <a:t>13/6/25</a:t>
            </a:r>
            <a:endParaRPr lang="en-US" dirty="0">
              <a:solidFill>
                <a:schemeClr val="tx1">
                  <a:alpha val="80000"/>
                </a:schemeClr>
              </a:solidFill>
            </a:endParaRPr>
          </a:p>
        </p:txBody>
      </p:sp>
      <p:sp>
        <p:nvSpPr>
          <p:cNvPr id="5" name="Footer Placeholder 4">
            <a:extLst>
              <a:ext uri="{FF2B5EF4-FFF2-40B4-BE49-F238E27FC236}">
                <a16:creationId xmlns:a16="http://schemas.microsoft.com/office/drawing/2014/main" id="{4BAEB34C-F226-6751-8FB3-B9072BC5188E}"/>
              </a:ext>
            </a:extLst>
          </p:cNvPr>
          <p:cNvSpPr>
            <a:spLocks noGrp="1"/>
          </p:cNvSpPr>
          <p:nvPr>
            <p:ph type="ftr" sz="quarter" idx="11"/>
          </p:nvPr>
        </p:nvSpPr>
        <p:spPr>
          <a:xfrm>
            <a:off x="3359150" y="6507212"/>
            <a:ext cx="6379210" cy="153888"/>
          </a:xfrm>
        </p:spPr>
        <p:txBody>
          <a:bodyPr vert="horz" wrap="square" lIns="0" tIns="0" rIns="0" bIns="0" rtlCol="0" anchor="ctr">
            <a:normAutofit/>
          </a:bodyPr>
          <a:lstStyle/>
          <a:p>
            <a:pPr>
              <a:spcAft>
                <a:spcPts val="600"/>
              </a:spcAft>
            </a:pPr>
            <a:r>
              <a:rPr lang="en-US" kern="1200" dirty="0">
                <a:solidFill>
                  <a:schemeClr val="tx1">
                    <a:alpha val="80000"/>
                  </a:schemeClr>
                </a:solidFill>
                <a:latin typeface="+mn-lt"/>
                <a:ea typeface="+mn-ea"/>
                <a:cs typeface="+mn-cs"/>
              </a:rPr>
              <a:t>Andrea Begnoni</a:t>
            </a:r>
          </a:p>
        </p:txBody>
      </p:sp>
      <p:sp>
        <p:nvSpPr>
          <p:cNvPr id="6" name="Slide Number Placeholder 5">
            <a:extLst>
              <a:ext uri="{FF2B5EF4-FFF2-40B4-BE49-F238E27FC236}">
                <a16:creationId xmlns:a16="http://schemas.microsoft.com/office/drawing/2014/main" id="{2C5D10CE-4DE3-8B70-D6D5-1BE1DD0EE1B5}"/>
              </a:ext>
            </a:extLst>
          </p:cNvPr>
          <p:cNvSpPr>
            <a:spLocks noGrp="1"/>
          </p:cNvSpPr>
          <p:nvPr>
            <p:ph type="sldNum" sz="quarter" idx="12"/>
          </p:nvPr>
        </p:nvSpPr>
        <p:spPr>
          <a:xfrm>
            <a:off x="9948863" y="6507212"/>
            <a:ext cx="1692274" cy="153888"/>
          </a:xfrm>
        </p:spPr>
        <p:txBody>
          <a:bodyPr vert="horz" wrap="square" lIns="0" tIns="0" rIns="0" bIns="0" rtlCol="0" anchor="ctr">
            <a:normAutofit/>
          </a:bodyPr>
          <a:lstStyle/>
          <a:p>
            <a:pPr>
              <a:spcAft>
                <a:spcPts val="600"/>
              </a:spcAft>
            </a:pPr>
            <a:fld id="{DBA1B0FB-D917-4C8C-928F-313BD683BF39}" type="slidenum">
              <a:rPr lang="en-US" smtClean="0">
                <a:solidFill>
                  <a:schemeClr val="tx1">
                    <a:alpha val="80000"/>
                  </a:schemeClr>
                </a:solidFill>
              </a:rPr>
              <a:pPr>
                <a:spcAft>
                  <a:spcPts val="600"/>
                </a:spcAft>
              </a:pPr>
              <a:t>19</a:t>
            </a:fld>
            <a:endParaRPr lang="en-US">
              <a:solidFill>
                <a:schemeClr val="tx1">
                  <a:alpha val="80000"/>
                </a:schemeClr>
              </a:solidFill>
            </a:endParaRPr>
          </a:p>
        </p:txBody>
      </p:sp>
      <p:pic>
        <p:nvPicPr>
          <p:cNvPr id="1360" name="Picture 1359" descr="A blue grid with white dots and stars&#10;&#10;Description automatically generated with medium confidence">
            <a:extLst>
              <a:ext uri="{FF2B5EF4-FFF2-40B4-BE49-F238E27FC236}">
                <a16:creationId xmlns:a16="http://schemas.microsoft.com/office/drawing/2014/main" id="{ACC1BAF5-CC70-F12D-BD57-577FFEF05106}"/>
              </a:ext>
            </a:extLst>
          </p:cNvPr>
          <p:cNvPicPr>
            <a:picLocks noChangeAspect="1"/>
          </p:cNvPicPr>
          <p:nvPr/>
        </p:nvPicPr>
        <p:blipFill rotWithShape="1">
          <a:blip r:embed="rId51"/>
          <a:srcRect l="29979" r="13772" b="2"/>
          <a:stretch/>
        </p:blipFill>
        <p:spPr>
          <a:xfrm>
            <a:off x="8537105" y="3518115"/>
            <a:ext cx="5132388" cy="5132388"/>
          </a:xfrm>
          <a:custGeom>
            <a:avLst/>
            <a:gdLst/>
            <a:ahLst/>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p:spPr>
      </p:pic>
      <p:grpSp>
        <p:nvGrpSpPr>
          <p:cNvPr id="32" name="Group 31" descr="\documentclass{article}&#10;\usepackage{amsmath}&#10;\pagestyle{empty}&#10;\begin{document}&#10;&#10;\begin{equation}&#10;    \eta = \frac{m_1m_2}{(m_1+m_2)^2}\nonumber&#10;\end{equation}&#10;&#10;\end{document}&#10;" title="IguanaTex Vector Display">
            <a:extLst>
              <a:ext uri="{FF2B5EF4-FFF2-40B4-BE49-F238E27FC236}">
                <a16:creationId xmlns:a16="http://schemas.microsoft.com/office/drawing/2014/main" id="{52C648BD-0A01-FBCE-33D4-D4C3C3D8FB86}"/>
              </a:ext>
            </a:extLst>
          </p:cNvPr>
          <p:cNvGrpSpPr>
            <a:grpSpLocks noChangeAspect="1"/>
          </p:cNvGrpSpPr>
          <p:nvPr>
            <p:custDataLst>
              <p:tags r:id="rId1"/>
            </p:custDataLst>
          </p:nvPr>
        </p:nvGrpSpPr>
        <p:grpSpPr>
          <a:xfrm>
            <a:off x="5122588" y="5735228"/>
            <a:ext cx="1773605" cy="526381"/>
            <a:chOff x="10345739" y="7301780"/>
            <a:chExt cx="1773605" cy="526381"/>
          </a:xfrm>
        </p:grpSpPr>
        <p:sp>
          <p:nvSpPr>
            <p:cNvPr id="17" name="Freeform: Shape 16">
              <a:extLst>
                <a:ext uri="{FF2B5EF4-FFF2-40B4-BE49-F238E27FC236}">
                  <a16:creationId xmlns:a16="http://schemas.microsoft.com/office/drawing/2014/main" id="{DCD2F2D4-4A84-35D3-A3BA-15235F46F186}"/>
                </a:ext>
              </a:extLst>
            </p:cNvPr>
            <p:cNvSpPr/>
            <p:nvPr>
              <p:custDataLst>
                <p:tags r:id="rId34"/>
              </p:custDataLst>
            </p:nvPr>
          </p:nvSpPr>
          <p:spPr>
            <a:xfrm>
              <a:off x="10345739" y="7475111"/>
              <a:ext cx="117342" cy="168588"/>
            </a:xfrm>
            <a:custGeom>
              <a:avLst/>
              <a:gdLst>
                <a:gd name="connsiteX0" fmla="*/ 115530 w 117342"/>
                <a:gd name="connsiteY0" fmla="*/ 42350 h 168588"/>
                <a:gd name="connsiteX1" fmla="*/ 117540 w 117342"/>
                <a:gd name="connsiteY1" fmla="*/ 27490 h 168588"/>
                <a:gd name="connsiteX2" fmla="*/ 88644 w 117342"/>
                <a:gd name="connsiteY2" fmla="*/ 75 h 168588"/>
                <a:gd name="connsiteX3" fmla="*/ 49698 w 117342"/>
                <a:gd name="connsiteY3" fmla="*/ 22365 h 168588"/>
                <a:gd name="connsiteX4" fmla="*/ 26581 w 117342"/>
                <a:gd name="connsiteY4" fmla="*/ 75 h 168588"/>
                <a:gd name="connsiteX5" fmla="*/ 7987 w 117342"/>
                <a:gd name="connsiteY5" fmla="*/ 14679 h 168588"/>
                <a:gd name="connsiteX6" fmla="*/ 198 w 117342"/>
                <a:gd name="connsiteY6" fmla="*/ 39532 h 168588"/>
                <a:gd name="connsiteX7" fmla="*/ 3213 w 117342"/>
                <a:gd name="connsiteY7" fmla="*/ 42094 h 168588"/>
                <a:gd name="connsiteX8" fmla="*/ 7485 w 117342"/>
                <a:gd name="connsiteY8" fmla="*/ 36201 h 168588"/>
                <a:gd name="connsiteX9" fmla="*/ 25827 w 117342"/>
                <a:gd name="connsiteY9" fmla="*/ 5711 h 168588"/>
                <a:gd name="connsiteX10" fmla="*/ 33616 w 117342"/>
                <a:gd name="connsiteY10" fmla="*/ 17497 h 168588"/>
                <a:gd name="connsiteX11" fmla="*/ 29596 w 117342"/>
                <a:gd name="connsiteY11" fmla="*/ 39019 h 168588"/>
                <a:gd name="connsiteX12" fmla="*/ 15023 w 117342"/>
                <a:gd name="connsiteY12" fmla="*/ 98205 h 168588"/>
                <a:gd name="connsiteX13" fmla="*/ 12761 w 117342"/>
                <a:gd name="connsiteY13" fmla="*/ 109222 h 168588"/>
                <a:gd name="connsiteX14" fmla="*/ 20048 w 117342"/>
                <a:gd name="connsiteY14" fmla="*/ 116140 h 168588"/>
                <a:gd name="connsiteX15" fmla="*/ 29345 w 117342"/>
                <a:gd name="connsiteY15" fmla="*/ 108966 h 168588"/>
                <a:gd name="connsiteX16" fmla="*/ 34119 w 117342"/>
                <a:gd name="connsiteY16" fmla="*/ 90006 h 168588"/>
                <a:gd name="connsiteX17" fmla="*/ 39647 w 117342"/>
                <a:gd name="connsiteY17" fmla="*/ 66947 h 168588"/>
                <a:gd name="connsiteX18" fmla="*/ 43919 w 117342"/>
                <a:gd name="connsiteY18" fmla="*/ 49780 h 168588"/>
                <a:gd name="connsiteX19" fmla="*/ 46682 w 117342"/>
                <a:gd name="connsiteY19" fmla="*/ 38251 h 168588"/>
                <a:gd name="connsiteX20" fmla="*/ 63769 w 117342"/>
                <a:gd name="connsiteY20" fmla="*/ 14679 h 168588"/>
                <a:gd name="connsiteX21" fmla="*/ 87891 w 117342"/>
                <a:gd name="connsiteY21" fmla="*/ 5711 h 168588"/>
                <a:gd name="connsiteX22" fmla="*/ 101459 w 117342"/>
                <a:gd name="connsiteY22" fmla="*/ 23646 h 168588"/>
                <a:gd name="connsiteX23" fmla="*/ 98946 w 117342"/>
                <a:gd name="connsiteY23" fmla="*/ 39788 h 168588"/>
                <a:gd name="connsiteX24" fmla="*/ 70302 w 117342"/>
                <a:gd name="connsiteY24" fmla="*/ 157646 h 168588"/>
                <a:gd name="connsiteX25" fmla="*/ 69548 w 117342"/>
                <a:gd name="connsiteY25" fmla="*/ 161746 h 168588"/>
                <a:gd name="connsiteX26" fmla="*/ 76583 w 117342"/>
                <a:gd name="connsiteY26" fmla="*/ 168664 h 168588"/>
                <a:gd name="connsiteX27" fmla="*/ 86886 w 117342"/>
                <a:gd name="connsiteY27" fmla="*/ 158415 h 168588"/>
                <a:gd name="connsiteX28" fmla="*/ 115530 w 117342"/>
                <a:gd name="connsiteY28" fmla="*/ 42350 h 168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342" h="168588">
                  <a:moveTo>
                    <a:pt x="115530" y="42350"/>
                  </a:moveTo>
                  <a:cubicBezTo>
                    <a:pt x="116787" y="37738"/>
                    <a:pt x="117540" y="34407"/>
                    <a:pt x="117540" y="27490"/>
                  </a:cubicBezTo>
                  <a:cubicBezTo>
                    <a:pt x="117540" y="10836"/>
                    <a:pt x="107490" y="75"/>
                    <a:pt x="88644" y="75"/>
                  </a:cubicBezTo>
                  <a:cubicBezTo>
                    <a:pt x="68794" y="75"/>
                    <a:pt x="55728" y="13398"/>
                    <a:pt x="49698" y="22365"/>
                  </a:cubicBezTo>
                  <a:cubicBezTo>
                    <a:pt x="48441" y="7761"/>
                    <a:pt x="37888" y="75"/>
                    <a:pt x="26581" y="75"/>
                  </a:cubicBezTo>
                  <a:cubicBezTo>
                    <a:pt x="15023" y="75"/>
                    <a:pt x="10248" y="10067"/>
                    <a:pt x="7987" y="14679"/>
                  </a:cubicBezTo>
                  <a:cubicBezTo>
                    <a:pt x="3464" y="23390"/>
                    <a:pt x="198" y="38763"/>
                    <a:pt x="198" y="39532"/>
                  </a:cubicBezTo>
                  <a:cubicBezTo>
                    <a:pt x="198" y="42094"/>
                    <a:pt x="2710" y="42094"/>
                    <a:pt x="3213" y="42094"/>
                  </a:cubicBezTo>
                  <a:cubicBezTo>
                    <a:pt x="5726" y="42094"/>
                    <a:pt x="5977" y="41838"/>
                    <a:pt x="7485" y="36201"/>
                  </a:cubicBezTo>
                  <a:cubicBezTo>
                    <a:pt x="11756" y="18010"/>
                    <a:pt x="16781" y="5711"/>
                    <a:pt x="25827" y="5711"/>
                  </a:cubicBezTo>
                  <a:cubicBezTo>
                    <a:pt x="30099" y="5711"/>
                    <a:pt x="33616" y="7761"/>
                    <a:pt x="33616" y="17497"/>
                  </a:cubicBezTo>
                  <a:cubicBezTo>
                    <a:pt x="33616" y="22878"/>
                    <a:pt x="32863" y="25696"/>
                    <a:pt x="29596" y="39019"/>
                  </a:cubicBezTo>
                  <a:lnTo>
                    <a:pt x="15023" y="98205"/>
                  </a:lnTo>
                  <a:cubicBezTo>
                    <a:pt x="14269" y="102048"/>
                    <a:pt x="12761" y="107941"/>
                    <a:pt x="12761" y="109222"/>
                  </a:cubicBezTo>
                  <a:cubicBezTo>
                    <a:pt x="12761" y="113834"/>
                    <a:pt x="16279" y="116140"/>
                    <a:pt x="20048" y="116140"/>
                  </a:cubicBezTo>
                  <a:cubicBezTo>
                    <a:pt x="23063" y="116140"/>
                    <a:pt x="27586" y="114090"/>
                    <a:pt x="29345" y="108966"/>
                  </a:cubicBezTo>
                  <a:cubicBezTo>
                    <a:pt x="29596" y="108453"/>
                    <a:pt x="32611" y="96411"/>
                    <a:pt x="34119" y="90006"/>
                  </a:cubicBezTo>
                  <a:lnTo>
                    <a:pt x="39647" y="66947"/>
                  </a:lnTo>
                  <a:cubicBezTo>
                    <a:pt x="41155" y="61310"/>
                    <a:pt x="42662" y="55673"/>
                    <a:pt x="43919" y="49780"/>
                  </a:cubicBezTo>
                  <a:cubicBezTo>
                    <a:pt x="44421" y="48243"/>
                    <a:pt x="46431" y="39788"/>
                    <a:pt x="46682" y="38251"/>
                  </a:cubicBezTo>
                  <a:cubicBezTo>
                    <a:pt x="47436" y="35945"/>
                    <a:pt x="55226" y="21597"/>
                    <a:pt x="63769" y="14679"/>
                  </a:cubicBezTo>
                  <a:cubicBezTo>
                    <a:pt x="69297" y="10580"/>
                    <a:pt x="77086" y="5711"/>
                    <a:pt x="87891" y="5711"/>
                  </a:cubicBezTo>
                  <a:cubicBezTo>
                    <a:pt x="98695" y="5711"/>
                    <a:pt x="101459" y="14423"/>
                    <a:pt x="101459" y="23646"/>
                  </a:cubicBezTo>
                  <a:cubicBezTo>
                    <a:pt x="101459" y="24928"/>
                    <a:pt x="101459" y="29539"/>
                    <a:pt x="98946" y="39788"/>
                  </a:cubicBezTo>
                  <a:lnTo>
                    <a:pt x="70302" y="157646"/>
                  </a:lnTo>
                  <a:cubicBezTo>
                    <a:pt x="69548" y="160721"/>
                    <a:pt x="69548" y="161233"/>
                    <a:pt x="69548" y="161746"/>
                  </a:cubicBezTo>
                  <a:cubicBezTo>
                    <a:pt x="69548" y="165589"/>
                    <a:pt x="72312" y="168664"/>
                    <a:pt x="76583" y="168664"/>
                  </a:cubicBezTo>
                  <a:cubicBezTo>
                    <a:pt x="84373" y="168664"/>
                    <a:pt x="86132" y="161233"/>
                    <a:pt x="86886" y="158415"/>
                  </a:cubicBezTo>
                  <a:lnTo>
                    <a:pt x="115530" y="42350"/>
                  </a:lnTo>
                  <a:close/>
                </a:path>
              </a:pathLst>
            </a:custGeom>
            <a:solidFill>
              <a:schemeClr val="tx1"/>
            </a:solidFill>
            <a:ln w="2536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8" name="Freeform: Shape 17">
              <a:extLst>
                <a:ext uri="{FF2B5EF4-FFF2-40B4-BE49-F238E27FC236}">
                  <a16:creationId xmlns:a16="http://schemas.microsoft.com/office/drawing/2014/main" id="{176F64F1-FCCA-26A4-C001-CA95FE2CFFDC}"/>
                </a:ext>
              </a:extLst>
            </p:cNvPr>
            <p:cNvSpPr/>
            <p:nvPr>
              <p:custDataLst>
                <p:tags r:id="rId35"/>
              </p:custDataLst>
            </p:nvPr>
          </p:nvSpPr>
          <p:spPr>
            <a:xfrm>
              <a:off x="10556096" y="7494327"/>
              <a:ext cx="167093" cy="59954"/>
            </a:xfrm>
            <a:custGeom>
              <a:avLst/>
              <a:gdLst>
                <a:gd name="connsiteX0" fmla="*/ 158757 w 167093"/>
                <a:gd name="connsiteY0" fmla="*/ 10323 h 59954"/>
                <a:gd name="connsiteX1" fmla="*/ 167300 w 167093"/>
                <a:gd name="connsiteY1" fmla="*/ 5199 h 59954"/>
                <a:gd name="connsiteX2" fmla="*/ 159008 w 167093"/>
                <a:gd name="connsiteY2" fmla="*/ 75 h 59954"/>
                <a:gd name="connsiteX3" fmla="*/ 8498 w 167093"/>
                <a:gd name="connsiteY3" fmla="*/ 75 h 59954"/>
                <a:gd name="connsiteX4" fmla="*/ 206 w 167093"/>
                <a:gd name="connsiteY4" fmla="*/ 5199 h 59954"/>
                <a:gd name="connsiteX5" fmla="*/ 8749 w 167093"/>
                <a:gd name="connsiteY5" fmla="*/ 10323 h 59954"/>
                <a:gd name="connsiteX6" fmla="*/ 158757 w 167093"/>
                <a:gd name="connsiteY6" fmla="*/ 10323 h 59954"/>
                <a:gd name="connsiteX7" fmla="*/ 159008 w 167093"/>
                <a:gd name="connsiteY7" fmla="*/ 60029 h 59954"/>
                <a:gd name="connsiteX8" fmla="*/ 167300 w 167093"/>
                <a:gd name="connsiteY8" fmla="*/ 54905 h 59954"/>
                <a:gd name="connsiteX9" fmla="*/ 158757 w 167093"/>
                <a:gd name="connsiteY9" fmla="*/ 49780 h 59954"/>
                <a:gd name="connsiteX10" fmla="*/ 8749 w 167093"/>
                <a:gd name="connsiteY10" fmla="*/ 49780 h 59954"/>
                <a:gd name="connsiteX11" fmla="*/ 206 w 167093"/>
                <a:gd name="connsiteY11" fmla="*/ 54905 h 59954"/>
                <a:gd name="connsiteX12" fmla="*/ 8498 w 167093"/>
                <a:gd name="connsiteY12" fmla="*/ 60029 h 59954"/>
                <a:gd name="connsiteX13" fmla="*/ 159008 w 167093"/>
                <a:gd name="connsiteY13" fmla="*/ 60029 h 5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93" h="59954">
                  <a:moveTo>
                    <a:pt x="158757" y="10323"/>
                  </a:moveTo>
                  <a:cubicBezTo>
                    <a:pt x="162526" y="10323"/>
                    <a:pt x="167300" y="10323"/>
                    <a:pt x="167300" y="5199"/>
                  </a:cubicBezTo>
                  <a:cubicBezTo>
                    <a:pt x="167300" y="75"/>
                    <a:pt x="162526" y="75"/>
                    <a:pt x="159008" y="75"/>
                  </a:cubicBezTo>
                  <a:lnTo>
                    <a:pt x="8498" y="75"/>
                  </a:lnTo>
                  <a:cubicBezTo>
                    <a:pt x="4980" y="75"/>
                    <a:pt x="206" y="75"/>
                    <a:pt x="206" y="5199"/>
                  </a:cubicBezTo>
                  <a:cubicBezTo>
                    <a:pt x="206" y="10323"/>
                    <a:pt x="4980" y="10323"/>
                    <a:pt x="8749" y="10323"/>
                  </a:cubicBezTo>
                  <a:lnTo>
                    <a:pt x="158757" y="10323"/>
                  </a:lnTo>
                  <a:close/>
                  <a:moveTo>
                    <a:pt x="159008" y="60029"/>
                  </a:moveTo>
                  <a:cubicBezTo>
                    <a:pt x="162526" y="60029"/>
                    <a:pt x="167300" y="60029"/>
                    <a:pt x="167300" y="54905"/>
                  </a:cubicBezTo>
                  <a:cubicBezTo>
                    <a:pt x="167300" y="49780"/>
                    <a:pt x="162526" y="49780"/>
                    <a:pt x="158757" y="49780"/>
                  </a:cubicBezTo>
                  <a:lnTo>
                    <a:pt x="8749" y="49780"/>
                  </a:lnTo>
                  <a:cubicBezTo>
                    <a:pt x="4980" y="49780"/>
                    <a:pt x="206" y="49780"/>
                    <a:pt x="206" y="54905"/>
                  </a:cubicBezTo>
                  <a:cubicBezTo>
                    <a:pt x="206" y="60029"/>
                    <a:pt x="4980" y="60029"/>
                    <a:pt x="8498" y="60029"/>
                  </a:cubicBezTo>
                  <a:lnTo>
                    <a:pt x="159008" y="60029"/>
                  </a:lnTo>
                  <a:close/>
                </a:path>
              </a:pathLst>
            </a:custGeom>
            <a:solidFill>
              <a:schemeClr val="tx1"/>
            </a:solidFill>
            <a:ln w="2536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Freeform: Shape 18">
              <a:extLst>
                <a:ext uri="{FF2B5EF4-FFF2-40B4-BE49-F238E27FC236}">
                  <a16:creationId xmlns:a16="http://schemas.microsoft.com/office/drawing/2014/main" id="{48691AB5-3D59-1E9A-3159-D779393E6BD9}"/>
                </a:ext>
              </a:extLst>
            </p:cNvPr>
            <p:cNvSpPr/>
            <p:nvPr>
              <p:custDataLst>
                <p:tags r:id="rId36"/>
              </p:custDataLst>
            </p:nvPr>
          </p:nvSpPr>
          <p:spPr>
            <a:xfrm>
              <a:off x="11152321" y="7301780"/>
              <a:ext cx="205789" cy="116065"/>
            </a:xfrm>
            <a:custGeom>
              <a:avLst/>
              <a:gdLst>
                <a:gd name="connsiteX0" fmla="*/ 15055 w 205789"/>
                <a:gd name="connsiteY0" fmla="*/ 98198 h 116065"/>
                <a:gd name="connsiteX1" fmla="*/ 12793 w 205789"/>
                <a:gd name="connsiteY1" fmla="*/ 109215 h 116065"/>
                <a:gd name="connsiteX2" fmla="*/ 20080 w 205789"/>
                <a:gd name="connsiteY2" fmla="*/ 116133 h 116065"/>
                <a:gd name="connsiteX3" fmla="*/ 29377 w 205789"/>
                <a:gd name="connsiteY3" fmla="*/ 108959 h 116065"/>
                <a:gd name="connsiteX4" fmla="*/ 34151 w 205789"/>
                <a:gd name="connsiteY4" fmla="*/ 89999 h 116065"/>
                <a:gd name="connsiteX5" fmla="*/ 39679 w 205789"/>
                <a:gd name="connsiteY5" fmla="*/ 66940 h 116065"/>
                <a:gd name="connsiteX6" fmla="*/ 43951 w 205789"/>
                <a:gd name="connsiteY6" fmla="*/ 49774 h 116065"/>
                <a:gd name="connsiteX7" fmla="*/ 47217 w 205789"/>
                <a:gd name="connsiteY7" fmla="*/ 36963 h 116065"/>
                <a:gd name="connsiteX8" fmla="*/ 88174 w 205789"/>
                <a:gd name="connsiteY8" fmla="*/ 5705 h 116065"/>
                <a:gd name="connsiteX9" fmla="*/ 101742 w 205789"/>
                <a:gd name="connsiteY9" fmla="*/ 23640 h 116065"/>
                <a:gd name="connsiteX10" fmla="*/ 97973 w 205789"/>
                <a:gd name="connsiteY10" fmla="*/ 44905 h 116065"/>
                <a:gd name="connsiteX11" fmla="*/ 90938 w 205789"/>
                <a:gd name="connsiteY11" fmla="*/ 74626 h 116065"/>
                <a:gd name="connsiteX12" fmla="*/ 85912 w 205789"/>
                <a:gd name="connsiteY12" fmla="*/ 94099 h 116065"/>
                <a:gd name="connsiteX13" fmla="*/ 82646 w 205789"/>
                <a:gd name="connsiteY13" fmla="*/ 109215 h 116065"/>
                <a:gd name="connsiteX14" fmla="*/ 89933 w 205789"/>
                <a:gd name="connsiteY14" fmla="*/ 116133 h 116065"/>
                <a:gd name="connsiteX15" fmla="*/ 101240 w 205789"/>
                <a:gd name="connsiteY15" fmla="*/ 101529 h 116065"/>
                <a:gd name="connsiteX16" fmla="*/ 116316 w 205789"/>
                <a:gd name="connsiteY16" fmla="*/ 39781 h 116065"/>
                <a:gd name="connsiteX17" fmla="*/ 157775 w 205789"/>
                <a:gd name="connsiteY17" fmla="*/ 5705 h 116065"/>
                <a:gd name="connsiteX18" fmla="*/ 171344 w 205789"/>
                <a:gd name="connsiteY18" fmla="*/ 23640 h 116065"/>
                <a:gd name="connsiteX19" fmla="*/ 155765 w 205789"/>
                <a:gd name="connsiteY19" fmla="*/ 81032 h 116065"/>
                <a:gd name="connsiteX20" fmla="*/ 152499 w 205789"/>
                <a:gd name="connsiteY20" fmla="*/ 95123 h 116065"/>
                <a:gd name="connsiteX21" fmla="*/ 173103 w 205789"/>
                <a:gd name="connsiteY21" fmla="*/ 116133 h 116065"/>
                <a:gd name="connsiteX22" fmla="*/ 206019 w 205789"/>
                <a:gd name="connsiteY22" fmla="*/ 76676 h 116065"/>
                <a:gd name="connsiteX23" fmla="*/ 203004 w 205789"/>
                <a:gd name="connsiteY23" fmla="*/ 74114 h 116065"/>
                <a:gd name="connsiteX24" fmla="*/ 199235 w 205789"/>
                <a:gd name="connsiteY24" fmla="*/ 78726 h 116065"/>
                <a:gd name="connsiteX25" fmla="*/ 173605 w 205789"/>
                <a:gd name="connsiteY25" fmla="*/ 110496 h 116065"/>
                <a:gd name="connsiteX26" fmla="*/ 167575 w 205789"/>
                <a:gd name="connsiteY26" fmla="*/ 102041 h 116065"/>
                <a:gd name="connsiteX27" fmla="*/ 172098 w 205789"/>
                <a:gd name="connsiteY27" fmla="*/ 83850 h 116065"/>
                <a:gd name="connsiteX28" fmla="*/ 187425 w 205789"/>
                <a:gd name="connsiteY28" fmla="*/ 27483 h 116065"/>
                <a:gd name="connsiteX29" fmla="*/ 158529 w 205789"/>
                <a:gd name="connsiteY29" fmla="*/ 68 h 116065"/>
                <a:gd name="connsiteX30" fmla="*/ 117572 w 205789"/>
                <a:gd name="connsiteY30" fmla="*/ 24921 h 116065"/>
                <a:gd name="connsiteX31" fmla="*/ 109532 w 205789"/>
                <a:gd name="connsiteY31" fmla="*/ 6730 h 116065"/>
                <a:gd name="connsiteX32" fmla="*/ 88928 w 205789"/>
                <a:gd name="connsiteY32" fmla="*/ 68 h 116065"/>
                <a:gd name="connsiteX33" fmla="*/ 49730 w 205789"/>
                <a:gd name="connsiteY33" fmla="*/ 22359 h 116065"/>
                <a:gd name="connsiteX34" fmla="*/ 26613 w 205789"/>
                <a:gd name="connsiteY34" fmla="*/ 68 h 116065"/>
                <a:gd name="connsiteX35" fmla="*/ 8019 w 205789"/>
                <a:gd name="connsiteY35" fmla="*/ 14672 h 116065"/>
                <a:gd name="connsiteX36" fmla="*/ 230 w 205789"/>
                <a:gd name="connsiteY36" fmla="*/ 39525 h 116065"/>
                <a:gd name="connsiteX37" fmla="*/ 3245 w 205789"/>
                <a:gd name="connsiteY37" fmla="*/ 42087 h 116065"/>
                <a:gd name="connsiteX38" fmla="*/ 7516 w 205789"/>
                <a:gd name="connsiteY38" fmla="*/ 36194 h 116065"/>
                <a:gd name="connsiteX39" fmla="*/ 25859 w 205789"/>
                <a:gd name="connsiteY39" fmla="*/ 5705 h 116065"/>
                <a:gd name="connsiteX40" fmla="*/ 33648 w 205789"/>
                <a:gd name="connsiteY40" fmla="*/ 17491 h 116065"/>
                <a:gd name="connsiteX41" fmla="*/ 29628 w 205789"/>
                <a:gd name="connsiteY41" fmla="*/ 39013 h 116065"/>
                <a:gd name="connsiteX42" fmla="*/ 15055 w 205789"/>
                <a:gd name="connsiteY42" fmla="*/ 98198 h 1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05789" h="116065">
                  <a:moveTo>
                    <a:pt x="15055" y="98198"/>
                  </a:moveTo>
                  <a:cubicBezTo>
                    <a:pt x="14301" y="102041"/>
                    <a:pt x="12793" y="107934"/>
                    <a:pt x="12793" y="109215"/>
                  </a:cubicBezTo>
                  <a:cubicBezTo>
                    <a:pt x="12793" y="113827"/>
                    <a:pt x="16311" y="116133"/>
                    <a:pt x="20080" y="116133"/>
                  </a:cubicBezTo>
                  <a:cubicBezTo>
                    <a:pt x="23095" y="116133"/>
                    <a:pt x="27618" y="114083"/>
                    <a:pt x="29377" y="108959"/>
                  </a:cubicBezTo>
                  <a:cubicBezTo>
                    <a:pt x="29628" y="108447"/>
                    <a:pt x="32643" y="96405"/>
                    <a:pt x="34151" y="89999"/>
                  </a:cubicBezTo>
                  <a:lnTo>
                    <a:pt x="39679" y="66940"/>
                  </a:lnTo>
                  <a:cubicBezTo>
                    <a:pt x="41187" y="61303"/>
                    <a:pt x="42694" y="55666"/>
                    <a:pt x="43951" y="49774"/>
                  </a:cubicBezTo>
                  <a:cubicBezTo>
                    <a:pt x="44956" y="45418"/>
                    <a:pt x="46966" y="37988"/>
                    <a:pt x="47217" y="36963"/>
                  </a:cubicBezTo>
                  <a:cubicBezTo>
                    <a:pt x="50986" y="29020"/>
                    <a:pt x="64303" y="5705"/>
                    <a:pt x="88174" y="5705"/>
                  </a:cubicBezTo>
                  <a:cubicBezTo>
                    <a:pt x="99481" y="5705"/>
                    <a:pt x="101742" y="15185"/>
                    <a:pt x="101742" y="23640"/>
                  </a:cubicBezTo>
                  <a:cubicBezTo>
                    <a:pt x="101742" y="30045"/>
                    <a:pt x="99983" y="37219"/>
                    <a:pt x="97973" y="44905"/>
                  </a:cubicBezTo>
                  <a:lnTo>
                    <a:pt x="90938" y="74626"/>
                  </a:lnTo>
                  <a:lnTo>
                    <a:pt x="85912" y="94099"/>
                  </a:lnTo>
                  <a:cubicBezTo>
                    <a:pt x="84907" y="99223"/>
                    <a:pt x="82646" y="107934"/>
                    <a:pt x="82646" y="109215"/>
                  </a:cubicBezTo>
                  <a:cubicBezTo>
                    <a:pt x="82646" y="113827"/>
                    <a:pt x="86164" y="116133"/>
                    <a:pt x="89933" y="116133"/>
                  </a:cubicBezTo>
                  <a:cubicBezTo>
                    <a:pt x="97722" y="116133"/>
                    <a:pt x="99230" y="109728"/>
                    <a:pt x="101240" y="101529"/>
                  </a:cubicBezTo>
                  <a:cubicBezTo>
                    <a:pt x="104758" y="87181"/>
                    <a:pt x="114055" y="49774"/>
                    <a:pt x="116316" y="39781"/>
                  </a:cubicBezTo>
                  <a:cubicBezTo>
                    <a:pt x="117070" y="36450"/>
                    <a:pt x="130387" y="5705"/>
                    <a:pt x="157775" y="5705"/>
                  </a:cubicBezTo>
                  <a:cubicBezTo>
                    <a:pt x="168580" y="5705"/>
                    <a:pt x="171344" y="14416"/>
                    <a:pt x="171344" y="23640"/>
                  </a:cubicBezTo>
                  <a:cubicBezTo>
                    <a:pt x="171344" y="38244"/>
                    <a:pt x="160791" y="67452"/>
                    <a:pt x="155765" y="81032"/>
                  </a:cubicBezTo>
                  <a:cubicBezTo>
                    <a:pt x="153504" y="87181"/>
                    <a:pt x="152499" y="89999"/>
                    <a:pt x="152499" y="95123"/>
                  </a:cubicBezTo>
                  <a:cubicBezTo>
                    <a:pt x="152499" y="107166"/>
                    <a:pt x="161293" y="116133"/>
                    <a:pt x="173103" y="116133"/>
                  </a:cubicBezTo>
                  <a:cubicBezTo>
                    <a:pt x="196722" y="116133"/>
                    <a:pt x="206019" y="78726"/>
                    <a:pt x="206019" y="76676"/>
                  </a:cubicBezTo>
                  <a:cubicBezTo>
                    <a:pt x="206019" y="74114"/>
                    <a:pt x="203758" y="74114"/>
                    <a:pt x="203004" y="74114"/>
                  </a:cubicBezTo>
                  <a:cubicBezTo>
                    <a:pt x="200491" y="74114"/>
                    <a:pt x="200491" y="74883"/>
                    <a:pt x="199235" y="78726"/>
                  </a:cubicBezTo>
                  <a:cubicBezTo>
                    <a:pt x="195466" y="92305"/>
                    <a:pt x="187425" y="110496"/>
                    <a:pt x="173605" y="110496"/>
                  </a:cubicBezTo>
                  <a:cubicBezTo>
                    <a:pt x="169334" y="110496"/>
                    <a:pt x="167575" y="107934"/>
                    <a:pt x="167575" y="102041"/>
                  </a:cubicBezTo>
                  <a:cubicBezTo>
                    <a:pt x="167575" y="95636"/>
                    <a:pt x="169836" y="89487"/>
                    <a:pt x="172098" y="83850"/>
                  </a:cubicBezTo>
                  <a:cubicBezTo>
                    <a:pt x="176872" y="70527"/>
                    <a:pt x="187425" y="42087"/>
                    <a:pt x="187425" y="27483"/>
                  </a:cubicBezTo>
                  <a:cubicBezTo>
                    <a:pt x="187425" y="10829"/>
                    <a:pt x="177374" y="68"/>
                    <a:pt x="158529" y="68"/>
                  </a:cubicBezTo>
                  <a:cubicBezTo>
                    <a:pt x="139684" y="68"/>
                    <a:pt x="126869" y="11341"/>
                    <a:pt x="117572" y="24921"/>
                  </a:cubicBezTo>
                  <a:cubicBezTo>
                    <a:pt x="117321" y="21590"/>
                    <a:pt x="116567" y="12879"/>
                    <a:pt x="109532" y="6730"/>
                  </a:cubicBezTo>
                  <a:cubicBezTo>
                    <a:pt x="103250" y="1349"/>
                    <a:pt x="95209" y="68"/>
                    <a:pt x="88928" y="68"/>
                  </a:cubicBezTo>
                  <a:cubicBezTo>
                    <a:pt x="66313" y="68"/>
                    <a:pt x="54001" y="16466"/>
                    <a:pt x="49730" y="22359"/>
                  </a:cubicBezTo>
                  <a:cubicBezTo>
                    <a:pt x="48473" y="7754"/>
                    <a:pt x="37920" y="68"/>
                    <a:pt x="26613" y="68"/>
                  </a:cubicBezTo>
                  <a:cubicBezTo>
                    <a:pt x="15055" y="68"/>
                    <a:pt x="10280" y="10060"/>
                    <a:pt x="8019" y="14672"/>
                  </a:cubicBezTo>
                  <a:cubicBezTo>
                    <a:pt x="3496" y="23640"/>
                    <a:pt x="230" y="38756"/>
                    <a:pt x="230" y="39525"/>
                  </a:cubicBezTo>
                  <a:cubicBezTo>
                    <a:pt x="230" y="42087"/>
                    <a:pt x="2742" y="42087"/>
                    <a:pt x="3245" y="42087"/>
                  </a:cubicBezTo>
                  <a:cubicBezTo>
                    <a:pt x="5758" y="42087"/>
                    <a:pt x="6009" y="41831"/>
                    <a:pt x="7516" y="36194"/>
                  </a:cubicBezTo>
                  <a:cubicBezTo>
                    <a:pt x="11788" y="18003"/>
                    <a:pt x="16813" y="5705"/>
                    <a:pt x="25859" y="5705"/>
                  </a:cubicBezTo>
                  <a:cubicBezTo>
                    <a:pt x="29879" y="5705"/>
                    <a:pt x="33648" y="7754"/>
                    <a:pt x="33648" y="17491"/>
                  </a:cubicBezTo>
                  <a:cubicBezTo>
                    <a:pt x="33648" y="22871"/>
                    <a:pt x="32895" y="25689"/>
                    <a:pt x="29628" y="39013"/>
                  </a:cubicBezTo>
                  <a:lnTo>
                    <a:pt x="15055" y="98198"/>
                  </a:lnTo>
                  <a:close/>
                </a:path>
              </a:pathLst>
            </a:custGeom>
            <a:solidFill>
              <a:schemeClr val="tx1"/>
            </a:solidFill>
            <a:ln w="2536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0" name="Freeform: Shape 19">
              <a:extLst>
                <a:ext uri="{FF2B5EF4-FFF2-40B4-BE49-F238E27FC236}">
                  <a16:creationId xmlns:a16="http://schemas.microsoft.com/office/drawing/2014/main" id="{A5A74FDD-7BE2-0423-E7CE-2D379C0EE789}"/>
                </a:ext>
              </a:extLst>
            </p:cNvPr>
            <p:cNvSpPr/>
            <p:nvPr>
              <p:custDataLst>
                <p:tags r:id="rId37"/>
              </p:custDataLst>
            </p:nvPr>
          </p:nvSpPr>
          <p:spPr>
            <a:xfrm>
              <a:off x="11384824" y="7334371"/>
              <a:ext cx="64023" cy="119088"/>
            </a:xfrm>
            <a:custGeom>
              <a:avLst/>
              <a:gdLst>
                <a:gd name="connsiteX0" fmla="*/ 39989 w 64023"/>
                <a:gd name="connsiteY0" fmla="*/ 5091 h 119088"/>
                <a:gd name="connsiteX1" fmla="*/ 34713 w 64023"/>
                <a:gd name="connsiteY1" fmla="*/ 69 h 119088"/>
                <a:gd name="connsiteX2" fmla="*/ 238 w 64023"/>
                <a:gd name="connsiteY2" fmla="*/ 11548 h 119088"/>
                <a:gd name="connsiteX3" fmla="*/ 238 w 64023"/>
                <a:gd name="connsiteY3" fmla="*/ 18004 h 119088"/>
                <a:gd name="connsiteX4" fmla="*/ 25742 w 64023"/>
                <a:gd name="connsiteY4" fmla="*/ 12983 h 119088"/>
                <a:gd name="connsiteX5" fmla="*/ 25742 w 64023"/>
                <a:gd name="connsiteY5" fmla="*/ 104451 h 119088"/>
                <a:gd name="connsiteX6" fmla="*/ 8153 w 64023"/>
                <a:gd name="connsiteY6" fmla="*/ 112701 h 119088"/>
                <a:gd name="connsiteX7" fmla="*/ 1470 w 64023"/>
                <a:gd name="connsiteY7" fmla="*/ 112701 h 119088"/>
                <a:gd name="connsiteX8" fmla="*/ 1470 w 64023"/>
                <a:gd name="connsiteY8" fmla="*/ 119158 h 119088"/>
                <a:gd name="connsiteX9" fmla="*/ 32778 w 64023"/>
                <a:gd name="connsiteY9" fmla="*/ 118440 h 119088"/>
                <a:gd name="connsiteX10" fmla="*/ 64262 w 64023"/>
                <a:gd name="connsiteY10" fmla="*/ 119158 h 119088"/>
                <a:gd name="connsiteX11" fmla="*/ 64262 w 64023"/>
                <a:gd name="connsiteY11" fmla="*/ 112701 h 119088"/>
                <a:gd name="connsiteX12" fmla="*/ 57578 w 64023"/>
                <a:gd name="connsiteY12" fmla="*/ 112701 h 119088"/>
                <a:gd name="connsiteX13" fmla="*/ 39989 w 64023"/>
                <a:gd name="connsiteY13" fmla="*/ 104451 h 119088"/>
                <a:gd name="connsiteX14" fmla="*/ 39989 w 64023"/>
                <a:gd name="connsiteY14" fmla="*/ 5091 h 1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023" h="119088">
                  <a:moveTo>
                    <a:pt x="39989" y="5091"/>
                  </a:moveTo>
                  <a:cubicBezTo>
                    <a:pt x="39989" y="249"/>
                    <a:pt x="39637" y="69"/>
                    <a:pt x="34713" y="69"/>
                  </a:cubicBezTo>
                  <a:cubicBezTo>
                    <a:pt x="23456" y="11368"/>
                    <a:pt x="7450" y="11548"/>
                    <a:pt x="238" y="11548"/>
                  </a:cubicBezTo>
                  <a:lnTo>
                    <a:pt x="238" y="18004"/>
                  </a:lnTo>
                  <a:cubicBezTo>
                    <a:pt x="4460" y="18004"/>
                    <a:pt x="16068" y="18004"/>
                    <a:pt x="25742" y="12983"/>
                  </a:cubicBezTo>
                  <a:lnTo>
                    <a:pt x="25742" y="104451"/>
                  </a:lnTo>
                  <a:cubicBezTo>
                    <a:pt x="25742" y="110370"/>
                    <a:pt x="25742" y="112701"/>
                    <a:pt x="8153" y="112701"/>
                  </a:cubicBezTo>
                  <a:lnTo>
                    <a:pt x="1470" y="112701"/>
                  </a:lnTo>
                  <a:lnTo>
                    <a:pt x="1470" y="119158"/>
                  </a:lnTo>
                  <a:cubicBezTo>
                    <a:pt x="4636" y="118978"/>
                    <a:pt x="26270" y="118440"/>
                    <a:pt x="32778" y="118440"/>
                  </a:cubicBezTo>
                  <a:cubicBezTo>
                    <a:pt x="38230" y="118440"/>
                    <a:pt x="60392" y="118978"/>
                    <a:pt x="64262" y="119158"/>
                  </a:cubicBezTo>
                  <a:lnTo>
                    <a:pt x="64262" y="112701"/>
                  </a:lnTo>
                  <a:lnTo>
                    <a:pt x="57578" y="112701"/>
                  </a:lnTo>
                  <a:cubicBezTo>
                    <a:pt x="39989" y="112701"/>
                    <a:pt x="39989" y="110370"/>
                    <a:pt x="39989" y="104451"/>
                  </a:cubicBezTo>
                  <a:lnTo>
                    <a:pt x="39989" y="5091"/>
                  </a:lnTo>
                  <a:close/>
                </a:path>
              </a:pathLst>
            </a:custGeom>
            <a:solidFill>
              <a:schemeClr val="tx1"/>
            </a:solidFill>
            <a:ln w="2536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1" name="Freeform: Shape 20">
              <a:extLst>
                <a:ext uri="{FF2B5EF4-FFF2-40B4-BE49-F238E27FC236}">
                  <a16:creationId xmlns:a16="http://schemas.microsoft.com/office/drawing/2014/main" id="{CEB56850-3985-5C5D-9D16-F1A39B6880DE}"/>
                </a:ext>
              </a:extLst>
            </p:cNvPr>
            <p:cNvSpPr/>
            <p:nvPr>
              <p:custDataLst>
                <p:tags r:id="rId38"/>
              </p:custDataLst>
            </p:nvPr>
          </p:nvSpPr>
          <p:spPr>
            <a:xfrm>
              <a:off x="11485661" y="7301780"/>
              <a:ext cx="205789" cy="116065"/>
            </a:xfrm>
            <a:custGeom>
              <a:avLst/>
              <a:gdLst>
                <a:gd name="connsiteX0" fmla="*/ 15068 w 205789"/>
                <a:gd name="connsiteY0" fmla="*/ 98198 h 116065"/>
                <a:gd name="connsiteX1" fmla="*/ 12806 w 205789"/>
                <a:gd name="connsiteY1" fmla="*/ 109215 h 116065"/>
                <a:gd name="connsiteX2" fmla="*/ 20093 w 205789"/>
                <a:gd name="connsiteY2" fmla="*/ 116133 h 116065"/>
                <a:gd name="connsiteX3" fmla="*/ 29390 w 205789"/>
                <a:gd name="connsiteY3" fmla="*/ 108959 h 116065"/>
                <a:gd name="connsiteX4" fmla="*/ 34164 w 205789"/>
                <a:gd name="connsiteY4" fmla="*/ 89999 h 116065"/>
                <a:gd name="connsiteX5" fmla="*/ 39692 w 205789"/>
                <a:gd name="connsiteY5" fmla="*/ 66940 h 116065"/>
                <a:gd name="connsiteX6" fmla="*/ 43964 w 205789"/>
                <a:gd name="connsiteY6" fmla="*/ 49774 h 116065"/>
                <a:gd name="connsiteX7" fmla="*/ 47230 w 205789"/>
                <a:gd name="connsiteY7" fmla="*/ 36963 h 116065"/>
                <a:gd name="connsiteX8" fmla="*/ 88187 w 205789"/>
                <a:gd name="connsiteY8" fmla="*/ 5705 h 116065"/>
                <a:gd name="connsiteX9" fmla="*/ 101756 w 205789"/>
                <a:gd name="connsiteY9" fmla="*/ 23640 h 116065"/>
                <a:gd name="connsiteX10" fmla="*/ 97987 w 205789"/>
                <a:gd name="connsiteY10" fmla="*/ 44905 h 116065"/>
                <a:gd name="connsiteX11" fmla="*/ 90951 w 205789"/>
                <a:gd name="connsiteY11" fmla="*/ 74626 h 116065"/>
                <a:gd name="connsiteX12" fmla="*/ 85926 w 205789"/>
                <a:gd name="connsiteY12" fmla="*/ 94099 h 116065"/>
                <a:gd name="connsiteX13" fmla="*/ 82659 w 205789"/>
                <a:gd name="connsiteY13" fmla="*/ 109215 h 116065"/>
                <a:gd name="connsiteX14" fmla="*/ 89946 w 205789"/>
                <a:gd name="connsiteY14" fmla="*/ 116133 h 116065"/>
                <a:gd name="connsiteX15" fmla="*/ 101253 w 205789"/>
                <a:gd name="connsiteY15" fmla="*/ 101529 h 116065"/>
                <a:gd name="connsiteX16" fmla="*/ 116329 w 205789"/>
                <a:gd name="connsiteY16" fmla="*/ 39781 h 116065"/>
                <a:gd name="connsiteX17" fmla="*/ 157789 w 205789"/>
                <a:gd name="connsiteY17" fmla="*/ 5705 h 116065"/>
                <a:gd name="connsiteX18" fmla="*/ 171357 w 205789"/>
                <a:gd name="connsiteY18" fmla="*/ 23640 h 116065"/>
                <a:gd name="connsiteX19" fmla="*/ 155778 w 205789"/>
                <a:gd name="connsiteY19" fmla="*/ 81032 h 116065"/>
                <a:gd name="connsiteX20" fmla="*/ 152512 w 205789"/>
                <a:gd name="connsiteY20" fmla="*/ 95123 h 116065"/>
                <a:gd name="connsiteX21" fmla="*/ 173116 w 205789"/>
                <a:gd name="connsiteY21" fmla="*/ 116133 h 116065"/>
                <a:gd name="connsiteX22" fmla="*/ 206032 w 205789"/>
                <a:gd name="connsiteY22" fmla="*/ 76676 h 116065"/>
                <a:gd name="connsiteX23" fmla="*/ 203017 w 205789"/>
                <a:gd name="connsiteY23" fmla="*/ 74114 h 116065"/>
                <a:gd name="connsiteX24" fmla="*/ 199248 w 205789"/>
                <a:gd name="connsiteY24" fmla="*/ 78726 h 116065"/>
                <a:gd name="connsiteX25" fmla="*/ 173619 w 205789"/>
                <a:gd name="connsiteY25" fmla="*/ 110496 h 116065"/>
                <a:gd name="connsiteX26" fmla="*/ 167588 w 205789"/>
                <a:gd name="connsiteY26" fmla="*/ 102041 h 116065"/>
                <a:gd name="connsiteX27" fmla="*/ 172111 w 205789"/>
                <a:gd name="connsiteY27" fmla="*/ 83850 h 116065"/>
                <a:gd name="connsiteX28" fmla="*/ 187438 w 205789"/>
                <a:gd name="connsiteY28" fmla="*/ 27483 h 116065"/>
                <a:gd name="connsiteX29" fmla="*/ 158542 w 205789"/>
                <a:gd name="connsiteY29" fmla="*/ 68 h 116065"/>
                <a:gd name="connsiteX30" fmla="*/ 117586 w 205789"/>
                <a:gd name="connsiteY30" fmla="*/ 24921 h 116065"/>
                <a:gd name="connsiteX31" fmla="*/ 109545 w 205789"/>
                <a:gd name="connsiteY31" fmla="*/ 6730 h 116065"/>
                <a:gd name="connsiteX32" fmla="*/ 88941 w 205789"/>
                <a:gd name="connsiteY32" fmla="*/ 68 h 116065"/>
                <a:gd name="connsiteX33" fmla="*/ 49743 w 205789"/>
                <a:gd name="connsiteY33" fmla="*/ 22359 h 116065"/>
                <a:gd name="connsiteX34" fmla="*/ 26626 w 205789"/>
                <a:gd name="connsiteY34" fmla="*/ 68 h 116065"/>
                <a:gd name="connsiteX35" fmla="*/ 8032 w 205789"/>
                <a:gd name="connsiteY35" fmla="*/ 14672 h 116065"/>
                <a:gd name="connsiteX36" fmla="*/ 243 w 205789"/>
                <a:gd name="connsiteY36" fmla="*/ 39525 h 116065"/>
                <a:gd name="connsiteX37" fmla="*/ 3258 w 205789"/>
                <a:gd name="connsiteY37" fmla="*/ 42087 h 116065"/>
                <a:gd name="connsiteX38" fmla="*/ 7530 w 205789"/>
                <a:gd name="connsiteY38" fmla="*/ 36194 h 116065"/>
                <a:gd name="connsiteX39" fmla="*/ 25872 w 205789"/>
                <a:gd name="connsiteY39" fmla="*/ 5705 h 116065"/>
                <a:gd name="connsiteX40" fmla="*/ 33662 w 205789"/>
                <a:gd name="connsiteY40" fmla="*/ 17491 h 116065"/>
                <a:gd name="connsiteX41" fmla="*/ 29641 w 205789"/>
                <a:gd name="connsiteY41" fmla="*/ 39013 h 116065"/>
                <a:gd name="connsiteX42" fmla="*/ 15068 w 205789"/>
                <a:gd name="connsiteY42" fmla="*/ 98198 h 1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05789" h="116065">
                  <a:moveTo>
                    <a:pt x="15068" y="98198"/>
                  </a:moveTo>
                  <a:cubicBezTo>
                    <a:pt x="14314" y="102041"/>
                    <a:pt x="12806" y="107934"/>
                    <a:pt x="12806" y="109215"/>
                  </a:cubicBezTo>
                  <a:cubicBezTo>
                    <a:pt x="12806" y="113827"/>
                    <a:pt x="16324" y="116133"/>
                    <a:pt x="20093" y="116133"/>
                  </a:cubicBezTo>
                  <a:cubicBezTo>
                    <a:pt x="23108" y="116133"/>
                    <a:pt x="27631" y="114083"/>
                    <a:pt x="29390" y="108959"/>
                  </a:cubicBezTo>
                  <a:cubicBezTo>
                    <a:pt x="29641" y="108447"/>
                    <a:pt x="32657" y="96405"/>
                    <a:pt x="34164" y="89999"/>
                  </a:cubicBezTo>
                  <a:lnTo>
                    <a:pt x="39692" y="66940"/>
                  </a:lnTo>
                  <a:cubicBezTo>
                    <a:pt x="41200" y="61303"/>
                    <a:pt x="42707" y="55666"/>
                    <a:pt x="43964" y="49774"/>
                  </a:cubicBezTo>
                  <a:cubicBezTo>
                    <a:pt x="44969" y="45418"/>
                    <a:pt x="46979" y="37988"/>
                    <a:pt x="47230" y="36963"/>
                  </a:cubicBezTo>
                  <a:cubicBezTo>
                    <a:pt x="50999" y="29020"/>
                    <a:pt x="64317" y="5705"/>
                    <a:pt x="88187" y="5705"/>
                  </a:cubicBezTo>
                  <a:cubicBezTo>
                    <a:pt x="99494" y="5705"/>
                    <a:pt x="101756" y="15185"/>
                    <a:pt x="101756" y="23640"/>
                  </a:cubicBezTo>
                  <a:cubicBezTo>
                    <a:pt x="101756" y="30045"/>
                    <a:pt x="99997" y="37219"/>
                    <a:pt x="97987" y="44905"/>
                  </a:cubicBezTo>
                  <a:lnTo>
                    <a:pt x="90951" y="74626"/>
                  </a:lnTo>
                  <a:lnTo>
                    <a:pt x="85926" y="94099"/>
                  </a:lnTo>
                  <a:cubicBezTo>
                    <a:pt x="84921" y="99223"/>
                    <a:pt x="82659" y="107934"/>
                    <a:pt x="82659" y="109215"/>
                  </a:cubicBezTo>
                  <a:cubicBezTo>
                    <a:pt x="82659" y="113827"/>
                    <a:pt x="86177" y="116133"/>
                    <a:pt x="89946" y="116133"/>
                  </a:cubicBezTo>
                  <a:cubicBezTo>
                    <a:pt x="97735" y="116133"/>
                    <a:pt x="99243" y="109728"/>
                    <a:pt x="101253" y="101529"/>
                  </a:cubicBezTo>
                  <a:cubicBezTo>
                    <a:pt x="104771" y="87181"/>
                    <a:pt x="114068" y="49774"/>
                    <a:pt x="116329" y="39781"/>
                  </a:cubicBezTo>
                  <a:cubicBezTo>
                    <a:pt x="117083" y="36450"/>
                    <a:pt x="130400" y="5705"/>
                    <a:pt x="157789" y="5705"/>
                  </a:cubicBezTo>
                  <a:cubicBezTo>
                    <a:pt x="168593" y="5705"/>
                    <a:pt x="171357" y="14416"/>
                    <a:pt x="171357" y="23640"/>
                  </a:cubicBezTo>
                  <a:cubicBezTo>
                    <a:pt x="171357" y="38244"/>
                    <a:pt x="160804" y="67452"/>
                    <a:pt x="155778" y="81032"/>
                  </a:cubicBezTo>
                  <a:cubicBezTo>
                    <a:pt x="153517" y="87181"/>
                    <a:pt x="152512" y="89999"/>
                    <a:pt x="152512" y="95123"/>
                  </a:cubicBezTo>
                  <a:cubicBezTo>
                    <a:pt x="152512" y="107166"/>
                    <a:pt x="161306" y="116133"/>
                    <a:pt x="173116" y="116133"/>
                  </a:cubicBezTo>
                  <a:cubicBezTo>
                    <a:pt x="196735" y="116133"/>
                    <a:pt x="206032" y="78726"/>
                    <a:pt x="206032" y="76676"/>
                  </a:cubicBezTo>
                  <a:cubicBezTo>
                    <a:pt x="206032" y="74114"/>
                    <a:pt x="203771" y="74114"/>
                    <a:pt x="203017" y="74114"/>
                  </a:cubicBezTo>
                  <a:cubicBezTo>
                    <a:pt x="200504" y="74114"/>
                    <a:pt x="200504" y="74883"/>
                    <a:pt x="199248" y="78726"/>
                  </a:cubicBezTo>
                  <a:cubicBezTo>
                    <a:pt x="195479" y="92305"/>
                    <a:pt x="187438" y="110496"/>
                    <a:pt x="173619" y="110496"/>
                  </a:cubicBezTo>
                  <a:cubicBezTo>
                    <a:pt x="169347" y="110496"/>
                    <a:pt x="167588" y="107934"/>
                    <a:pt x="167588" y="102041"/>
                  </a:cubicBezTo>
                  <a:cubicBezTo>
                    <a:pt x="167588" y="95636"/>
                    <a:pt x="169850" y="89487"/>
                    <a:pt x="172111" y="83850"/>
                  </a:cubicBezTo>
                  <a:cubicBezTo>
                    <a:pt x="176885" y="70527"/>
                    <a:pt x="187438" y="42087"/>
                    <a:pt x="187438" y="27483"/>
                  </a:cubicBezTo>
                  <a:cubicBezTo>
                    <a:pt x="187438" y="10829"/>
                    <a:pt x="177388" y="68"/>
                    <a:pt x="158542" y="68"/>
                  </a:cubicBezTo>
                  <a:cubicBezTo>
                    <a:pt x="139697" y="68"/>
                    <a:pt x="126882" y="11341"/>
                    <a:pt x="117586" y="24921"/>
                  </a:cubicBezTo>
                  <a:cubicBezTo>
                    <a:pt x="117334" y="21590"/>
                    <a:pt x="116580" y="12879"/>
                    <a:pt x="109545" y="6730"/>
                  </a:cubicBezTo>
                  <a:cubicBezTo>
                    <a:pt x="103263" y="1349"/>
                    <a:pt x="95223" y="68"/>
                    <a:pt x="88941" y="68"/>
                  </a:cubicBezTo>
                  <a:cubicBezTo>
                    <a:pt x="66327" y="68"/>
                    <a:pt x="54014" y="16466"/>
                    <a:pt x="49743" y="22359"/>
                  </a:cubicBezTo>
                  <a:cubicBezTo>
                    <a:pt x="48487" y="7754"/>
                    <a:pt x="37933" y="68"/>
                    <a:pt x="26626" y="68"/>
                  </a:cubicBezTo>
                  <a:cubicBezTo>
                    <a:pt x="15068" y="68"/>
                    <a:pt x="10294" y="10060"/>
                    <a:pt x="8032" y="14672"/>
                  </a:cubicBezTo>
                  <a:cubicBezTo>
                    <a:pt x="3509" y="23640"/>
                    <a:pt x="243" y="38756"/>
                    <a:pt x="243" y="39525"/>
                  </a:cubicBezTo>
                  <a:cubicBezTo>
                    <a:pt x="243" y="42087"/>
                    <a:pt x="2756" y="42087"/>
                    <a:pt x="3258" y="42087"/>
                  </a:cubicBezTo>
                  <a:cubicBezTo>
                    <a:pt x="5771" y="42087"/>
                    <a:pt x="6022" y="41831"/>
                    <a:pt x="7530" y="36194"/>
                  </a:cubicBezTo>
                  <a:cubicBezTo>
                    <a:pt x="11801" y="18003"/>
                    <a:pt x="16827" y="5705"/>
                    <a:pt x="25872" y="5705"/>
                  </a:cubicBezTo>
                  <a:cubicBezTo>
                    <a:pt x="29893" y="5705"/>
                    <a:pt x="33662" y="7754"/>
                    <a:pt x="33662" y="17491"/>
                  </a:cubicBezTo>
                  <a:cubicBezTo>
                    <a:pt x="33662" y="22871"/>
                    <a:pt x="32908" y="25689"/>
                    <a:pt x="29641" y="39013"/>
                  </a:cubicBezTo>
                  <a:lnTo>
                    <a:pt x="15068" y="98198"/>
                  </a:lnTo>
                  <a:close/>
                </a:path>
              </a:pathLst>
            </a:custGeom>
            <a:solidFill>
              <a:schemeClr val="tx1"/>
            </a:solidFill>
            <a:ln w="2536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2" name="Freeform: Shape 21">
              <a:extLst>
                <a:ext uri="{FF2B5EF4-FFF2-40B4-BE49-F238E27FC236}">
                  <a16:creationId xmlns:a16="http://schemas.microsoft.com/office/drawing/2014/main" id="{4D87DDC3-041B-DE3D-397B-5E5306867BF7}"/>
                </a:ext>
              </a:extLst>
            </p:cNvPr>
            <p:cNvSpPr/>
            <p:nvPr>
              <p:custDataLst>
                <p:tags r:id="rId39"/>
              </p:custDataLst>
            </p:nvPr>
          </p:nvSpPr>
          <p:spPr>
            <a:xfrm>
              <a:off x="11710073" y="7334371"/>
              <a:ext cx="77742" cy="119088"/>
            </a:xfrm>
            <a:custGeom>
              <a:avLst/>
              <a:gdLst>
                <a:gd name="connsiteX0" fmla="*/ 77994 w 77742"/>
                <a:gd name="connsiteY0" fmla="*/ 86516 h 119088"/>
                <a:gd name="connsiteX1" fmla="*/ 72014 w 77742"/>
                <a:gd name="connsiteY1" fmla="*/ 86516 h 119088"/>
                <a:gd name="connsiteX2" fmla="*/ 67441 w 77742"/>
                <a:gd name="connsiteY2" fmla="*/ 102837 h 119088"/>
                <a:gd name="connsiteX3" fmla="*/ 50028 w 77742"/>
                <a:gd name="connsiteY3" fmla="*/ 103913 h 119088"/>
                <a:gd name="connsiteX4" fmla="*/ 17665 w 77742"/>
                <a:gd name="connsiteY4" fmla="*/ 103913 h 119088"/>
                <a:gd name="connsiteX5" fmla="*/ 52842 w 77742"/>
                <a:gd name="connsiteY5" fmla="*/ 73782 h 119088"/>
                <a:gd name="connsiteX6" fmla="*/ 77994 w 77742"/>
                <a:gd name="connsiteY6" fmla="*/ 35043 h 119088"/>
                <a:gd name="connsiteX7" fmla="*/ 36836 w 77742"/>
                <a:gd name="connsiteY7" fmla="*/ 69 h 119088"/>
                <a:gd name="connsiteX8" fmla="*/ 252 w 77742"/>
                <a:gd name="connsiteY8" fmla="*/ 32173 h 119088"/>
                <a:gd name="connsiteX9" fmla="*/ 9574 w 77742"/>
                <a:gd name="connsiteY9" fmla="*/ 42217 h 119088"/>
                <a:gd name="connsiteX10" fmla="*/ 18896 w 77742"/>
                <a:gd name="connsiteY10" fmla="*/ 32711 h 119088"/>
                <a:gd name="connsiteX11" fmla="*/ 8518 w 77742"/>
                <a:gd name="connsiteY11" fmla="*/ 23206 h 119088"/>
                <a:gd name="connsiteX12" fmla="*/ 34198 w 77742"/>
                <a:gd name="connsiteY12" fmla="*/ 6526 h 119088"/>
                <a:gd name="connsiteX13" fmla="*/ 60933 w 77742"/>
                <a:gd name="connsiteY13" fmla="*/ 35043 h 119088"/>
                <a:gd name="connsiteX14" fmla="*/ 44400 w 77742"/>
                <a:gd name="connsiteY14" fmla="*/ 69478 h 119088"/>
                <a:gd name="connsiteX15" fmla="*/ 2011 w 77742"/>
                <a:gd name="connsiteY15" fmla="*/ 112163 h 119088"/>
                <a:gd name="connsiteX16" fmla="*/ 252 w 77742"/>
                <a:gd name="connsiteY16" fmla="*/ 119158 h 119088"/>
                <a:gd name="connsiteX17" fmla="*/ 72718 w 77742"/>
                <a:gd name="connsiteY17" fmla="*/ 119158 h 119088"/>
                <a:gd name="connsiteX18" fmla="*/ 77994 w 77742"/>
                <a:gd name="connsiteY18" fmla="*/ 86516 h 1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742" h="119088">
                  <a:moveTo>
                    <a:pt x="77994" y="86516"/>
                  </a:moveTo>
                  <a:lnTo>
                    <a:pt x="72014" y="86516"/>
                  </a:lnTo>
                  <a:cubicBezTo>
                    <a:pt x="71486" y="90462"/>
                    <a:pt x="69728" y="101043"/>
                    <a:pt x="67441" y="102837"/>
                  </a:cubicBezTo>
                  <a:cubicBezTo>
                    <a:pt x="66034" y="103913"/>
                    <a:pt x="52490" y="103913"/>
                    <a:pt x="50028" y="103913"/>
                  </a:cubicBezTo>
                  <a:lnTo>
                    <a:pt x="17665" y="103913"/>
                  </a:lnTo>
                  <a:cubicBezTo>
                    <a:pt x="36133" y="87234"/>
                    <a:pt x="42289" y="82212"/>
                    <a:pt x="52842" y="73782"/>
                  </a:cubicBezTo>
                  <a:cubicBezTo>
                    <a:pt x="65858" y="63201"/>
                    <a:pt x="77994" y="52081"/>
                    <a:pt x="77994" y="35043"/>
                  </a:cubicBezTo>
                  <a:cubicBezTo>
                    <a:pt x="77994" y="13341"/>
                    <a:pt x="59350" y="69"/>
                    <a:pt x="36836" y="69"/>
                  </a:cubicBezTo>
                  <a:cubicBezTo>
                    <a:pt x="15026" y="69"/>
                    <a:pt x="252" y="15673"/>
                    <a:pt x="252" y="32173"/>
                  </a:cubicBezTo>
                  <a:cubicBezTo>
                    <a:pt x="252" y="41320"/>
                    <a:pt x="7815" y="42217"/>
                    <a:pt x="9574" y="42217"/>
                  </a:cubicBezTo>
                  <a:cubicBezTo>
                    <a:pt x="13795" y="42217"/>
                    <a:pt x="18896" y="39168"/>
                    <a:pt x="18896" y="32711"/>
                  </a:cubicBezTo>
                  <a:cubicBezTo>
                    <a:pt x="18896" y="29483"/>
                    <a:pt x="17665" y="23206"/>
                    <a:pt x="8518" y="23206"/>
                  </a:cubicBezTo>
                  <a:cubicBezTo>
                    <a:pt x="13971" y="10472"/>
                    <a:pt x="25931" y="6526"/>
                    <a:pt x="34198" y="6526"/>
                  </a:cubicBezTo>
                  <a:cubicBezTo>
                    <a:pt x="51787" y="6526"/>
                    <a:pt x="60933" y="20515"/>
                    <a:pt x="60933" y="35043"/>
                  </a:cubicBezTo>
                  <a:cubicBezTo>
                    <a:pt x="60933" y="50646"/>
                    <a:pt x="50028" y="63021"/>
                    <a:pt x="44400" y="69478"/>
                  </a:cubicBezTo>
                  <a:lnTo>
                    <a:pt x="2011" y="112163"/>
                  </a:lnTo>
                  <a:cubicBezTo>
                    <a:pt x="252" y="113777"/>
                    <a:pt x="252" y="114136"/>
                    <a:pt x="252" y="119158"/>
                  </a:cubicBezTo>
                  <a:lnTo>
                    <a:pt x="72718" y="119158"/>
                  </a:lnTo>
                  <a:lnTo>
                    <a:pt x="77994" y="86516"/>
                  </a:lnTo>
                  <a:close/>
                </a:path>
              </a:pathLst>
            </a:custGeom>
            <a:solidFill>
              <a:schemeClr val="tx1"/>
            </a:solidFill>
            <a:ln w="2536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3" name="Freeform: Shape 22">
              <a:extLst>
                <a:ext uri="{FF2B5EF4-FFF2-40B4-BE49-F238E27FC236}">
                  <a16:creationId xmlns:a16="http://schemas.microsoft.com/office/drawing/2014/main" id="{A1E763E1-8FD8-F001-7E57-6BC4DD368CBF}"/>
                </a:ext>
              </a:extLst>
            </p:cNvPr>
            <p:cNvSpPr/>
            <p:nvPr>
              <p:custDataLst>
                <p:tags r:id="rId40"/>
              </p:custDataLst>
            </p:nvPr>
          </p:nvSpPr>
          <p:spPr>
            <a:xfrm>
              <a:off x="10837405" y="7519180"/>
              <a:ext cx="1281939" cy="10248"/>
            </a:xfrm>
            <a:custGeom>
              <a:avLst/>
              <a:gdLst>
                <a:gd name="connsiteX0" fmla="*/ 0 w 1281939"/>
                <a:gd name="connsiteY0" fmla="*/ 0 h 10248"/>
                <a:gd name="connsiteX1" fmla="*/ 1281939 w 1281939"/>
                <a:gd name="connsiteY1" fmla="*/ 0 h 10248"/>
                <a:gd name="connsiteX2" fmla="*/ 1281939 w 1281939"/>
                <a:gd name="connsiteY2" fmla="*/ 10248 h 10248"/>
                <a:gd name="connsiteX3" fmla="*/ 0 w 1281939"/>
                <a:gd name="connsiteY3" fmla="*/ 10248 h 10248"/>
              </a:gdLst>
              <a:ahLst/>
              <a:cxnLst>
                <a:cxn ang="0">
                  <a:pos x="connsiteX0" y="connsiteY0"/>
                </a:cxn>
                <a:cxn ang="0">
                  <a:pos x="connsiteX1" y="connsiteY1"/>
                </a:cxn>
                <a:cxn ang="0">
                  <a:pos x="connsiteX2" y="connsiteY2"/>
                </a:cxn>
                <a:cxn ang="0">
                  <a:pos x="connsiteX3" y="connsiteY3"/>
                </a:cxn>
              </a:cxnLst>
              <a:rect l="l" t="t" r="r" b="b"/>
              <a:pathLst>
                <a:path w="1281939" h="10248">
                  <a:moveTo>
                    <a:pt x="0" y="0"/>
                  </a:moveTo>
                  <a:lnTo>
                    <a:pt x="1281939" y="0"/>
                  </a:lnTo>
                  <a:lnTo>
                    <a:pt x="1281939" y="10248"/>
                  </a:lnTo>
                  <a:lnTo>
                    <a:pt x="0" y="10248"/>
                  </a:lnTo>
                  <a:close/>
                </a:path>
              </a:pathLst>
            </a:custGeom>
            <a:solidFill>
              <a:schemeClr val="tx1"/>
            </a:solidFill>
            <a:ln w="2536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4" name="Freeform: Shape 23">
              <a:extLst>
                <a:ext uri="{FF2B5EF4-FFF2-40B4-BE49-F238E27FC236}">
                  <a16:creationId xmlns:a16="http://schemas.microsoft.com/office/drawing/2014/main" id="{6BAF5EB5-E277-08B1-61B3-826ECE0E6A75}"/>
                </a:ext>
              </a:extLst>
            </p:cNvPr>
            <p:cNvSpPr/>
            <p:nvPr>
              <p:custDataLst>
                <p:tags r:id="rId41"/>
              </p:custDataLst>
            </p:nvPr>
          </p:nvSpPr>
          <p:spPr>
            <a:xfrm>
              <a:off x="10862280" y="7571947"/>
              <a:ext cx="58294" cy="256214"/>
            </a:xfrm>
            <a:custGeom>
              <a:avLst/>
              <a:gdLst>
                <a:gd name="connsiteX0" fmla="*/ 58512 w 58294"/>
                <a:gd name="connsiteY0" fmla="*/ 253734 h 256214"/>
                <a:gd name="connsiteX1" fmla="*/ 54240 w 58294"/>
                <a:gd name="connsiteY1" fmla="*/ 248097 h 256214"/>
                <a:gd name="connsiteX2" fmla="*/ 14791 w 58294"/>
                <a:gd name="connsiteY2" fmla="*/ 128189 h 256214"/>
                <a:gd name="connsiteX3" fmla="*/ 55245 w 58294"/>
                <a:gd name="connsiteY3" fmla="*/ 6999 h 256214"/>
                <a:gd name="connsiteX4" fmla="*/ 58512 w 58294"/>
                <a:gd name="connsiteY4" fmla="*/ 2644 h 256214"/>
                <a:gd name="connsiteX5" fmla="*/ 55999 w 58294"/>
                <a:gd name="connsiteY5" fmla="*/ 82 h 256214"/>
                <a:gd name="connsiteX6" fmla="*/ 16047 w 58294"/>
                <a:gd name="connsiteY6" fmla="*/ 50043 h 256214"/>
                <a:gd name="connsiteX7" fmla="*/ 218 w 58294"/>
                <a:gd name="connsiteY7" fmla="*/ 128189 h 256214"/>
                <a:gd name="connsiteX8" fmla="*/ 16801 w 58294"/>
                <a:gd name="connsiteY8" fmla="*/ 208127 h 256214"/>
                <a:gd name="connsiteX9" fmla="*/ 55999 w 58294"/>
                <a:gd name="connsiteY9" fmla="*/ 256296 h 256214"/>
                <a:gd name="connsiteX10" fmla="*/ 58512 w 58294"/>
                <a:gd name="connsiteY10" fmla="*/ 253734 h 25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294" h="256214">
                  <a:moveTo>
                    <a:pt x="58512" y="253734"/>
                  </a:moveTo>
                  <a:cubicBezTo>
                    <a:pt x="58512" y="252965"/>
                    <a:pt x="58512" y="252453"/>
                    <a:pt x="54240" y="248097"/>
                  </a:cubicBezTo>
                  <a:cubicBezTo>
                    <a:pt x="22832" y="215814"/>
                    <a:pt x="14791" y="167389"/>
                    <a:pt x="14791" y="128189"/>
                  </a:cubicBezTo>
                  <a:cubicBezTo>
                    <a:pt x="14791" y="83607"/>
                    <a:pt x="24339" y="39026"/>
                    <a:pt x="55245" y="6999"/>
                  </a:cubicBezTo>
                  <a:cubicBezTo>
                    <a:pt x="58512" y="3925"/>
                    <a:pt x="58512" y="3412"/>
                    <a:pt x="58512" y="2644"/>
                  </a:cubicBezTo>
                  <a:cubicBezTo>
                    <a:pt x="58512" y="850"/>
                    <a:pt x="57507" y="82"/>
                    <a:pt x="55999" y="82"/>
                  </a:cubicBezTo>
                  <a:cubicBezTo>
                    <a:pt x="53487" y="82"/>
                    <a:pt x="30872" y="17504"/>
                    <a:pt x="16047" y="50043"/>
                  </a:cubicBezTo>
                  <a:cubicBezTo>
                    <a:pt x="3233" y="78227"/>
                    <a:pt x="218" y="106667"/>
                    <a:pt x="218" y="128189"/>
                  </a:cubicBezTo>
                  <a:cubicBezTo>
                    <a:pt x="218" y="148173"/>
                    <a:pt x="2981" y="179175"/>
                    <a:pt x="16801" y="208127"/>
                  </a:cubicBezTo>
                  <a:cubicBezTo>
                    <a:pt x="31877" y="239642"/>
                    <a:pt x="53487" y="256296"/>
                    <a:pt x="55999" y="256296"/>
                  </a:cubicBezTo>
                  <a:cubicBezTo>
                    <a:pt x="57507" y="256296"/>
                    <a:pt x="58512" y="255527"/>
                    <a:pt x="58512" y="253734"/>
                  </a:cubicBezTo>
                  <a:close/>
                </a:path>
              </a:pathLst>
            </a:custGeom>
            <a:solidFill>
              <a:schemeClr val="tx1"/>
            </a:solidFill>
            <a:ln w="2536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5" name="Freeform: Shape 24">
              <a:extLst>
                <a:ext uri="{FF2B5EF4-FFF2-40B4-BE49-F238E27FC236}">
                  <a16:creationId xmlns:a16="http://schemas.microsoft.com/office/drawing/2014/main" id="{C55F0289-2631-56C2-106C-642B8FECB8E6}"/>
                </a:ext>
              </a:extLst>
            </p:cNvPr>
            <p:cNvSpPr/>
            <p:nvPr>
              <p:custDataLst>
                <p:tags r:id="rId42"/>
              </p:custDataLst>
            </p:nvPr>
          </p:nvSpPr>
          <p:spPr>
            <a:xfrm>
              <a:off x="10942408" y="7650861"/>
              <a:ext cx="205789" cy="116065"/>
            </a:xfrm>
            <a:custGeom>
              <a:avLst/>
              <a:gdLst>
                <a:gd name="connsiteX0" fmla="*/ 15046 w 205789"/>
                <a:gd name="connsiteY0" fmla="*/ 98212 h 116065"/>
                <a:gd name="connsiteX1" fmla="*/ 12785 w 205789"/>
                <a:gd name="connsiteY1" fmla="*/ 109229 h 116065"/>
                <a:gd name="connsiteX2" fmla="*/ 20072 w 205789"/>
                <a:gd name="connsiteY2" fmla="*/ 116147 h 116065"/>
                <a:gd name="connsiteX3" fmla="*/ 29369 w 205789"/>
                <a:gd name="connsiteY3" fmla="*/ 108973 h 116065"/>
                <a:gd name="connsiteX4" fmla="*/ 34143 w 205789"/>
                <a:gd name="connsiteY4" fmla="*/ 90013 h 116065"/>
                <a:gd name="connsiteX5" fmla="*/ 39671 w 205789"/>
                <a:gd name="connsiteY5" fmla="*/ 66953 h 116065"/>
                <a:gd name="connsiteX6" fmla="*/ 43942 w 205789"/>
                <a:gd name="connsiteY6" fmla="*/ 49787 h 116065"/>
                <a:gd name="connsiteX7" fmla="*/ 47209 w 205789"/>
                <a:gd name="connsiteY7" fmla="*/ 36976 h 116065"/>
                <a:gd name="connsiteX8" fmla="*/ 88166 w 205789"/>
                <a:gd name="connsiteY8" fmla="*/ 5718 h 116065"/>
                <a:gd name="connsiteX9" fmla="*/ 101734 w 205789"/>
                <a:gd name="connsiteY9" fmla="*/ 23653 h 116065"/>
                <a:gd name="connsiteX10" fmla="*/ 97965 w 205789"/>
                <a:gd name="connsiteY10" fmla="*/ 44919 h 116065"/>
                <a:gd name="connsiteX11" fmla="*/ 90929 w 205789"/>
                <a:gd name="connsiteY11" fmla="*/ 74640 h 116065"/>
                <a:gd name="connsiteX12" fmla="*/ 85904 w 205789"/>
                <a:gd name="connsiteY12" fmla="*/ 94112 h 116065"/>
                <a:gd name="connsiteX13" fmla="*/ 82638 w 205789"/>
                <a:gd name="connsiteY13" fmla="*/ 109229 h 116065"/>
                <a:gd name="connsiteX14" fmla="*/ 89924 w 205789"/>
                <a:gd name="connsiteY14" fmla="*/ 116147 h 116065"/>
                <a:gd name="connsiteX15" fmla="*/ 101232 w 205789"/>
                <a:gd name="connsiteY15" fmla="*/ 101542 h 116065"/>
                <a:gd name="connsiteX16" fmla="*/ 116308 w 205789"/>
                <a:gd name="connsiteY16" fmla="*/ 39795 h 116065"/>
                <a:gd name="connsiteX17" fmla="*/ 157767 w 205789"/>
                <a:gd name="connsiteY17" fmla="*/ 5718 h 116065"/>
                <a:gd name="connsiteX18" fmla="*/ 171336 w 205789"/>
                <a:gd name="connsiteY18" fmla="*/ 23653 h 116065"/>
                <a:gd name="connsiteX19" fmla="*/ 155757 w 205789"/>
                <a:gd name="connsiteY19" fmla="*/ 81045 h 116065"/>
                <a:gd name="connsiteX20" fmla="*/ 152490 w 205789"/>
                <a:gd name="connsiteY20" fmla="*/ 95137 h 116065"/>
                <a:gd name="connsiteX21" fmla="*/ 173094 w 205789"/>
                <a:gd name="connsiteY21" fmla="*/ 116147 h 116065"/>
                <a:gd name="connsiteX22" fmla="*/ 206011 w 205789"/>
                <a:gd name="connsiteY22" fmla="*/ 76690 h 116065"/>
                <a:gd name="connsiteX23" fmla="*/ 202995 w 205789"/>
                <a:gd name="connsiteY23" fmla="*/ 74127 h 116065"/>
                <a:gd name="connsiteX24" fmla="*/ 199226 w 205789"/>
                <a:gd name="connsiteY24" fmla="*/ 78739 h 116065"/>
                <a:gd name="connsiteX25" fmla="*/ 173597 w 205789"/>
                <a:gd name="connsiteY25" fmla="*/ 110510 h 116065"/>
                <a:gd name="connsiteX26" fmla="*/ 167567 w 205789"/>
                <a:gd name="connsiteY26" fmla="*/ 102055 h 116065"/>
                <a:gd name="connsiteX27" fmla="*/ 172089 w 205789"/>
                <a:gd name="connsiteY27" fmla="*/ 83864 h 116065"/>
                <a:gd name="connsiteX28" fmla="*/ 187417 w 205789"/>
                <a:gd name="connsiteY28" fmla="*/ 27496 h 116065"/>
                <a:gd name="connsiteX29" fmla="*/ 158521 w 205789"/>
                <a:gd name="connsiteY29" fmla="*/ 82 h 116065"/>
                <a:gd name="connsiteX30" fmla="*/ 117564 w 205789"/>
                <a:gd name="connsiteY30" fmla="*/ 24934 h 116065"/>
                <a:gd name="connsiteX31" fmla="*/ 109523 w 205789"/>
                <a:gd name="connsiteY31" fmla="*/ 6743 h 116065"/>
                <a:gd name="connsiteX32" fmla="*/ 88919 w 205789"/>
                <a:gd name="connsiteY32" fmla="*/ 82 h 116065"/>
                <a:gd name="connsiteX33" fmla="*/ 49721 w 205789"/>
                <a:gd name="connsiteY33" fmla="*/ 22372 h 116065"/>
                <a:gd name="connsiteX34" fmla="*/ 26605 w 205789"/>
                <a:gd name="connsiteY34" fmla="*/ 82 h 116065"/>
                <a:gd name="connsiteX35" fmla="*/ 8011 w 205789"/>
                <a:gd name="connsiteY35" fmla="*/ 14686 h 116065"/>
                <a:gd name="connsiteX36" fmla="*/ 221 w 205789"/>
                <a:gd name="connsiteY36" fmla="*/ 39539 h 116065"/>
                <a:gd name="connsiteX37" fmla="*/ 3237 w 205789"/>
                <a:gd name="connsiteY37" fmla="*/ 42101 h 116065"/>
                <a:gd name="connsiteX38" fmla="*/ 7508 w 205789"/>
                <a:gd name="connsiteY38" fmla="*/ 36208 h 116065"/>
                <a:gd name="connsiteX39" fmla="*/ 25851 w 205789"/>
                <a:gd name="connsiteY39" fmla="*/ 5718 h 116065"/>
                <a:gd name="connsiteX40" fmla="*/ 33640 w 205789"/>
                <a:gd name="connsiteY40" fmla="*/ 17504 h 116065"/>
                <a:gd name="connsiteX41" fmla="*/ 29620 w 205789"/>
                <a:gd name="connsiteY41" fmla="*/ 39026 h 116065"/>
                <a:gd name="connsiteX42" fmla="*/ 15046 w 205789"/>
                <a:gd name="connsiteY42" fmla="*/ 98212 h 1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05789" h="116065">
                  <a:moveTo>
                    <a:pt x="15046" y="98212"/>
                  </a:moveTo>
                  <a:cubicBezTo>
                    <a:pt x="14292" y="102055"/>
                    <a:pt x="12785" y="107948"/>
                    <a:pt x="12785" y="109229"/>
                  </a:cubicBezTo>
                  <a:cubicBezTo>
                    <a:pt x="12785" y="113841"/>
                    <a:pt x="16303" y="116147"/>
                    <a:pt x="20072" y="116147"/>
                  </a:cubicBezTo>
                  <a:cubicBezTo>
                    <a:pt x="23087" y="116147"/>
                    <a:pt x="27610" y="114097"/>
                    <a:pt x="29369" y="108973"/>
                  </a:cubicBezTo>
                  <a:cubicBezTo>
                    <a:pt x="29620" y="108460"/>
                    <a:pt x="32635" y="96418"/>
                    <a:pt x="34143" y="90013"/>
                  </a:cubicBezTo>
                  <a:lnTo>
                    <a:pt x="39671" y="66953"/>
                  </a:lnTo>
                  <a:cubicBezTo>
                    <a:pt x="41178" y="61317"/>
                    <a:pt x="42686" y="55680"/>
                    <a:pt x="43942" y="49787"/>
                  </a:cubicBezTo>
                  <a:cubicBezTo>
                    <a:pt x="44947" y="45431"/>
                    <a:pt x="46957" y="38001"/>
                    <a:pt x="47209" y="36976"/>
                  </a:cubicBezTo>
                  <a:cubicBezTo>
                    <a:pt x="50978" y="29034"/>
                    <a:pt x="64295" y="5718"/>
                    <a:pt x="88166" y="5718"/>
                  </a:cubicBezTo>
                  <a:cubicBezTo>
                    <a:pt x="99473" y="5718"/>
                    <a:pt x="101734" y="15198"/>
                    <a:pt x="101734" y="23653"/>
                  </a:cubicBezTo>
                  <a:cubicBezTo>
                    <a:pt x="101734" y="30059"/>
                    <a:pt x="99975" y="37233"/>
                    <a:pt x="97965" y="44919"/>
                  </a:cubicBezTo>
                  <a:lnTo>
                    <a:pt x="90929" y="74640"/>
                  </a:lnTo>
                  <a:lnTo>
                    <a:pt x="85904" y="94112"/>
                  </a:lnTo>
                  <a:cubicBezTo>
                    <a:pt x="84899" y="99236"/>
                    <a:pt x="82638" y="107948"/>
                    <a:pt x="82638" y="109229"/>
                  </a:cubicBezTo>
                  <a:cubicBezTo>
                    <a:pt x="82638" y="113841"/>
                    <a:pt x="86155" y="116147"/>
                    <a:pt x="89924" y="116147"/>
                  </a:cubicBezTo>
                  <a:cubicBezTo>
                    <a:pt x="97714" y="116147"/>
                    <a:pt x="99221" y="109741"/>
                    <a:pt x="101232" y="101542"/>
                  </a:cubicBezTo>
                  <a:cubicBezTo>
                    <a:pt x="104749" y="87194"/>
                    <a:pt x="114046" y="49787"/>
                    <a:pt x="116308" y="39795"/>
                  </a:cubicBezTo>
                  <a:cubicBezTo>
                    <a:pt x="117061" y="36464"/>
                    <a:pt x="130379" y="5718"/>
                    <a:pt x="157767" y="5718"/>
                  </a:cubicBezTo>
                  <a:cubicBezTo>
                    <a:pt x="168572" y="5718"/>
                    <a:pt x="171336" y="14430"/>
                    <a:pt x="171336" y="23653"/>
                  </a:cubicBezTo>
                  <a:cubicBezTo>
                    <a:pt x="171336" y="38257"/>
                    <a:pt x="160782" y="67466"/>
                    <a:pt x="155757" y="81045"/>
                  </a:cubicBezTo>
                  <a:cubicBezTo>
                    <a:pt x="153495" y="87194"/>
                    <a:pt x="152490" y="90013"/>
                    <a:pt x="152490" y="95137"/>
                  </a:cubicBezTo>
                  <a:cubicBezTo>
                    <a:pt x="152490" y="107179"/>
                    <a:pt x="161285" y="116147"/>
                    <a:pt x="173094" y="116147"/>
                  </a:cubicBezTo>
                  <a:cubicBezTo>
                    <a:pt x="196714" y="116147"/>
                    <a:pt x="206011" y="78739"/>
                    <a:pt x="206011" y="76690"/>
                  </a:cubicBezTo>
                  <a:cubicBezTo>
                    <a:pt x="206011" y="74127"/>
                    <a:pt x="203749" y="74127"/>
                    <a:pt x="202995" y="74127"/>
                  </a:cubicBezTo>
                  <a:cubicBezTo>
                    <a:pt x="200483" y="74127"/>
                    <a:pt x="200483" y="74896"/>
                    <a:pt x="199226" y="78739"/>
                  </a:cubicBezTo>
                  <a:cubicBezTo>
                    <a:pt x="195457" y="92319"/>
                    <a:pt x="187417" y="110510"/>
                    <a:pt x="173597" y="110510"/>
                  </a:cubicBezTo>
                  <a:cubicBezTo>
                    <a:pt x="169325" y="110510"/>
                    <a:pt x="167567" y="107948"/>
                    <a:pt x="167567" y="102055"/>
                  </a:cubicBezTo>
                  <a:cubicBezTo>
                    <a:pt x="167567" y="95649"/>
                    <a:pt x="169828" y="89500"/>
                    <a:pt x="172089" y="83864"/>
                  </a:cubicBezTo>
                  <a:cubicBezTo>
                    <a:pt x="176864" y="70540"/>
                    <a:pt x="187417" y="42101"/>
                    <a:pt x="187417" y="27496"/>
                  </a:cubicBezTo>
                  <a:cubicBezTo>
                    <a:pt x="187417" y="10843"/>
                    <a:pt x="177366" y="82"/>
                    <a:pt x="158521" y="82"/>
                  </a:cubicBezTo>
                  <a:cubicBezTo>
                    <a:pt x="139676" y="82"/>
                    <a:pt x="126861" y="11355"/>
                    <a:pt x="117564" y="24934"/>
                  </a:cubicBezTo>
                  <a:cubicBezTo>
                    <a:pt x="117313" y="21604"/>
                    <a:pt x="116559" y="12892"/>
                    <a:pt x="109523" y="6743"/>
                  </a:cubicBezTo>
                  <a:cubicBezTo>
                    <a:pt x="103242" y="1363"/>
                    <a:pt x="95201" y="82"/>
                    <a:pt x="88919" y="82"/>
                  </a:cubicBezTo>
                  <a:cubicBezTo>
                    <a:pt x="66305" y="82"/>
                    <a:pt x="53993" y="16479"/>
                    <a:pt x="49721" y="22372"/>
                  </a:cubicBezTo>
                  <a:cubicBezTo>
                    <a:pt x="48465" y="7768"/>
                    <a:pt x="37912" y="82"/>
                    <a:pt x="26605" y="82"/>
                  </a:cubicBezTo>
                  <a:cubicBezTo>
                    <a:pt x="15046" y="82"/>
                    <a:pt x="10272" y="10074"/>
                    <a:pt x="8011" y="14686"/>
                  </a:cubicBezTo>
                  <a:cubicBezTo>
                    <a:pt x="3488" y="23653"/>
                    <a:pt x="221" y="38770"/>
                    <a:pt x="221" y="39539"/>
                  </a:cubicBezTo>
                  <a:cubicBezTo>
                    <a:pt x="221" y="42101"/>
                    <a:pt x="2734" y="42101"/>
                    <a:pt x="3237" y="42101"/>
                  </a:cubicBezTo>
                  <a:cubicBezTo>
                    <a:pt x="5749" y="42101"/>
                    <a:pt x="6001" y="41844"/>
                    <a:pt x="7508" y="36208"/>
                  </a:cubicBezTo>
                  <a:cubicBezTo>
                    <a:pt x="11780" y="18017"/>
                    <a:pt x="16805" y="5718"/>
                    <a:pt x="25851" y="5718"/>
                  </a:cubicBezTo>
                  <a:cubicBezTo>
                    <a:pt x="29871" y="5718"/>
                    <a:pt x="33640" y="7768"/>
                    <a:pt x="33640" y="17504"/>
                  </a:cubicBezTo>
                  <a:cubicBezTo>
                    <a:pt x="33640" y="22885"/>
                    <a:pt x="32886" y="25703"/>
                    <a:pt x="29620" y="39026"/>
                  </a:cubicBezTo>
                  <a:lnTo>
                    <a:pt x="15046" y="98212"/>
                  </a:lnTo>
                  <a:close/>
                </a:path>
              </a:pathLst>
            </a:custGeom>
            <a:solidFill>
              <a:schemeClr val="tx1"/>
            </a:solidFill>
            <a:ln w="2536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6" name="Freeform: Shape 25">
              <a:extLst>
                <a:ext uri="{FF2B5EF4-FFF2-40B4-BE49-F238E27FC236}">
                  <a16:creationId xmlns:a16="http://schemas.microsoft.com/office/drawing/2014/main" id="{F9D8CC08-B4BB-50A2-91A4-75AB375BCA62}"/>
                </a:ext>
              </a:extLst>
            </p:cNvPr>
            <p:cNvSpPr/>
            <p:nvPr>
              <p:custDataLst>
                <p:tags r:id="rId43"/>
              </p:custDataLst>
            </p:nvPr>
          </p:nvSpPr>
          <p:spPr>
            <a:xfrm>
              <a:off x="11174910" y="7683451"/>
              <a:ext cx="64023" cy="119088"/>
            </a:xfrm>
            <a:custGeom>
              <a:avLst/>
              <a:gdLst>
                <a:gd name="connsiteX0" fmla="*/ 39981 w 64023"/>
                <a:gd name="connsiteY0" fmla="*/ 5105 h 119088"/>
                <a:gd name="connsiteX1" fmla="*/ 34704 w 64023"/>
                <a:gd name="connsiteY1" fmla="*/ 83 h 119088"/>
                <a:gd name="connsiteX2" fmla="*/ 230 w 64023"/>
                <a:gd name="connsiteY2" fmla="*/ 11561 h 119088"/>
                <a:gd name="connsiteX3" fmla="*/ 230 w 64023"/>
                <a:gd name="connsiteY3" fmla="*/ 18018 h 119088"/>
                <a:gd name="connsiteX4" fmla="*/ 25734 w 64023"/>
                <a:gd name="connsiteY4" fmla="*/ 12996 h 119088"/>
                <a:gd name="connsiteX5" fmla="*/ 25734 w 64023"/>
                <a:gd name="connsiteY5" fmla="*/ 104465 h 119088"/>
                <a:gd name="connsiteX6" fmla="*/ 8145 w 64023"/>
                <a:gd name="connsiteY6" fmla="*/ 112715 h 119088"/>
                <a:gd name="connsiteX7" fmla="*/ 1461 w 64023"/>
                <a:gd name="connsiteY7" fmla="*/ 112715 h 119088"/>
                <a:gd name="connsiteX8" fmla="*/ 1461 w 64023"/>
                <a:gd name="connsiteY8" fmla="*/ 119171 h 119088"/>
                <a:gd name="connsiteX9" fmla="*/ 32769 w 64023"/>
                <a:gd name="connsiteY9" fmla="*/ 118454 h 119088"/>
                <a:gd name="connsiteX10" fmla="*/ 64253 w 64023"/>
                <a:gd name="connsiteY10" fmla="*/ 119171 h 119088"/>
                <a:gd name="connsiteX11" fmla="*/ 64253 w 64023"/>
                <a:gd name="connsiteY11" fmla="*/ 112715 h 119088"/>
                <a:gd name="connsiteX12" fmla="*/ 57570 w 64023"/>
                <a:gd name="connsiteY12" fmla="*/ 112715 h 119088"/>
                <a:gd name="connsiteX13" fmla="*/ 39981 w 64023"/>
                <a:gd name="connsiteY13" fmla="*/ 104465 h 119088"/>
                <a:gd name="connsiteX14" fmla="*/ 39981 w 64023"/>
                <a:gd name="connsiteY14" fmla="*/ 5105 h 1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023" h="119088">
                  <a:moveTo>
                    <a:pt x="39981" y="5105"/>
                  </a:moveTo>
                  <a:cubicBezTo>
                    <a:pt x="39981" y="262"/>
                    <a:pt x="39629" y="83"/>
                    <a:pt x="34704" y="83"/>
                  </a:cubicBezTo>
                  <a:cubicBezTo>
                    <a:pt x="23447" y="11382"/>
                    <a:pt x="7442" y="11561"/>
                    <a:pt x="230" y="11561"/>
                  </a:cubicBezTo>
                  <a:lnTo>
                    <a:pt x="230" y="18018"/>
                  </a:lnTo>
                  <a:cubicBezTo>
                    <a:pt x="4451" y="18018"/>
                    <a:pt x="16060" y="18018"/>
                    <a:pt x="25734" y="12996"/>
                  </a:cubicBezTo>
                  <a:lnTo>
                    <a:pt x="25734" y="104465"/>
                  </a:lnTo>
                  <a:cubicBezTo>
                    <a:pt x="25734" y="110383"/>
                    <a:pt x="25734" y="112715"/>
                    <a:pt x="8145" y="112715"/>
                  </a:cubicBezTo>
                  <a:lnTo>
                    <a:pt x="1461" y="112715"/>
                  </a:lnTo>
                  <a:lnTo>
                    <a:pt x="1461" y="119171"/>
                  </a:lnTo>
                  <a:cubicBezTo>
                    <a:pt x="4627" y="118992"/>
                    <a:pt x="26262" y="118454"/>
                    <a:pt x="32769" y="118454"/>
                  </a:cubicBezTo>
                  <a:cubicBezTo>
                    <a:pt x="38222" y="118454"/>
                    <a:pt x="60384" y="118992"/>
                    <a:pt x="64253" y="119171"/>
                  </a:cubicBezTo>
                  <a:lnTo>
                    <a:pt x="64253" y="112715"/>
                  </a:lnTo>
                  <a:lnTo>
                    <a:pt x="57570" y="112715"/>
                  </a:lnTo>
                  <a:cubicBezTo>
                    <a:pt x="39981" y="112715"/>
                    <a:pt x="39981" y="110383"/>
                    <a:pt x="39981" y="104465"/>
                  </a:cubicBezTo>
                  <a:lnTo>
                    <a:pt x="39981" y="5105"/>
                  </a:lnTo>
                  <a:close/>
                </a:path>
              </a:pathLst>
            </a:custGeom>
            <a:solidFill>
              <a:schemeClr val="tx1"/>
            </a:solidFill>
            <a:ln w="2536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7" name="Freeform: Shape 26">
              <a:extLst>
                <a:ext uri="{FF2B5EF4-FFF2-40B4-BE49-F238E27FC236}">
                  <a16:creationId xmlns:a16="http://schemas.microsoft.com/office/drawing/2014/main" id="{B5D248B1-F28F-F06A-C49F-6E3AC32C1D69}"/>
                </a:ext>
              </a:extLst>
            </p:cNvPr>
            <p:cNvSpPr/>
            <p:nvPr>
              <p:custDataLst>
                <p:tags r:id="rId44"/>
              </p:custDataLst>
            </p:nvPr>
          </p:nvSpPr>
          <p:spPr>
            <a:xfrm>
              <a:off x="11338368" y="7614735"/>
              <a:ext cx="167093" cy="170638"/>
            </a:xfrm>
            <a:custGeom>
              <a:avLst/>
              <a:gdLst>
                <a:gd name="connsiteX0" fmla="*/ 88935 w 167093"/>
                <a:gd name="connsiteY0" fmla="*/ 90525 h 170638"/>
                <a:gd name="connsiteX1" fmla="*/ 159039 w 167093"/>
                <a:gd name="connsiteY1" fmla="*/ 90525 h 170638"/>
                <a:gd name="connsiteX2" fmla="*/ 167331 w 167093"/>
                <a:gd name="connsiteY2" fmla="*/ 85401 h 170638"/>
                <a:gd name="connsiteX3" fmla="*/ 159039 w 167093"/>
                <a:gd name="connsiteY3" fmla="*/ 80277 h 170638"/>
                <a:gd name="connsiteX4" fmla="*/ 88935 w 167093"/>
                <a:gd name="connsiteY4" fmla="*/ 80277 h 170638"/>
                <a:gd name="connsiteX5" fmla="*/ 88935 w 167093"/>
                <a:gd name="connsiteY5" fmla="*/ 8537 h 170638"/>
                <a:gd name="connsiteX6" fmla="*/ 83909 w 167093"/>
                <a:gd name="connsiteY6" fmla="*/ 82 h 170638"/>
                <a:gd name="connsiteX7" fmla="*/ 78884 w 167093"/>
                <a:gd name="connsiteY7" fmla="*/ 8537 h 170638"/>
                <a:gd name="connsiteX8" fmla="*/ 78884 w 167093"/>
                <a:gd name="connsiteY8" fmla="*/ 80277 h 170638"/>
                <a:gd name="connsiteX9" fmla="*/ 8529 w 167093"/>
                <a:gd name="connsiteY9" fmla="*/ 80277 h 170638"/>
                <a:gd name="connsiteX10" fmla="*/ 237 w 167093"/>
                <a:gd name="connsiteY10" fmla="*/ 85401 h 170638"/>
                <a:gd name="connsiteX11" fmla="*/ 8529 w 167093"/>
                <a:gd name="connsiteY11" fmla="*/ 90525 h 170638"/>
                <a:gd name="connsiteX12" fmla="*/ 78884 w 167093"/>
                <a:gd name="connsiteY12" fmla="*/ 90525 h 170638"/>
                <a:gd name="connsiteX13" fmla="*/ 78884 w 167093"/>
                <a:gd name="connsiteY13" fmla="*/ 162265 h 170638"/>
                <a:gd name="connsiteX14" fmla="*/ 83909 w 167093"/>
                <a:gd name="connsiteY14" fmla="*/ 170720 h 170638"/>
                <a:gd name="connsiteX15" fmla="*/ 88935 w 167093"/>
                <a:gd name="connsiteY15" fmla="*/ 162265 h 170638"/>
                <a:gd name="connsiteX16" fmla="*/ 88935 w 167093"/>
                <a:gd name="connsiteY16" fmla="*/ 90525 h 17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093" h="170638">
                  <a:moveTo>
                    <a:pt x="88935" y="90525"/>
                  </a:moveTo>
                  <a:lnTo>
                    <a:pt x="159039" y="90525"/>
                  </a:lnTo>
                  <a:cubicBezTo>
                    <a:pt x="162557" y="90525"/>
                    <a:pt x="167331" y="90525"/>
                    <a:pt x="167331" y="85401"/>
                  </a:cubicBezTo>
                  <a:cubicBezTo>
                    <a:pt x="167331" y="80277"/>
                    <a:pt x="162557" y="80277"/>
                    <a:pt x="159039" y="80277"/>
                  </a:cubicBezTo>
                  <a:lnTo>
                    <a:pt x="88935" y="80277"/>
                  </a:lnTo>
                  <a:lnTo>
                    <a:pt x="88935" y="8537"/>
                  </a:lnTo>
                  <a:cubicBezTo>
                    <a:pt x="88935" y="4950"/>
                    <a:pt x="88935" y="82"/>
                    <a:pt x="83909" y="82"/>
                  </a:cubicBezTo>
                  <a:cubicBezTo>
                    <a:pt x="78884" y="82"/>
                    <a:pt x="78884" y="4950"/>
                    <a:pt x="78884" y="8537"/>
                  </a:cubicBezTo>
                  <a:lnTo>
                    <a:pt x="78884" y="80277"/>
                  </a:lnTo>
                  <a:lnTo>
                    <a:pt x="8529" y="80277"/>
                  </a:lnTo>
                  <a:cubicBezTo>
                    <a:pt x="5011" y="80277"/>
                    <a:pt x="237" y="80277"/>
                    <a:pt x="237" y="85401"/>
                  </a:cubicBezTo>
                  <a:cubicBezTo>
                    <a:pt x="237" y="90525"/>
                    <a:pt x="5011" y="90525"/>
                    <a:pt x="8529" y="90525"/>
                  </a:cubicBezTo>
                  <a:lnTo>
                    <a:pt x="78884" y="90525"/>
                  </a:lnTo>
                  <a:lnTo>
                    <a:pt x="78884" y="162265"/>
                  </a:lnTo>
                  <a:cubicBezTo>
                    <a:pt x="78884" y="165852"/>
                    <a:pt x="78884" y="170720"/>
                    <a:pt x="83909" y="170720"/>
                  </a:cubicBezTo>
                  <a:cubicBezTo>
                    <a:pt x="88935" y="170720"/>
                    <a:pt x="88935" y="165852"/>
                    <a:pt x="88935" y="162265"/>
                  </a:cubicBezTo>
                  <a:lnTo>
                    <a:pt x="88935" y="90525"/>
                  </a:lnTo>
                  <a:close/>
                </a:path>
              </a:pathLst>
            </a:custGeom>
            <a:solidFill>
              <a:schemeClr val="tx1"/>
            </a:solidFill>
            <a:ln w="2536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8" name="Freeform: Shape 27">
              <a:extLst>
                <a:ext uri="{FF2B5EF4-FFF2-40B4-BE49-F238E27FC236}">
                  <a16:creationId xmlns:a16="http://schemas.microsoft.com/office/drawing/2014/main" id="{8326DA74-A1B0-D7E5-5B85-62F4C28BFD4B}"/>
                </a:ext>
              </a:extLst>
            </p:cNvPr>
            <p:cNvSpPr/>
            <p:nvPr>
              <p:custDataLst>
                <p:tags r:id="rId45"/>
              </p:custDataLst>
            </p:nvPr>
          </p:nvSpPr>
          <p:spPr>
            <a:xfrm>
              <a:off x="11582852" y="7650861"/>
              <a:ext cx="205789" cy="116065"/>
            </a:xfrm>
            <a:custGeom>
              <a:avLst/>
              <a:gdLst>
                <a:gd name="connsiteX0" fmla="*/ 15072 w 205789"/>
                <a:gd name="connsiteY0" fmla="*/ 98212 h 116065"/>
                <a:gd name="connsiteX1" fmla="*/ 12810 w 205789"/>
                <a:gd name="connsiteY1" fmla="*/ 109229 h 116065"/>
                <a:gd name="connsiteX2" fmla="*/ 20097 w 205789"/>
                <a:gd name="connsiteY2" fmla="*/ 116147 h 116065"/>
                <a:gd name="connsiteX3" fmla="*/ 29394 w 205789"/>
                <a:gd name="connsiteY3" fmla="*/ 108973 h 116065"/>
                <a:gd name="connsiteX4" fmla="*/ 34168 w 205789"/>
                <a:gd name="connsiteY4" fmla="*/ 90013 h 116065"/>
                <a:gd name="connsiteX5" fmla="*/ 39696 w 205789"/>
                <a:gd name="connsiteY5" fmla="*/ 66953 h 116065"/>
                <a:gd name="connsiteX6" fmla="*/ 43968 w 205789"/>
                <a:gd name="connsiteY6" fmla="*/ 49787 h 116065"/>
                <a:gd name="connsiteX7" fmla="*/ 47234 w 205789"/>
                <a:gd name="connsiteY7" fmla="*/ 36976 h 116065"/>
                <a:gd name="connsiteX8" fmla="*/ 88191 w 205789"/>
                <a:gd name="connsiteY8" fmla="*/ 5718 h 116065"/>
                <a:gd name="connsiteX9" fmla="*/ 101759 w 205789"/>
                <a:gd name="connsiteY9" fmla="*/ 23653 h 116065"/>
                <a:gd name="connsiteX10" fmla="*/ 97990 w 205789"/>
                <a:gd name="connsiteY10" fmla="*/ 44919 h 116065"/>
                <a:gd name="connsiteX11" fmla="*/ 90955 w 205789"/>
                <a:gd name="connsiteY11" fmla="*/ 74640 h 116065"/>
                <a:gd name="connsiteX12" fmla="*/ 85930 w 205789"/>
                <a:gd name="connsiteY12" fmla="*/ 94112 h 116065"/>
                <a:gd name="connsiteX13" fmla="*/ 82663 w 205789"/>
                <a:gd name="connsiteY13" fmla="*/ 109229 h 116065"/>
                <a:gd name="connsiteX14" fmla="*/ 89950 w 205789"/>
                <a:gd name="connsiteY14" fmla="*/ 116147 h 116065"/>
                <a:gd name="connsiteX15" fmla="*/ 101257 w 205789"/>
                <a:gd name="connsiteY15" fmla="*/ 101542 h 116065"/>
                <a:gd name="connsiteX16" fmla="*/ 116333 w 205789"/>
                <a:gd name="connsiteY16" fmla="*/ 39795 h 116065"/>
                <a:gd name="connsiteX17" fmla="*/ 157792 w 205789"/>
                <a:gd name="connsiteY17" fmla="*/ 5718 h 116065"/>
                <a:gd name="connsiteX18" fmla="*/ 171361 w 205789"/>
                <a:gd name="connsiteY18" fmla="*/ 23653 h 116065"/>
                <a:gd name="connsiteX19" fmla="*/ 155782 w 205789"/>
                <a:gd name="connsiteY19" fmla="*/ 81045 h 116065"/>
                <a:gd name="connsiteX20" fmla="*/ 152516 w 205789"/>
                <a:gd name="connsiteY20" fmla="*/ 95137 h 116065"/>
                <a:gd name="connsiteX21" fmla="*/ 173120 w 205789"/>
                <a:gd name="connsiteY21" fmla="*/ 116147 h 116065"/>
                <a:gd name="connsiteX22" fmla="*/ 206036 w 205789"/>
                <a:gd name="connsiteY22" fmla="*/ 76690 h 116065"/>
                <a:gd name="connsiteX23" fmla="*/ 203021 w 205789"/>
                <a:gd name="connsiteY23" fmla="*/ 74127 h 116065"/>
                <a:gd name="connsiteX24" fmla="*/ 199252 w 205789"/>
                <a:gd name="connsiteY24" fmla="*/ 78739 h 116065"/>
                <a:gd name="connsiteX25" fmla="*/ 173622 w 205789"/>
                <a:gd name="connsiteY25" fmla="*/ 110510 h 116065"/>
                <a:gd name="connsiteX26" fmla="*/ 167592 w 205789"/>
                <a:gd name="connsiteY26" fmla="*/ 102055 h 116065"/>
                <a:gd name="connsiteX27" fmla="*/ 172115 w 205789"/>
                <a:gd name="connsiteY27" fmla="*/ 83864 h 116065"/>
                <a:gd name="connsiteX28" fmla="*/ 187442 w 205789"/>
                <a:gd name="connsiteY28" fmla="*/ 27496 h 116065"/>
                <a:gd name="connsiteX29" fmla="*/ 158546 w 205789"/>
                <a:gd name="connsiteY29" fmla="*/ 82 h 116065"/>
                <a:gd name="connsiteX30" fmla="*/ 117589 w 205789"/>
                <a:gd name="connsiteY30" fmla="*/ 24934 h 116065"/>
                <a:gd name="connsiteX31" fmla="*/ 109549 w 205789"/>
                <a:gd name="connsiteY31" fmla="*/ 6743 h 116065"/>
                <a:gd name="connsiteX32" fmla="*/ 88945 w 205789"/>
                <a:gd name="connsiteY32" fmla="*/ 82 h 116065"/>
                <a:gd name="connsiteX33" fmla="*/ 49747 w 205789"/>
                <a:gd name="connsiteY33" fmla="*/ 22372 h 116065"/>
                <a:gd name="connsiteX34" fmla="*/ 26630 w 205789"/>
                <a:gd name="connsiteY34" fmla="*/ 82 h 116065"/>
                <a:gd name="connsiteX35" fmla="*/ 8036 w 205789"/>
                <a:gd name="connsiteY35" fmla="*/ 14686 h 116065"/>
                <a:gd name="connsiteX36" fmla="*/ 247 w 205789"/>
                <a:gd name="connsiteY36" fmla="*/ 39539 h 116065"/>
                <a:gd name="connsiteX37" fmla="*/ 3262 w 205789"/>
                <a:gd name="connsiteY37" fmla="*/ 42101 h 116065"/>
                <a:gd name="connsiteX38" fmla="*/ 7534 w 205789"/>
                <a:gd name="connsiteY38" fmla="*/ 36208 h 116065"/>
                <a:gd name="connsiteX39" fmla="*/ 25876 w 205789"/>
                <a:gd name="connsiteY39" fmla="*/ 5718 h 116065"/>
                <a:gd name="connsiteX40" fmla="*/ 33666 w 205789"/>
                <a:gd name="connsiteY40" fmla="*/ 17504 h 116065"/>
                <a:gd name="connsiteX41" fmla="*/ 29645 w 205789"/>
                <a:gd name="connsiteY41" fmla="*/ 39026 h 116065"/>
                <a:gd name="connsiteX42" fmla="*/ 15072 w 205789"/>
                <a:gd name="connsiteY42" fmla="*/ 98212 h 1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05789" h="116065">
                  <a:moveTo>
                    <a:pt x="15072" y="98212"/>
                  </a:moveTo>
                  <a:cubicBezTo>
                    <a:pt x="14318" y="102055"/>
                    <a:pt x="12810" y="107948"/>
                    <a:pt x="12810" y="109229"/>
                  </a:cubicBezTo>
                  <a:cubicBezTo>
                    <a:pt x="12810" y="113841"/>
                    <a:pt x="16328" y="116147"/>
                    <a:pt x="20097" y="116147"/>
                  </a:cubicBezTo>
                  <a:cubicBezTo>
                    <a:pt x="23112" y="116147"/>
                    <a:pt x="27635" y="114097"/>
                    <a:pt x="29394" y="108973"/>
                  </a:cubicBezTo>
                  <a:cubicBezTo>
                    <a:pt x="29645" y="108460"/>
                    <a:pt x="32660" y="96418"/>
                    <a:pt x="34168" y="90013"/>
                  </a:cubicBezTo>
                  <a:lnTo>
                    <a:pt x="39696" y="66953"/>
                  </a:lnTo>
                  <a:cubicBezTo>
                    <a:pt x="41204" y="61317"/>
                    <a:pt x="42711" y="55680"/>
                    <a:pt x="43968" y="49787"/>
                  </a:cubicBezTo>
                  <a:cubicBezTo>
                    <a:pt x="44973" y="45431"/>
                    <a:pt x="46983" y="38001"/>
                    <a:pt x="47234" y="36976"/>
                  </a:cubicBezTo>
                  <a:cubicBezTo>
                    <a:pt x="51003" y="29034"/>
                    <a:pt x="64320" y="5718"/>
                    <a:pt x="88191" y="5718"/>
                  </a:cubicBezTo>
                  <a:cubicBezTo>
                    <a:pt x="99498" y="5718"/>
                    <a:pt x="101759" y="15198"/>
                    <a:pt x="101759" y="23653"/>
                  </a:cubicBezTo>
                  <a:cubicBezTo>
                    <a:pt x="101759" y="30059"/>
                    <a:pt x="100001" y="37233"/>
                    <a:pt x="97990" y="44919"/>
                  </a:cubicBezTo>
                  <a:lnTo>
                    <a:pt x="90955" y="74640"/>
                  </a:lnTo>
                  <a:lnTo>
                    <a:pt x="85930" y="94112"/>
                  </a:lnTo>
                  <a:cubicBezTo>
                    <a:pt x="84924" y="99236"/>
                    <a:pt x="82663" y="107948"/>
                    <a:pt x="82663" y="109229"/>
                  </a:cubicBezTo>
                  <a:cubicBezTo>
                    <a:pt x="82663" y="113841"/>
                    <a:pt x="86181" y="116147"/>
                    <a:pt x="89950" y="116147"/>
                  </a:cubicBezTo>
                  <a:cubicBezTo>
                    <a:pt x="97739" y="116147"/>
                    <a:pt x="99247" y="109741"/>
                    <a:pt x="101257" y="101542"/>
                  </a:cubicBezTo>
                  <a:cubicBezTo>
                    <a:pt x="104775" y="87194"/>
                    <a:pt x="114072" y="49787"/>
                    <a:pt x="116333" y="39795"/>
                  </a:cubicBezTo>
                  <a:cubicBezTo>
                    <a:pt x="117087" y="36464"/>
                    <a:pt x="130404" y="5718"/>
                    <a:pt x="157792" y="5718"/>
                  </a:cubicBezTo>
                  <a:cubicBezTo>
                    <a:pt x="168597" y="5718"/>
                    <a:pt x="171361" y="14430"/>
                    <a:pt x="171361" y="23653"/>
                  </a:cubicBezTo>
                  <a:cubicBezTo>
                    <a:pt x="171361" y="38257"/>
                    <a:pt x="160808" y="67466"/>
                    <a:pt x="155782" y="81045"/>
                  </a:cubicBezTo>
                  <a:cubicBezTo>
                    <a:pt x="153521" y="87194"/>
                    <a:pt x="152516" y="90013"/>
                    <a:pt x="152516" y="95137"/>
                  </a:cubicBezTo>
                  <a:cubicBezTo>
                    <a:pt x="152516" y="107179"/>
                    <a:pt x="161310" y="116147"/>
                    <a:pt x="173120" y="116147"/>
                  </a:cubicBezTo>
                  <a:cubicBezTo>
                    <a:pt x="196739" y="116147"/>
                    <a:pt x="206036" y="78739"/>
                    <a:pt x="206036" y="76690"/>
                  </a:cubicBezTo>
                  <a:cubicBezTo>
                    <a:pt x="206036" y="74127"/>
                    <a:pt x="203775" y="74127"/>
                    <a:pt x="203021" y="74127"/>
                  </a:cubicBezTo>
                  <a:cubicBezTo>
                    <a:pt x="200508" y="74127"/>
                    <a:pt x="200508" y="74896"/>
                    <a:pt x="199252" y="78739"/>
                  </a:cubicBezTo>
                  <a:cubicBezTo>
                    <a:pt x="195483" y="92319"/>
                    <a:pt x="187442" y="110510"/>
                    <a:pt x="173622" y="110510"/>
                  </a:cubicBezTo>
                  <a:cubicBezTo>
                    <a:pt x="169351" y="110510"/>
                    <a:pt x="167592" y="107948"/>
                    <a:pt x="167592" y="102055"/>
                  </a:cubicBezTo>
                  <a:cubicBezTo>
                    <a:pt x="167592" y="95649"/>
                    <a:pt x="169853" y="89500"/>
                    <a:pt x="172115" y="83864"/>
                  </a:cubicBezTo>
                  <a:cubicBezTo>
                    <a:pt x="176889" y="70540"/>
                    <a:pt x="187442" y="42101"/>
                    <a:pt x="187442" y="27496"/>
                  </a:cubicBezTo>
                  <a:cubicBezTo>
                    <a:pt x="187442" y="10843"/>
                    <a:pt x="177391" y="82"/>
                    <a:pt x="158546" y="82"/>
                  </a:cubicBezTo>
                  <a:cubicBezTo>
                    <a:pt x="139701" y="82"/>
                    <a:pt x="126886" y="11355"/>
                    <a:pt x="117589" y="24934"/>
                  </a:cubicBezTo>
                  <a:cubicBezTo>
                    <a:pt x="117338" y="21604"/>
                    <a:pt x="116584" y="12892"/>
                    <a:pt x="109549" y="6743"/>
                  </a:cubicBezTo>
                  <a:cubicBezTo>
                    <a:pt x="103267" y="1363"/>
                    <a:pt x="95226" y="82"/>
                    <a:pt x="88945" y="82"/>
                  </a:cubicBezTo>
                  <a:cubicBezTo>
                    <a:pt x="66331" y="82"/>
                    <a:pt x="54018" y="16479"/>
                    <a:pt x="49747" y="22372"/>
                  </a:cubicBezTo>
                  <a:cubicBezTo>
                    <a:pt x="48490" y="7768"/>
                    <a:pt x="37937" y="82"/>
                    <a:pt x="26630" y="82"/>
                  </a:cubicBezTo>
                  <a:cubicBezTo>
                    <a:pt x="15072" y="82"/>
                    <a:pt x="10298" y="10074"/>
                    <a:pt x="8036" y="14686"/>
                  </a:cubicBezTo>
                  <a:cubicBezTo>
                    <a:pt x="3513" y="23653"/>
                    <a:pt x="247" y="38770"/>
                    <a:pt x="247" y="39539"/>
                  </a:cubicBezTo>
                  <a:cubicBezTo>
                    <a:pt x="247" y="42101"/>
                    <a:pt x="2759" y="42101"/>
                    <a:pt x="3262" y="42101"/>
                  </a:cubicBezTo>
                  <a:cubicBezTo>
                    <a:pt x="5775" y="42101"/>
                    <a:pt x="6026" y="41844"/>
                    <a:pt x="7534" y="36208"/>
                  </a:cubicBezTo>
                  <a:cubicBezTo>
                    <a:pt x="11805" y="18017"/>
                    <a:pt x="16831" y="5718"/>
                    <a:pt x="25876" y="5718"/>
                  </a:cubicBezTo>
                  <a:cubicBezTo>
                    <a:pt x="29897" y="5718"/>
                    <a:pt x="33666" y="7768"/>
                    <a:pt x="33666" y="17504"/>
                  </a:cubicBezTo>
                  <a:cubicBezTo>
                    <a:pt x="33666" y="22885"/>
                    <a:pt x="32912" y="25703"/>
                    <a:pt x="29645" y="39026"/>
                  </a:cubicBezTo>
                  <a:lnTo>
                    <a:pt x="15072" y="98212"/>
                  </a:lnTo>
                  <a:close/>
                </a:path>
              </a:pathLst>
            </a:custGeom>
            <a:solidFill>
              <a:schemeClr val="tx1"/>
            </a:solidFill>
            <a:ln w="2536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9" name="Freeform: Shape 28">
              <a:extLst>
                <a:ext uri="{FF2B5EF4-FFF2-40B4-BE49-F238E27FC236}">
                  <a16:creationId xmlns:a16="http://schemas.microsoft.com/office/drawing/2014/main" id="{DE9212A0-BF72-60DC-18A2-ED69E7C6968F}"/>
                </a:ext>
              </a:extLst>
            </p:cNvPr>
            <p:cNvSpPr/>
            <p:nvPr>
              <p:custDataLst>
                <p:tags r:id="rId46"/>
              </p:custDataLst>
            </p:nvPr>
          </p:nvSpPr>
          <p:spPr>
            <a:xfrm>
              <a:off x="11807264" y="7683451"/>
              <a:ext cx="77742" cy="119088"/>
            </a:xfrm>
            <a:custGeom>
              <a:avLst/>
              <a:gdLst>
                <a:gd name="connsiteX0" fmla="*/ 77998 w 77742"/>
                <a:gd name="connsiteY0" fmla="*/ 86530 h 119088"/>
                <a:gd name="connsiteX1" fmla="*/ 72018 w 77742"/>
                <a:gd name="connsiteY1" fmla="*/ 86530 h 119088"/>
                <a:gd name="connsiteX2" fmla="*/ 67445 w 77742"/>
                <a:gd name="connsiteY2" fmla="*/ 102851 h 119088"/>
                <a:gd name="connsiteX3" fmla="*/ 50032 w 77742"/>
                <a:gd name="connsiteY3" fmla="*/ 103927 h 119088"/>
                <a:gd name="connsiteX4" fmla="*/ 17668 w 77742"/>
                <a:gd name="connsiteY4" fmla="*/ 103927 h 119088"/>
                <a:gd name="connsiteX5" fmla="*/ 52846 w 77742"/>
                <a:gd name="connsiteY5" fmla="*/ 73796 h 119088"/>
                <a:gd name="connsiteX6" fmla="*/ 77998 w 77742"/>
                <a:gd name="connsiteY6" fmla="*/ 35056 h 119088"/>
                <a:gd name="connsiteX7" fmla="*/ 36840 w 77742"/>
                <a:gd name="connsiteY7" fmla="*/ 83 h 119088"/>
                <a:gd name="connsiteX8" fmla="*/ 256 w 77742"/>
                <a:gd name="connsiteY8" fmla="*/ 32187 h 119088"/>
                <a:gd name="connsiteX9" fmla="*/ 9578 w 77742"/>
                <a:gd name="connsiteY9" fmla="*/ 42230 h 119088"/>
                <a:gd name="connsiteX10" fmla="*/ 18900 w 77742"/>
                <a:gd name="connsiteY10" fmla="*/ 32725 h 119088"/>
                <a:gd name="connsiteX11" fmla="*/ 8522 w 77742"/>
                <a:gd name="connsiteY11" fmla="*/ 23219 h 119088"/>
                <a:gd name="connsiteX12" fmla="*/ 34202 w 77742"/>
                <a:gd name="connsiteY12" fmla="*/ 6540 h 119088"/>
                <a:gd name="connsiteX13" fmla="*/ 60937 w 77742"/>
                <a:gd name="connsiteY13" fmla="*/ 35056 h 119088"/>
                <a:gd name="connsiteX14" fmla="*/ 44403 w 77742"/>
                <a:gd name="connsiteY14" fmla="*/ 69491 h 119088"/>
                <a:gd name="connsiteX15" fmla="*/ 2014 w 77742"/>
                <a:gd name="connsiteY15" fmla="*/ 112177 h 119088"/>
                <a:gd name="connsiteX16" fmla="*/ 256 w 77742"/>
                <a:gd name="connsiteY16" fmla="*/ 119171 h 119088"/>
                <a:gd name="connsiteX17" fmla="*/ 72722 w 77742"/>
                <a:gd name="connsiteY17" fmla="*/ 119171 h 119088"/>
                <a:gd name="connsiteX18" fmla="*/ 77998 w 77742"/>
                <a:gd name="connsiteY18" fmla="*/ 86530 h 1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742" h="119088">
                  <a:moveTo>
                    <a:pt x="77998" y="86530"/>
                  </a:moveTo>
                  <a:lnTo>
                    <a:pt x="72018" y="86530"/>
                  </a:lnTo>
                  <a:cubicBezTo>
                    <a:pt x="71490" y="90475"/>
                    <a:pt x="69731" y="101057"/>
                    <a:pt x="67445" y="102851"/>
                  </a:cubicBezTo>
                  <a:cubicBezTo>
                    <a:pt x="66038" y="103927"/>
                    <a:pt x="52494" y="103927"/>
                    <a:pt x="50032" y="103927"/>
                  </a:cubicBezTo>
                  <a:lnTo>
                    <a:pt x="17668" y="103927"/>
                  </a:lnTo>
                  <a:cubicBezTo>
                    <a:pt x="36137" y="87247"/>
                    <a:pt x="42293" y="82225"/>
                    <a:pt x="52846" y="73796"/>
                  </a:cubicBezTo>
                  <a:cubicBezTo>
                    <a:pt x="65862" y="63214"/>
                    <a:pt x="77998" y="52095"/>
                    <a:pt x="77998" y="35056"/>
                  </a:cubicBezTo>
                  <a:cubicBezTo>
                    <a:pt x="77998" y="13355"/>
                    <a:pt x="59354" y="83"/>
                    <a:pt x="36840" y="83"/>
                  </a:cubicBezTo>
                  <a:cubicBezTo>
                    <a:pt x="15030" y="83"/>
                    <a:pt x="256" y="15686"/>
                    <a:pt x="256" y="32187"/>
                  </a:cubicBezTo>
                  <a:cubicBezTo>
                    <a:pt x="256" y="41334"/>
                    <a:pt x="7819" y="42230"/>
                    <a:pt x="9578" y="42230"/>
                  </a:cubicBezTo>
                  <a:cubicBezTo>
                    <a:pt x="13799" y="42230"/>
                    <a:pt x="18900" y="39181"/>
                    <a:pt x="18900" y="32725"/>
                  </a:cubicBezTo>
                  <a:cubicBezTo>
                    <a:pt x="18900" y="29496"/>
                    <a:pt x="17668" y="23219"/>
                    <a:pt x="8522" y="23219"/>
                  </a:cubicBezTo>
                  <a:cubicBezTo>
                    <a:pt x="13975" y="10485"/>
                    <a:pt x="25935" y="6540"/>
                    <a:pt x="34202" y="6540"/>
                  </a:cubicBezTo>
                  <a:cubicBezTo>
                    <a:pt x="51791" y="6540"/>
                    <a:pt x="60937" y="20529"/>
                    <a:pt x="60937" y="35056"/>
                  </a:cubicBezTo>
                  <a:cubicBezTo>
                    <a:pt x="60937" y="50660"/>
                    <a:pt x="50032" y="63035"/>
                    <a:pt x="44403" y="69491"/>
                  </a:cubicBezTo>
                  <a:lnTo>
                    <a:pt x="2014" y="112177"/>
                  </a:lnTo>
                  <a:cubicBezTo>
                    <a:pt x="256" y="113791"/>
                    <a:pt x="256" y="114150"/>
                    <a:pt x="256" y="119171"/>
                  </a:cubicBezTo>
                  <a:lnTo>
                    <a:pt x="72722" y="119171"/>
                  </a:lnTo>
                  <a:lnTo>
                    <a:pt x="77998" y="86530"/>
                  </a:lnTo>
                  <a:close/>
                </a:path>
              </a:pathLst>
            </a:custGeom>
            <a:solidFill>
              <a:schemeClr val="tx1"/>
            </a:solidFill>
            <a:ln w="2536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30" name="Freeform: Shape 29">
              <a:extLst>
                <a:ext uri="{FF2B5EF4-FFF2-40B4-BE49-F238E27FC236}">
                  <a16:creationId xmlns:a16="http://schemas.microsoft.com/office/drawing/2014/main" id="{060853F8-DB31-ABC0-EF2D-B3C81F33747D}"/>
                </a:ext>
              </a:extLst>
            </p:cNvPr>
            <p:cNvSpPr/>
            <p:nvPr>
              <p:custDataLst>
                <p:tags r:id="rId47"/>
              </p:custDataLst>
            </p:nvPr>
          </p:nvSpPr>
          <p:spPr>
            <a:xfrm>
              <a:off x="11923228" y="7571947"/>
              <a:ext cx="58294" cy="256214"/>
            </a:xfrm>
            <a:custGeom>
              <a:avLst/>
              <a:gdLst>
                <a:gd name="connsiteX0" fmla="*/ 58554 w 58294"/>
                <a:gd name="connsiteY0" fmla="*/ 128189 h 256214"/>
                <a:gd name="connsiteX1" fmla="*/ 41971 w 58294"/>
                <a:gd name="connsiteY1" fmla="*/ 48250 h 256214"/>
                <a:gd name="connsiteX2" fmla="*/ 2773 w 58294"/>
                <a:gd name="connsiteY2" fmla="*/ 82 h 256214"/>
                <a:gd name="connsiteX3" fmla="*/ 260 w 58294"/>
                <a:gd name="connsiteY3" fmla="*/ 2644 h 256214"/>
                <a:gd name="connsiteX4" fmla="*/ 5034 w 58294"/>
                <a:gd name="connsiteY4" fmla="*/ 8537 h 256214"/>
                <a:gd name="connsiteX5" fmla="*/ 43981 w 58294"/>
                <a:gd name="connsiteY5" fmla="*/ 128189 h 256214"/>
                <a:gd name="connsiteX6" fmla="*/ 3527 w 58294"/>
                <a:gd name="connsiteY6" fmla="*/ 249378 h 256214"/>
                <a:gd name="connsiteX7" fmla="*/ 260 w 58294"/>
                <a:gd name="connsiteY7" fmla="*/ 253734 h 256214"/>
                <a:gd name="connsiteX8" fmla="*/ 2773 w 58294"/>
                <a:gd name="connsiteY8" fmla="*/ 256296 h 256214"/>
                <a:gd name="connsiteX9" fmla="*/ 42724 w 58294"/>
                <a:gd name="connsiteY9" fmla="*/ 206334 h 256214"/>
                <a:gd name="connsiteX10" fmla="*/ 58554 w 58294"/>
                <a:gd name="connsiteY10" fmla="*/ 128189 h 25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294" h="256214">
                  <a:moveTo>
                    <a:pt x="58554" y="128189"/>
                  </a:moveTo>
                  <a:cubicBezTo>
                    <a:pt x="58554" y="108204"/>
                    <a:pt x="55790" y="77202"/>
                    <a:pt x="41971" y="48250"/>
                  </a:cubicBezTo>
                  <a:cubicBezTo>
                    <a:pt x="26895" y="16735"/>
                    <a:pt x="5285" y="82"/>
                    <a:pt x="2773" y="82"/>
                  </a:cubicBezTo>
                  <a:cubicBezTo>
                    <a:pt x="1265" y="82"/>
                    <a:pt x="260" y="1106"/>
                    <a:pt x="260" y="2644"/>
                  </a:cubicBezTo>
                  <a:cubicBezTo>
                    <a:pt x="260" y="3412"/>
                    <a:pt x="260" y="3925"/>
                    <a:pt x="5034" y="8537"/>
                  </a:cubicBezTo>
                  <a:cubicBezTo>
                    <a:pt x="29658" y="33902"/>
                    <a:pt x="43981" y="74640"/>
                    <a:pt x="43981" y="128189"/>
                  </a:cubicBezTo>
                  <a:cubicBezTo>
                    <a:pt x="43981" y="172001"/>
                    <a:pt x="34684" y="217095"/>
                    <a:pt x="3527" y="249378"/>
                  </a:cubicBezTo>
                  <a:cubicBezTo>
                    <a:pt x="260" y="252453"/>
                    <a:pt x="260" y="252965"/>
                    <a:pt x="260" y="253734"/>
                  </a:cubicBezTo>
                  <a:cubicBezTo>
                    <a:pt x="260" y="255271"/>
                    <a:pt x="1265" y="256296"/>
                    <a:pt x="2773" y="256296"/>
                  </a:cubicBezTo>
                  <a:cubicBezTo>
                    <a:pt x="5285" y="256296"/>
                    <a:pt x="27900" y="238873"/>
                    <a:pt x="42724" y="206334"/>
                  </a:cubicBezTo>
                  <a:cubicBezTo>
                    <a:pt x="55539" y="178150"/>
                    <a:pt x="58554" y="149711"/>
                    <a:pt x="58554" y="128189"/>
                  </a:cubicBezTo>
                  <a:close/>
                </a:path>
              </a:pathLst>
            </a:custGeom>
            <a:solidFill>
              <a:schemeClr val="tx1"/>
            </a:solidFill>
            <a:ln w="2536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31" name="Freeform: Shape 30">
              <a:extLst>
                <a:ext uri="{FF2B5EF4-FFF2-40B4-BE49-F238E27FC236}">
                  <a16:creationId xmlns:a16="http://schemas.microsoft.com/office/drawing/2014/main" id="{440CF2CE-03AC-434E-7FB9-AFCA3ACEA897}"/>
                </a:ext>
              </a:extLst>
            </p:cNvPr>
            <p:cNvSpPr/>
            <p:nvPr>
              <p:custDataLst>
                <p:tags r:id="rId48"/>
              </p:custDataLst>
            </p:nvPr>
          </p:nvSpPr>
          <p:spPr>
            <a:xfrm>
              <a:off x="12017703" y="7571002"/>
              <a:ext cx="77742" cy="119088"/>
            </a:xfrm>
            <a:custGeom>
              <a:avLst/>
              <a:gdLst>
                <a:gd name="connsiteX0" fmla="*/ 78006 w 77742"/>
                <a:gd name="connsiteY0" fmla="*/ 86525 h 119088"/>
                <a:gd name="connsiteX1" fmla="*/ 72026 w 77742"/>
                <a:gd name="connsiteY1" fmla="*/ 86525 h 119088"/>
                <a:gd name="connsiteX2" fmla="*/ 67453 w 77742"/>
                <a:gd name="connsiteY2" fmla="*/ 102846 h 119088"/>
                <a:gd name="connsiteX3" fmla="*/ 50040 w 77742"/>
                <a:gd name="connsiteY3" fmla="*/ 103922 h 119088"/>
                <a:gd name="connsiteX4" fmla="*/ 17677 w 77742"/>
                <a:gd name="connsiteY4" fmla="*/ 103922 h 119088"/>
                <a:gd name="connsiteX5" fmla="*/ 52854 w 77742"/>
                <a:gd name="connsiteY5" fmla="*/ 73791 h 119088"/>
                <a:gd name="connsiteX6" fmla="*/ 78006 w 77742"/>
                <a:gd name="connsiteY6" fmla="*/ 35052 h 119088"/>
                <a:gd name="connsiteX7" fmla="*/ 36849 w 77742"/>
                <a:gd name="connsiteY7" fmla="*/ 79 h 119088"/>
                <a:gd name="connsiteX8" fmla="*/ 264 w 77742"/>
                <a:gd name="connsiteY8" fmla="*/ 32182 h 119088"/>
                <a:gd name="connsiteX9" fmla="*/ 9586 w 77742"/>
                <a:gd name="connsiteY9" fmla="*/ 42226 h 119088"/>
                <a:gd name="connsiteX10" fmla="*/ 18908 w 77742"/>
                <a:gd name="connsiteY10" fmla="*/ 32720 h 119088"/>
                <a:gd name="connsiteX11" fmla="*/ 8531 w 77742"/>
                <a:gd name="connsiteY11" fmla="*/ 23215 h 119088"/>
                <a:gd name="connsiteX12" fmla="*/ 34210 w 77742"/>
                <a:gd name="connsiteY12" fmla="*/ 6535 h 119088"/>
                <a:gd name="connsiteX13" fmla="*/ 60945 w 77742"/>
                <a:gd name="connsiteY13" fmla="*/ 35052 h 119088"/>
                <a:gd name="connsiteX14" fmla="*/ 44412 w 77742"/>
                <a:gd name="connsiteY14" fmla="*/ 69487 h 119088"/>
                <a:gd name="connsiteX15" fmla="*/ 2023 w 77742"/>
                <a:gd name="connsiteY15" fmla="*/ 112172 h 119088"/>
                <a:gd name="connsiteX16" fmla="*/ 264 w 77742"/>
                <a:gd name="connsiteY16" fmla="*/ 119167 h 119088"/>
                <a:gd name="connsiteX17" fmla="*/ 72730 w 77742"/>
                <a:gd name="connsiteY17" fmla="*/ 119167 h 119088"/>
                <a:gd name="connsiteX18" fmla="*/ 78006 w 77742"/>
                <a:gd name="connsiteY18" fmla="*/ 86525 h 1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742" h="119088">
                  <a:moveTo>
                    <a:pt x="78006" y="86525"/>
                  </a:moveTo>
                  <a:lnTo>
                    <a:pt x="72026" y="86525"/>
                  </a:lnTo>
                  <a:cubicBezTo>
                    <a:pt x="71499" y="90471"/>
                    <a:pt x="69740" y="101053"/>
                    <a:pt x="67453" y="102846"/>
                  </a:cubicBezTo>
                  <a:cubicBezTo>
                    <a:pt x="66046" y="103922"/>
                    <a:pt x="52503" y="103922"/>
                    <a:pt x="50040" y="103922"/>
                  </a:cubicBezTo>
                  <a:lnTo>
                    <a:pt x="17677" y="103922"/>
                  </a:lnTo>
                  <a:cubicBezTo>
                    <a:pt x="36145" y="87243"/>
                    <a:pt x="42301" y="82221"/>
                    <a:pt x="52854" y="73791"/>
                  </a:cubicBezTo>
                  <a:cubicBezTo>
                    <a:pt x="65870" y="63210"/>
                    <a:pt x="78006" y="52090"/>
                    <a:pt x="78006" y="35052"/>
                  </a:cubicBezTo>
                  <a:cubicBezTo>
                    <a:pt x="78006" y="13351"/>
                    <a:pt x="59362" y="79"/>
                    <a:pt x="36849" y="79"/>
                  </a:cubicBezTo>
                  <a:cubicBezTo>
                    <a:pt x="15039" y="79"/>
                    <a:pt x="264" y="15682"/>
                    <a:pt x="264" y="32182"/>
                  </a:cubicBezTo>
                  <a:cubicBezTo>
                    <a:pt x="264" y="41329"/>
                    <a:pt x="7827" y="42226"/>
                    <a:pt x="9586" y="42226"/>
                  </a:cubicBezTo>
                  <a:cubicBezTo>
                    <a:pt x="13807" y="42226"/>
                    <a:pt x="18908" y="39177"/>
                    <a:pt x="18908" y="32720"/>
                  </a:cubicBezTo>
                  <a:cubicBezTo>
                    <a:pt x="18908" y="29492"/>
                    <a:pt x="17677" y="23215"/>
                    <a:pt x="8531" y="23215"/>
                  </a:cubicBezTo>
                  <a:cubicBezTo>
                    <a:pt x="13983" y="10481"/>
                    <a:pt x="25944" y="6535"/>
                    <a:pt x="34210" y="6535"/>
                  </a:cubicBezTo>
                  <a:cubicBezTo>
                    <a:pt x="51799" y="6535"/>
                    <a:pt x="60945" y="20525"/>
                    <a:pt x="60945" y="35052"/>
                  </a:cubicBezTo>
                  <a:cubicBezTo>
                    <a:pt x="60945" y="50655"/>
                    <a:pt x="50040" y="63031"/>
                    <a:pt x="44412" y="69487"/>
                  </a:cubicBezTo>
                  <a:lnTo>
                    <a:pt x="2023" y="112172"/>
                  </a:lnTo>
                  <a:cubicBezTo>
                    <a:pt x="264" y="113787"/>
                    <a:pt x="264" y="114145"/>
                    <a:pt x="264" y="119167"/>
                  </a:cubicBezTo>
                  <a:lnTo>
                    <a:pt x="72730" y="119167"/>
                  </a:lnTo>
                  <a:lnTo>
                    <a:pt x="78006" y="86525"/>
                  </a:lnTo>
                  <a:close/>
                </a:path>
              </a:pathLst>
            </a:custGeom>
            <a:solidFill>
              <a:schemeClr val="tx1"/>
            </a:solidFill>
            <a:ln w="2536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809" name="Group 1808" descr="\documentclass{article}&#10;\usepackage{amsmath}&#10;\pagestyle{empty}&#10;\begin{document}&#10;&#10;\begin{equation}&#10;\mathcal{M}_{c, source} = \frac{m_1^{3/5}m_2^{3/5}}{(m_1+m_2)^{1/5}} \nonumber&#10;\end{equation}&#10;&#10;\end{document}&#10;" title="IguanaTex Vector Display">
            <a:extLst>
              <a:ext uri="{FF2B5EF4-FFF2-40B4-BE49-F238E27FC236}">
                <a16:creationId xmlns:a16="http://schemas.microsoft.com/office/drawing/2014/main" id="{B5C4E3CD-D7B4-5655-48AE-807F740DD76E}"/>
              </a:ext>
            </a:extLst>
          </p:cNvPr>
          <p:cNvGrpSpPr>
            <a:grpSpLocks noChangeAspect="1"/>
          </p:cNvGrpSpPr>
          <p:nvPr>
            <p:custDataLst>
              <p:tags r:id="rId2"/>
            </p:custDataLst>
          </p:nvPr>
        </p:nvGrpSpPr>
        <p:grpSpPr>
          <a:xfrm>
            <a:off x="1638300" y="5638800"/>
            <a:ext cx="2937190" cy="676869"/>
            <a:chOff x="6117412" y="7258246"/>
            <a:chExt cx="2937190" cy="676869"/>
          </a:xfrm>
        </p:grpSpPr>
        <p:sp>
          <p:nvSpPr>
            <p:cNvPr id="50" name="Freeform: Shape 49">
              <a:extLst>
                <a:ext uri="{FF2B5EF4-FFF2-40B4-BE49-F238E27FC236}">
                  <a16:creationId xmlns:a16="http://schemas.microsoft.com/office/drawing/2014/main" id="{D80351CF-DC7E-2661-D2F2-5099F5D95F3E}"/>
                </a:ext>
              </a:extLst>
            </p:cNvPr>
            <p:cNvSpPr/>
            <p:nvPr>
              <p:custDataLst>
                <p:tags r:id="rId3"/>
              </p:custDataLst>
            </p:nvPr>
          </p:nvSpPr>
          <p:spPr>
            <a:xfrm>
              <a:off x="6117412" y="7515334"/>
              <a:ext cx="276770" cy="191053"/>
            </a:xfrm>
            <a:custGeom>
              <a:avLst/>
              <a:gdLst>
                <a:gd name="connsiteX0" fmla="*/ 91161 w 276770"/>
                <a:gd name="connsiteY0" fmla="*/ 37026 h 191053"/>
                <a:gd name="connsiteX1" fmla="*/ 123693 w 276770"/>
                <a:gd name="connsiteY1" fmla="*/ 153430 h 191053"/>
                <a:gd name="connsiteX2" fmla="*/ 134621 w 276770"/>
                <a:gd name="connsiteY2" fmla="*/ 169878 h 191053"/>
                <a:gd name="connsiteX3" fmla="*/ 140721 w 276770"/>
                <a:gd name="connsiteY3" fmla="*/ 165323 h 191053"/>
                <a:gd name="connsiteX4" fmla="*/ 191043 w 276770"/>
                <a:gd name="connsiteY4" fmla="*/ 111929 h 191053"/>
                <a:gd name="connsiteX5" fmla="*/ 246702 w 276770"/>
                <a:gd name="connsiteY5" fmla="*/ 47401 h 191053"/>
                <a:gd name="connsiteX6" fmla="*/ 233995 w 276770"/>
                <a:gd name="connsiteY6" fmla="*/ 155454 h 191053"/>
                <a:gd name="connsiteX7" fmla="*/ 235011 w 276770"/>
                <a:gd name="connsiteY7" fmla="*/ 175698 h 191053"/>
                <a:gd name="connsiteX8" fmla="*/ 246956 w 276770"/>
                <a:gd name="connsiteY8" fmla="*/ 185820 h 191053"/>
                <a:gd name="connsiteX9" fmla="*/ 276946 w 276770"/>
                <a:gd name="connsiteY9" fmla="*/ 169625 h 191053"/>
                <a:gd name="connsiteX10" fmla="*/ 274659 w 276770"/>
                <a:gd name="connsiteY10" fmla="*/ 167854 h 191053"/>
                <a:gd name="connsiteX11" fmla="*/ 263476 w 276770"/>
                <a:gd name="connsiteY11" fmla="*/ 171903 h 191053"/>
                <a:gd name="connsiteX12" fmla="*/ 256360 w 276770"/>
                <a:gd name="connsiteY12" fmla="*/ 161274 h 191053"/>
                <a:gd name="connsiteX13" fmla="*/ 255597 w 276770"/>
                <a:gd name="connsiteY13" fmla="*/ 144573 h 191053"/>
                <a:gd name="connsiteX14" fmla="*/ 274150 w 276770"/>
                <a:gd name="connsiteY14" fmla="*/ 8432 h 191053"/>
                <a:gd name="connsiteX15" fmla="*/ 274659 w 276770"/>
                <a:gd name="connsiteY15" fmla="*/ 4130 h 191053"/>
                <a:gd name="connsiteX16" fmla="*/ 272626 w 276770"/>
                <a:gd name="connsiteY16" fmla="*/ 334 h 191053"/>
                <a:gd name="connsiteX17" fmla="*/ 266526 w 276770"/>
                <a:gd name="connsiteY17" fmla="*/ 6154 h 191053"/>
                <a:gd name="connsiteX18" fmla="*/ 143263 w 276770"/>
                <a:gd name="connsiteY18" fmla="*/ 144826 h 191053"/>
                <a:gd name="connsiteX19" fmla="*/ 123439 w 276770"/>
                <a:gd name="connsiteY19" fmla="*/ 86371 h 191053"/>
                <a:gd name="connsiteX20" fmla="*/ 107427 w 276770"/>
                <a:gd name="connsiteY20" fmla="*/ 12227 h 191053"/>
                <a:gd name="connsiteX21" fmla="*/ 105394 w 276770"/>
                <a:gd name="connsiteY21" fmla="*/ 1346 h 191053"/>
                <a:gd name="connsiteX22" fmla="*/ 102598 w 276770"/>
                <a:gd name="connsiteY22" fmla="*/ 81 h 191053"/>
                <a:gd name="connsiteX23" fmla="*/ 86587 w 276770"/>
                <a:gd name="connsiteY23" fmla="*/ 10962 h 191053"/>
                <a:gd name="connsiteX24" fmla="*/ 60663 w 276770"/>
                <a:gd name="connsiteY24" fmla="*/ 113954 h 191053"/>
                <a:gd name="connsiteX25" fmla="*/ 29911 w 276770"/>
                <a:gd name="connsiteY25" fmla="*/ 167854 h 191053"/>
                <a:gd name="connsiteX26" fmla="*/ 11612 w 276770"/>
                <a:gd name="connsiteY26" fmla="*/ 160768 h 191053"/>
                <a:gd name="connsiteX27" fmla="*/ 9325 w 276770"/>
                <a:gd name="connsiteY27" fmla="*/ 159503 h 191053"/>
                <a:gd name="connsiteX28" fmla="*/ 175 w 276770"/>
                <a:gd name="connsiteY28" fmla="*/ 177976 h 191053"/>
                <a:gd name="connsiteX29" fmla="*/ 8308 w 276770"/>
                <a:gd name="connsiteY29" fmla="*/ 187592 h 191053"/>
                <a:gd name="connsiteX30" fmla="*/ 22032 w 276770"/>
                <a:gd name="connsiteY30" fmla="*/ 191134 h 191053"/>
                <a:gd name="connsiteX31" fmla="*/ 57868 w 276770"/>
                <a:gd name="connsiteY31" fmla="*/ 142043 h 191053"/>
                <a:gd name="connsiteX32" fmla="*/ 91161 w 276770"/>
                <a:gd name="connsiteY32" fmla="*/ 37026 h 19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70" h="191053">
                  <a:moveTo>
                    <a:pt x="91161" y="37026"/>
                  </a:moveTo>
                  <a:cubicBezTo>
                    <a:pt x="98024" y="69923"/>
                    <a:pt x="109206" y="124076"/>
                    <a:pt x="123693" y="153430"/>
                  </a:cubicBezTo>
                  <a:cubicBezTo>
                    <a:pt x="129284" y="164311"/>
                    <a:pt x="132080" y="169878"/>
                    <a:pt x="134621" y="169878"/>
                  </a:cubicBezTo>
                  <a:cubicBezTo>
                    <a:pt x="135638" y="169878"/>
                    <a:pt x="136146" y="169878"/>
                    <a:pt x="140721" y="165323"/>
                  </a:cubicBezTo>
                  <a:cubicBezTo>
                    <a:pt x="160036" y="146851"/>
                    <a:pt x="173252" y="132174"/>
                    <a:pt x="191043" y="111929"/>
                  </a:cubicBezTo>
                  <a:lnTo>
                    <a:pt x="246702" y="47401"/>
                  </a:lnTo>
                  <a:cubicBezTo>
                    <a:pt x="243144" y="68911"/>
                    <a:pt x="233995" y="125847"/>
                    <a:pt x="233995" y="155454"/>
                  </a:cubicBezTo>
                  <a:cubicBezTo>
                    <a:pt x="233995" y="162287"/>
                    <a:pt x="234249" y="168866"/>
                    <a:pt x="235011" y="175698"/>
                  </a:cubicBezTo>
                  <a:cubicBezTo>
                    <a:pt x="235265" y="178482"/>
                    <a:pt x="236282" y="185820"/>
                    <a:pt x="246956" y="185820"/>
                  </a:cubicBezTo>
                  <a:cubicBezTo>
                    <a:pt x="257631" y="185820"/>
                    <a:pt x="276946" y="174686"/>
                    <a:pt x="276946" y="169625"/>
                  </a:cubicBezTo>
                  <a:cubicBezTo>
                    <a:pt x="276946" y="168107"/>
                    <a:pt x="275421" y="167854"/>
                    <a:pt x="274659" y="167854"/>
                  </a:cubicBezTo>
                  <a:cubicBezTo>
                    <a:pt x="271355" y="167854"/>
                    <a:pt x="266272" y="170131"/>
                    <a:pt x="263476" y="171903"/>
                  </a:cubicBezTo>
                  <a:cubicBezTo>
                    <a:pt x="257376" y="171143"/>
                    <a:pt x="256868" y="167095"/>
                    <a:pt x="256360" y="161274"/>
                  </a:cubicBezTo>
                  <a:cubicBezTo>
                    <a:pt x="255597" y="153177"/>
                    <a:pt x="255597" y="145585"/>
                    <a:pt x="255597" y="144573"/>
                  </a:cubicBezTo>
                  <a:cubicBezTo>
                    <a:pt x="255597" y="116484"/>
                    <a:pt x="266780" y="39810"/>
                    <a:pt x="274150" y="8432"/>
                  </a:cubicBezTo>
                  <a:cubicBezTo>
                    <a:pt x="274405" y="6660"/>
                    <a:pt x="274659" y="6154"/>
                    <a:pt x="274659" y="4130"/>
                  </a:cubicBezTo>
                  <a:cubicBezTo>
                    <a:pt x="274659" y="3118"/>
                    <a:pt x="274405" y="334"/>
                    <a:pt x="272626" y="334"/>
                  </a:cubicBezTo>
                  <a:cubicBezTo>
                    <a:pt x="271609" y="334"/>
                    <a:pt x="271355" y="587"/>
                    <a:pt x="266526" y="6154"/>
                  </a:cubicBezTo>
                  <a:cubicBezTo>
                    <a:pt x="242636" y="35002"/>
                    <a:pt x="168423" y="123570"/>
                    <a:pt x="143263" y="144826"/>
                  </a:cubicBezTo>
                  <a:cubicBezTo>
                    <a:pt x="136909" y="131414"/>
                    <a:pt x="132334" y="121798"/>
                    <a:pt x="123439" y="86371"/>
                  </a:cubicBezTo>
                  <a:cubicBezTo>
                    <a:pt x="116068" y="57777"/>
                    <a:pt x="111748" y="36773"/>
                    <a:pt x="107427" y="12227"/>
                  </a:cubicBezTo>
                  <a:cubicBezTo>
                    <a:pt x="106665" y="8685"/>
                    <a:pt x="105394" y="1852"/>
                    <a:pt x="105394" y="1346"/>
                  </a:cubicBezTo>
                  <a:cubicBezTo>
                    <a:pt x="104632" y="81"/>
                    <a:pt x="103361" y="81"/>
                    <a:pt x="102598" y="81"/>
                  </a:cubicBezTo>
                  <a:cubicBezTo>
                    <a:pt x="98024" y="81"/>
                    <a:pt x="87349" y="5648"/>
                    <a:pt x="86587" y="10962"/>
                  </a:cubicBezTo>
                  <a:cubicBezTo>
                    <a:pt x="83537" y="32218"/>
                    <a:pt x="78454" y="65621"/>
                    <a:pt x="60663" y="113954"/>
                  </a:cubicBezTo>
                  <a:cubicBezTo>
                    <a:pt x="40331" y="167854"/>
                    <a:pt x="34740" y="167854"/>
                    <a:pt x="29911" y="167854"/>
                  </a:cubicBezTo>
                  <a:cubicBezTo>
                    <a:pt x="26607" y="167854"/>
                    <a:pt x="17203" y="165829"/>
                    <a:pt x="11612" y="160768"/>
                  </a:cubicBezTo>
                  <a:cubicBezTo>
                    <a:pt x="10341" y="159503"/>
                    <a:pt x="9833" y="159503"/>
                    <a:pt x="9325" y="159503"/>
                  </a:cubicBezTo>
                  <a:cubicBezTo>
                    <a:pt x="5767" y="159503"/>
                    <a:pt x="175" y="170890"/>
                    <a:pt x="175" y="177976"/>
                  </a:cubicBezTo>
                  <a:cubicBezTo>
                    <a:pt x="175" y="180253"/>
                    <a:pt x="175" y="183290"/>
                    <a:pt x="8308" y="187592"/>
                  </a:cubicBezTo>
                  <a:cubicBezTo>
                    <a:pt x="14662" y="190881"/>
                    <a:pt x="20762" y="191134"/>
                    <a:pt x="22032" y="191134"/>
                  </a:cubicBezTo>
                  <a:cubicBezTo>
                    <a:pt x="37790" y="191134"/>
                    <a:pt x="52785" y="154948"/>
                    <a:pt x="57868" y="142043"/>
                  </a:cubicBezTo>
                  <a:cubicBezTo>
                    <a:pt x="69813" y="113448"/>
                    <a:pt x="84045" y="73466"/>
                    <a:pt x="91161" y="37026"/>
                  </a:cubicBezTo>
                  <a:close/>
                </a:path>
              </a:pathLst>
            </a:custGeom>
            <a:solidFill>
              <a:schemeClr val="tx1"/>
            </a:solidFill>
            <a:ln w="25471"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A7622F75-C88E-B378-52E7-B08A0A708F73}"/>
                </a:ext>
              </a:extLst>
            </p:cNvPr>
            <p:cNvSpPr/>
            <p:nvPr>
              <p:custDataLst>
                <p:tags r:id="rId4"/>
              </p:custDataLst>
            </p:nvPr>
          </p:nvSpPr>
          <p:spPr>
            <a:xfrm>
              <a:off x="6426790" y="7653575"/>
              <a:ext cx="77033" cy="79888"/>
            </a:xfrm>
            <a:custGeom>
              <a:avLst/>
              <a:gdLst>
                <a:gd name="connsiteX0" fmla="*/ 67080 w 77033"/>
                <a:gd name="connsiteY0" fmla="*/ 10356 h 79888"/>
                <a:gd name="connsiteX1" fmla="*/ 58007 w 77033"/>
                <a:gd name="connsiteY1" fmla="*/ 20276 h 79888"/>
                <a:gd name="connsiteX2" fmla="*/ 64945 w 77033"/>
                <a:gd name="connsiteY2" fmla="*/ 26830 h 79888"/>
                <a:gd name="connsiteX3" fmla="*/ 75086 w 77033"/>
                <a:gd name="connsiteY3" fmla="*/ 15493 h 79888"/>
                <a:gd name="connsiteX4" fmla="*/ 51602 w 77033"/>
                <a:gd name="connsiteY4" fmla="*/ 82 h 79888"/>
                <a:gd name="connsiteX5" fmla="*/ 187 w 77033"/>
                <a:gd name="connsiteY5" fmla="*/ 49149 h 79888"/>
                <a:gd name="connsiteX6" fmla="*/ 33100 w 77033"/>
                <a:gd name="connsiteY6" fmla="*/ 79971 h 79888"/>
                <a:gd name="connsiteX7" fmla="*/ 77221 w 77033"/>
                <a:gd name="connsiteY7" fmla="*/ 59954 h 79888"/>
                <a:gd name="connsiteX8" fmla="*/ 74196 w 77033"/>
                <a:gd name="connsiteY8" fmla="*/ 56943 h 79888"/>
                <a:gd name="connsiteX9" fmla="*/ 71350 w 77033"/>
                <a:gd name="connsiteY9" fmla="*/ 58714 h 79888"/>
                <a:gd name="connsiteX10" fmla="*/ 33456 w 77033"/>
                <a:gd name="connsiteY10" fmla="*/ 75011 h 79888"/>
                <a:gd name="connsiteX11" fmla="*/ 14953 w 77033"/>
                <a:gd name="connsiteY11" fmla="*/ 55349 h 79888"/>
                <a:gd name="connsiteX12" fmla="*/ 26695 w 77033"/>
                <a:gd name="connsiteY12" fmla="*/ 18682 h 79888"/>
                <a:gd name="connsiteX13" fmla="*/ 51602 w 77033"/>
                <a:gd name="connsiteY13" fmla="*/ 5042 h 79888"/>
                <a:gd name="connsiteX14" fmla="*/ 67080 w 77033"/>
                <a:gd name="connsiteY14" fmla="*/ 10356 h 7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033" h="79888">
                  <a:moveTo>
                    <a:pt x="67080" y="10356"/>
                  </a:moveTo>
                  <a:cubicBezTo>
                    <a:pt x="60675" y="11419"/>
                    <a:pt x="58007" y="16379"/>
                    <a:pt x="58007" y="20276"/>
                  </a:cubicBezTo>
                  <a:cubicBezTo>
                    <a:pt x="58007" y="25059"/>
                    <a:pt x="61743" y="26830"/>
                    <a:pt x="64945" y="26830"/>
                  </a:cubicBezTo>
                  <a:cubicBezTo>
                    <a:pt x="68859" y="26830"/>
                    <a:pt x="75086" y="23996"/>
                    <a:pt x="75086" y="15493"/>
                  </a:cubicBezTo>
                  <a:cubicBezTo>
                    <a:pt x="75086" y="3448"/>
                    <a:pt x="61209" y="82"/>
                    <a:pt x="51602" y="82"/>
                  </a:cubicBezTo>
                  <a:cubicBezTo>
                    <a:pt x="24916" y="82"/>
                    <a:pt x="187" y="24527"/>
                    <a:pt x="187" y="49149"/>
                  </a:cubicBezTo>
                  <a:cubicBezTo>
                    <a:pt x="187" y="64383"/>
                    <a:pt x="10862" y="79971"/>
                    <a:pt x="33100" y="79971"/>
                  </a:cubicBezTo>
                  <a:cubicBezTo>
                    <a:pt x="63166" y="79971"/>
                    <a:pt x="77221" y="62434"/>
                    <a:pt x="77221" y="59954"/>
                  </a:cubicBezTo>
                  <a:cubicBezTo>
                    <a:pt x="77221" y="58891"/>
                    <a:pt x="75619" y="56943"/>
                    <a:pt x="74196" y="56943"/>
                  </a:cubicBezTo>
                  <a:cubicBezTo>
                    <a:pt x="73129" y="56943"/>
                    <a:pt x="72773" y="57297"/>
                    <a:pt x="71350" y="58714"/>
                  </a:cubicBezTo>
                  <a:cubicBezTo>
                    <a:pt x="57473" y="75011"/>
                    <a:pt x="36658" y="75011"/>
                    <a:pt x="33456" y="75011"/>
                  </a:cubicBezTo>
                  <a:cubicBezTo>
                    <a:pt x="20646" y="75011"/>
                    <a:pt x="14953" y="66331"/>
                    <a:pt x="14953" y="55349"/>
                  </a:cubicBezTo>
                  <a:cubicBezTo>
                    <a:pt x="14953" y="50212"/>
                    <a:pt x="17444" y="30904"/>
                    <a:pt x="26695" y="18682"/>
                  </a:cubicBezTo>
                  <a:cubicBezTo>
                    <a:pt x="33456" y="10002"/>
                    <a:pt x="42707" y="5042"/>
                    <a:pt x="51602" y="5042"/>
                  </a:cubicBezTo>
                  <a:cubicBezTo>
                    <a:pt x="54093" y="5042"/>
                    <a:pt x="62632" y="5396"/>
                    <a:pt x="67080" y="10356"/>
                  </a:cubicBezTo>
                  <a:close/>
                </a:path>
              </a:pathLst>
            </a:custGeom>
            <a:solidFill>
              <a:schemeClr val="tx1"/>
            </a:solidFill>
            <a:ln w="25471"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1EBA53F8-DC35-56BE-5C17-3AA95CC6BB8C}"/>
                </a:ext>
              </a:extLst>
            </p:cNvPr>
            <p:cNvSpPr/>
            <p:nvPr>
              <p:custDataLst>
                <p:tags r:id="rId5"/>
              </p:custDataLst>
            </p:nvPr>
          </p:nvSpPr>
          <p:spPr>
            <a:xfrm>
              <a:off x="6526512" y="7711321"/>
              <a:ext cx="22594" cy="54557"/>
            </a:xfrm>
            <a:custGeom>
              <a:avLst/>
              <a:gdLst>
                <a:gd name="connsiteX0" fmla="*/ 17804 w 22594"/>
                <a:gd name="connsiteY0" fmla="*/ 17619 h 54557"/>
                <a:gd name="connsiteX1" fmla="*/ 3927 w 22594"/>
                <a:gd name="connsiteY1" fmla="*/ 50035 h 54557"/>
                <a:gd name="connsiteX2" fmla="*/ 2682 w 22594"/>
                <a:gd name="connsiteY2" fmla="*/ 52160 h 54557"/>
                <a:gd name="connsiteX3" fmla="*/ 5172 w 22594"/>
                <a:gd name="connsiteY3" fmla="*/ 54640 h 54557"/>
                <a:gd name="connsiteX4" fmla="*/ 22785 w 22594"/>
                <a:gd name="connsiteY4" fmla="*/ 19390 h 54557"/>
                <a:gd name="connsiteX5" fmla="*/ 10331 w 22594"/>
                <a:gd name="connsiteY5" fmla="*/ 82 h 54557"/>
                <a:gd name="connsiteX6" fmla="*/ 191 w 22594"/>
                <a:gd name="connsiteY6" fmla="*/ 10179 h 54557"/>
                <a:gd name="connsiteX7" fmla="*/ 10509 w 22594"/>
                <a:gd name="connsiteY7" fmla="*/ 20453 h 54557"/>
                <a:gd name="connsiteX8" fmla="*/ 17804 w 22594"/>
                <a:gd name="connsiteY8" fmla="*/ 17619 h 54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4" h="54557">
                  <a:moveTo>
                    <a:pt x="17804" y="17619"/>
                  </a:moveTo>
                  <a:cubicBezTo>
                    <a:pt x="17804" y="27361"/>
                    <a:pt x="16024" y="38698"/>
                    <a:pt x="3927" y="50035"/>
                  </a:cubicBezTo>
                  <a:cubicBezTo>
                    <a:pt x="3215" y="50743"/>
                    <a:pt x="2682" y="51275"/>
                    <a:pt x="2682" y="52160"/>
                  </a:cubicBezTo>
                  <a:cubicBezTo>
                    <a:pt x="2682" y="53400"/>
                    <a:pt x="4105" y="54640"/>
                    <a:pt x="5172" y="54640"/>
                  </a:cubicBezTo>
                  <a:cubicBezTo>
                    <a:pt x="7663" y="54640"/>
                    <a:pt x="22785" y="40469"/>
                    <a:pt x="22785" y="19390"/>
                  </a:cubicBezTo>
                  <a:cubicBezTo>
                    <a:pt x="22785" y="8408"/>
                    <a:pt x="18515" y="82"/>
                    <a:pt x="10331" y="82"/>
                  </a:cubicBezTo>
                  <a:cubicBezTo>
                    <a:pt x="4461" y="82"/>
                    <a:pt x="191" y="4688"/>
                    <a:pt x="191" y="10179"/>
                  </a:cubicBezTo>
                  <a:cubicBezTo>
                    <a:pt x="191" y="15847"/>
                    <a:pt x="4283" y="20453"/>
                    <a:pt x="10509" y="20453"/>
                  </a:cubicBezTo>
                  <a:cubicBezTo>
                    <a:pt x="14779" y="20453"/>
                    <a:pt x="17626" y="17619"/>
                    <a:pt x="17804" y="17619"/>
                  </a:cubicBezTo>
                  <a:close/>
                </a:path>
              </a:pathLst>
            </a:custGeom>
            <a:solidFill>
              <a:schemeClr val="tx1"/>
            </a:solidFill>
            <a:ln w="25471"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0E96260B-F272-057F-568A-9BB83081F3A9}"/>
                </a:ext>
              </a:extLst>
            </p:cNvPr>
            <p:cNvSpPr/>
            <p:nvPr>
              <p:custDataLst>
                <p:tags r:id="rId6"/>
              </p:custDataLst>
            </p:nvPr>
          </p:nvSpPr>
          <p:spPr>
            <a:xfrm>
              <a:off x="6579580" y="7653575"/>
              <a:ext cx="70984" cy="79888"/>
            </a:xfrm>
            <a:custGeom>
              <a:avLst/>
              <a:gdLst>
                <a:gd name="connsiteX0" fmla="*/ 64239 w 70984"/>
                <a:gd name="connsiteY0" fmla="*/ 11596 h 79888"/>
                <a:gd name="connsiteX1" fmla="*/ 56767 w 70984"/>
                <a:gd name="connsiteY1" fmla="*/ 19922 h 79888"/>
                <a:gd name="connsiteX2" fmla="*/ 62638 w 70984"/>
                <a:gd name="connsiteY2" fmla="*/ 25590 h 79888"/>
                <a:gd name="connsiteX3" fmla="*/ 71178 w 70984"/>
                <a:gd name="connsiteY3" fmla="*/ 15493 h 79888"/>
                <a:gd name="connsiteX4" fmla="*/ 47516 w 70984"/>
                <a:gd name="connsiteY4" fmla="*/ 82 h 79888"/>
                <a:gd name="connsiteX5" fmla="*/ 14782 w 70984"/>
                <a:gd name="connsiteY5" fmla="*/ 25944 h 79888"/>
                <a:gd name="connsiteX6" fmla="*/ 21008 w 70984"/>
                <a:gd name="connsiteY6" fmla="*/ 38875 h 79888"/>
                <a:gd name="connsiteX7" fmla="*/ 41112 w 70984"/>
                <a:gd name="connsiteY7" fmla="*/ 45252 h 79888"/>
                <a:gd name="connsiteX8" fmla="*/ 56234 w 70984"/>
                <a:gd name="connsiteY8" fmla="*/ 56943 h 79888"/>
                <a:gd name="connsiteX9" fmla="*/ 46805 w 70984"/>
                <a:gd name="connsiteY9" fmla="*/ 71114 h 79888"/>
                <a:gd name="connsiteX10" fmla="*/ 29014 w 70984"/>
                <a:gd name="connsiteY10" fmla="*/ 75011 h 79888"/>
                <a:gd name="connsiteX11" fmla="*/ 7665 w 70984"/>
                <a:gd name="connsiteY11" fmla="*/ 67571 h 79888"/>
                <a:gd name="connsiteX12" fmla="*/ 17450 w 70984"/>
                <a:gd name="connsiteY12" fmla="*/ 57474 h 79888"/>
                <a:gd name="connsiteX13" fmla="*/ 10512 w 70984"/>
                <a:gd name="connsiteY13" fmla="*/ 50920 h 79888"/>
                <a:gd name="connsiteX14" fmla="*/ 193 w 70984"/>
                <a:gd name="connsiteY14" fmla="*/ 62788 h 79888"/>
                <a:gd name="connsiteX15" fmla="*/ 28836 w 70984"/>
                <a:gd name="connsiteY15" fmla="*/ 79971 h 79888"/>
                <a:gd name="connsiteX16" fmla="*/ 67620 w 70984"/>
                <a:gd name="connsiteY16" fmla="*/ 50743 h 79888"/>
                <a:gd name="connsiteX17" fmla="*/ 43069 w 70984"/>
                <a:gd name="connsiteY17" fmla="*/ 30018 h 79888"/>
                <a:gd name="connsiteX18" fmla="*/ 35952 w 70984"/>
                <a:gd name="connsiteY18" fmla="*/ 28601 h 79888"/>
                <a:gd name="connsiteX19" fmla="*/ 26167 w 70984"/>
                <a:gd name="connsiteY19" fmla="*/ 19744 h 79888"/>
                <a:gd name="connsiteX20" fmla="*/ 33284 w 70984"/>
                <a:gd name="connsiteY20" fmla="*/ 8408 h 79888"/>
                <a:gd name="connsiteX21" fmla="*/ 47338 w 70984"/>
                <a:gd name="connsiteY21" fmla="*/ 5042 h 79888"/>
                <a:gd name="connsiteX22" fmla="*/ 64239 w 70984"/>
                <a:gd name="connsiteY22" fmla="*/ 11596 h 7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0984" h="79888">
                  <a:moveTo>
                    <a:pt x="64239" y="11596"/>
                  </a:moveTo>
                  <a:cubicBezTo>
                    <a:pt x="59614" y="12659"/>
                    <a:pt x="56767" y="16379"/>
                    <a:pt x="56767" y="19922"/>
                  </a:cubicBezTo>
                  <a:cubicBezTo>
                    <a:pt x="56767" y="23996"/>
                    <a:pt x="60325" y="25590"/>
                    <a:pt x="62638" y="25590"/>
                  </a:cubicBezTo>
                  <a:cubicBezTo>
                    <a:pt x="64417" y="25590"/>
                    <a:pt x="71178" y="24527"/>
                    <a:pt x="71178" y="15493"/>
                  </a:cubicBezTo>
                  <a:cubicBezTo>
                    <a:pt x="71178" y="3979"/>
                    <a:pt x="58368" y="82"/>
                    <a:pt x="47516" y="82"/>
                  </a:cubicBezTo>
                  <a:cubicBezTo>
                    <a:pt x="19763" y="82"/>
                    <a:pt x="14782" y="20453"/>
                    <a:pt x="14782" y="25944"/>
                  </a:cubicBezTo>
                  <a:cubicBezTo>
                    <a:pt x="14782" y="32498"/>
                    <a:pt x="18518" y="36750"/>
                    <a:pt x="21008" y="38875"/>
                  </a:cubicBezTo>
                  <a:cubicBezTo>
                    <a:pt x="25634" y="42418"/>
                    <a:pt x="28836" y="43126"/>
                    <a:pt x="41112" y="45252"/>
                  </a:cubicBezTo>
                  <a:cubicBezTo>
                    <a:pt x="44848" y="45961"/>
                    <a:pt x="56234" y="48086"/>
                    <a:pt x="56234" y="56943"/>
                  </a:cubicBezTo>
                  <a:cubicBezTo>
                    <a:pt x="56234" y="59954"/>
                    <a:pt x="54277" y="66685"/>
                    <a:pt x="46805" y="71114"/>
                  </a:cubicBezTo>
                  <a:cubicBezTo>
                    <a:pt x="39866" y="75011"/>
                    <a:pt x="31149" y="75011"/>
                    <a:pt x="29014" y="75011"/>
                  </a:cubicBezTo>
                  <a:cubicBezTo>
                    <a:pt x="21898" y="75011"/>
                    <a:pt x="11757" y="73417"/>
                    <a:pt x="7665" y="67571"/>
                  </a:cubicBezTo>
                  <a:cubicBezTo>
                    <a:pt x="13536" y="66863"/>
                    <a:pt x="17450" y="62434"/>
                    <a:pt x="17450" y="57474"/>
                  </a:cubicBezTo>
                  <a:cubicBezTo>
                    <a:pt x="17450" y="53046"/>
                    <a:pt x="14248" y="50920"/>
                    <a:pt x="10512" y="50920"/>
                  </a:cubicBezTo>
                  <a:cubicBezTo>
                    <a:pt x="5352" y="50920"/>
                    <a:pt x="193" y="54994"/>
                    <a:pt x="193" y="62788"/>
                  </a:cubicBezTo>
                  <a:cubicBezTo>
                    <a:pt x="193" y="73417"/>
                    <a:pt x="11579" y="79971"/>
                    <a:pt x="28836" y="79971"/>
                  </a:cubicBezTo>
                  <a:cubicBezTo>
                    <a:pt x="61571" y="79971"/>
                    <a:pt x="67620" y="57652"/>
                    <a:pt x="67620" y="50743"/>
                  </a:cubicBezTo>
                  <a:cubicBezTo>
                    <a:pt x="67620" y="34447"/>
                    <a:pt x="49651" y="31258"/>
                    <a:pt x="43069" y="30018"/>
                  </a:cubicBezTo>
                  <a:cubicBezTo>
                    <a:pt x="41467" y="29664"/>
                    <a:pt x="37020" y="28956"/>
                    <a:pt x="35952" y="28601"/>
                  </a:cubicBezTo>
                  <a:cubicBezTo>
                    <a:pt x="29370" y="27361"/>
                    <a:pt x="26167" y="23641"/>
                    <a:pt x="26167" y="19744"/>
                  </a:cubicBezTo>
                  <a:cubicBezTo>
                    <a:pt x="26167" y="15670"/>
                    <a:pt x="29370" y="10888"/>
                    <a:pt x="33284" y="8408"/>
                  </a:cubicBezTo>
                  <a:cubicBezTo>
                    <a:pt x="38087" y="5396"/>
                    <a:pt x="44314" y="5042"/>
                    <a:pt x="47338" y="5042"/>
                  </a:cubicBezTo>
                  <a:cubicBezTo>
                    <a:pt x="51074" y="5042"/>
                    <a:pt x="60325" y="5574"/>
                    <a:pt x="64239" y="11596"/>
                  </a:cubicBezTo>
                  <a:close/>
                </a:path>
              </a:pathLst>
            </a:custGeom>
            <a:solidFill>
              <a:schemeClr val="tx1"/>
            </a:solidFill>
            <a:ln w="25471"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55A4728B-9579-09EC-50F2-201700C461A7}"/>
                </a:ext>
              </a:extLst>
            </p:cNvPr>
            <p:cNvSpPr/>
            <p:nvPr>
              <p:custDataLst>
                <p:tags r:id="rId7"/>
              </p:custDataLst>
            </p:nvPr>
          </p:nvSpPr>
          <p:spPr>
            <a:xfrm>
              <a:off x="6673903" y="7653575"/>
              <a:ext cx="83437" cy="79888"/>
            </a:xfrm>
            <a:custGeom>
              <a:avLst/>
              <a:gdLst>
                <a:gd name="connsiteX0" fmla="*/ 83635 w 83437"/>
                <a:gd name="connsiteY0" fmla="*/ 31081 h 79888"/>
                <a:gd name="connsiteX1" fmla="*/ 51434 w 83437"/>
                <a:gd name="connsiteY1" fmla="*/ 82 h 79888"/>
                <a:gd name="connsiteX2" fmla="*/ 197 w 83437"/>
                <a:gd name="connsiteY2" fmla="*/ 48972 h 79888"/>
                <a:gd name="connsiteX3" fmla="*/ 32576 w 83437"/>
                <a:gd name="connsiteY3" fmla="*/ 79971 h 79888"/>
                <a:gd name="connsiteX4" fmla="*/ 83635 w 83437"/>
                <a:gd name="connsiteY4" fmla="*/ 31081 h 79888"/>
                <a:gd name="connsiteX5" fmla="*/ 32754 w 83437"/>
                <a:gd name="connsiteY5" fmla="*/ 75011 h 79888"/>
                <a:gd name="connsiteX6" fmla="*/ 14963 w 83437"/>
                <a:gd name="connsiteY6" fmla="*/ 55349 h 79888"/>
                <a:gd name="connsiteX7" fmla="*/ 25282 w 83437"/>
                <a:gd name="connsiteY7" fmla="*/ 20630 h 79888"/>
                <a:gd name="connsiteX8" fmla="*/ 51256 w 83437"/>
                <a:gd name="connsiteY8" fmla="*/ 5042 h 79888"/>
                <a:gd name="connsiteX9" fmla="*/ 69047 w 83437"/>
                <a:gd name="connsiteY9" fmla="*/ 24704 h 79888"/>
                <a:gd name="connsiteX10" fmla="*/ 59084 w 83437"/>
                <a:gd name="connsiteY10" fmla="*/ 58891 h 79888"/>
                <a:gd name="connsiteX11" fmla="*/ 32754 w 83437"/>
                <a:gd name="connsiteY11" fmla="*/ 75011 h 7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437" h="79888">
                  <a:moveTo>
                    <a:pt x="83635" y="31081"/>
                  </a:moveTo>
                  <a:cubicBezTo>
                    <a:pt x="83635" y="11419"/>
                    <a:pt x="68869" y="82"/>
                    <a:pt x="51434" y="82"/>
                  </a:cubicBezTo>
                  <a:cubicBezTo>
                    <a:pt x="25104" y="82"/>
                    <a:pt x="197" y="24704"/>
                    <a:pt x="197" y="48972"/>
                  </a:cubicBezTo>
                  <a:cubicBezTo>
                    <a:pt x="197" y="66685"/>
                    <a:pt x="13184" y="79971"/>
                    <a:pt x="32576" y="79971"/>
                  </a:cubicBezTo>
                  <a:cubicBezTo>
                    <a:pt x="58016" y="79971"/>
                    <a:pt x="83635" y="56589"/>
                    <a:pt x="83635" y="31081"/>
                  </a:cubicBezTo>
                  <a:close/>
                  <a:moveTo>
                    <a:pt x="32754" y="75011"/>
                  </a:moveTo>
                  <a:cubicBezTo>
                    <a:pt x="23858" y="75011"/>
                    <a:pt x="14963" y="69342"/>
                    <a:pt x="14963" y="55349"/>
                  </a:cubicBezTo>
                  <a:cubicBezTo>
                    <a:pt x="14963" y="48086"/>
                    <a:pt x="18343" y="30727"/>
                    <a:pt x="25282" y="20630"/>
                  </a:cubicBezTo>
                  <a:cubicBezTo>
                    <a:pt x="32932" y="9648"/>
                    <a:pt x="43250" y="5042"/>
                    <a:pt x="51256" y="5042"/>
                  </a:cubicBezTo>
                  <a:cubicBezTo>
                    <a:pt x="60863" y="5042"/>
                    <a:pt x="69047" y="11596"/>
                    <a:pt x="69047" y="24704"/>
                  </a:cubicBezTo>
                  <a:cubicBezTo>
                    <a:pt x="69047" y="28956"/>
                    <a:pt x="66912" y="46492"/>
                    <a:pt x="59084" y="58891"/>
                  </a:cubicBezTo>
                  <a:cubicBezTo>
                    <a:pt x="52323" y="69342"/>
                    <a:pt x="41649" y="75011"/>
                    <a:pt x="32754" y="75011"/>
                  </a:cubicBezTo>
                  <a:close/>
                </a:path>
              </a:pathLst>
            </a:custGeom>
            <a:solidFill>
              <a:schemeClr val="tx1"/>
            </a:solidFill>
            <a:ln w="25471"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36A8FAE5-3908-4E55-C4B6-7A20C2D21128}"/>
                </a:ext>
              </a:extLst>
            </p:cNvPr>
            <p:cNvSpPr/>
            <p:nvPr>
              <p:custDataLst>
                <p:tags r:id="rId8"/>
              </p:custDataLst>
            </p:nvPr>
          </p:nvSpPr>
          <p:spPr>
            <a:xfrm>
              <a:off x="6771554" y="7653575"/>
              <a:ext cx="103363" cy="79888"/>
            </a:xfrm>
            <a:custGeom>
              <a:avLst/>
              <a:gdLst>
                <a:gd name="connsiteX0" fmla="*/ 67094 w 103363"/>
                <a:gd name="connsiteY0" fmla="*/ 49503 h 79888"/>
                <a:gd name="connsiteX1" fmla="*/ 64247 w 103363"/>
                <a:gd name="connsiteY1" fmla="*/ 59954 h 79888"/>
                <a:gd name="connsiteX2" fmla="*/ 42720 w 103363"/>
                <a:gd name="connsiteY2" fmla="*/ 75011 h 79888"/>
                <a:gd name="connsiteX3" fmla="*/ 30445 w 103363"/>
                <a:gd name="connsiteY3" fmla="*/ 60309 h 79888"/>
                <a:gd name="connsiteX4" fmla="*/ 40408 w 103363"/>
                <a:gd name="connsiteY4" fmla="*/ 24350 h 79888"/>
                <a:gd name="connsiteX5" fmla="*/ 42898 w 103363"/>
                <a:gd name="connsiteY5" fmla="*/ 15316 h 79888"/>
                <a:gd name="connsiteX6" fmla="*/ 25997 w 103363"/>
                <a:gd name="connsiteY6" fmla="*/ 82 h 79888"/>
                <a:gd name="connsiteX7" fmla="*/ 201 w 103363"/>
                <a:gd name="connsiteY7" fmla="*/ 27184 h 79888"/>
                <a:gd name="connsiteX8" fmla="*/ 3225 w 103363"/>
                <a:gd name="connsiteY8" fmla="*/ 29487 h 79888"/>
                <a:gd name="connsiteX9" fmla="*/ 6428 w 103363"/>
                <a:gd name="connsiteY9" fmla="*/ 26653 h 79888"/>
                <a:gd name="connsiteX10" fmla="*/ 25464 w 103363"/>
                <a:gd name="connsiteY10" fmla="*/ 5042 h 79888"/>
                <a:gd name="connsiteX11" fmla="*/ 29911 w 103363"/>
                <a:gd name="connsiteY11" fmla="*/ 11242 h 79888"/>
                <a:gd name="connsiteX12" fmla="*/ 26709 w 103363"/>
                <a:gd name="connsiteY12" fmla="*/ 23110 h 79888"/>
                <a:gd name="connsiteX13" fmla="*/ 17102 w 103363"/>
                <a:gd name="connsiteY13" fmla="*/ 57474 h 79888"/>
                <a:gd name="connsiteX14" fmla="*/ 23684 w 103363"/>
                <a:gd name="connsiteY14" fmla="*/ 74302 h 79888"/>
                <a:gd name="connsiteX15" fmla="*/ 42009 w 103363"/>
                <a:gd name="connsiteY15" fmla="*/ 79971 h 79888"/>
                <a:gd name="connsiteX16" fmla="*/ 65137 w 103363"/>
                <a:gd name="connsiteY16" fmla="*/ 68280 h 79888"/>
                <a:gd name="connsiteX17" fmla="*/ 83105 w 103363"/>
                <a:gd name="connsiteY17" fmla="*/ 79971 h 79888"/>
                <a:gd name="connsiteX18" fmla="*/ 97160 w 103363"/>
                <a:gd name="connsiteY18" fmla="*/ 70582 h 79888"/>
                <a:gd name="connsiteX19" fmla="*/ 103564 w 103363"/>
                <a:gd name="connsiteY19" fmla="*/ 52869 h 79888"/>
                <a:gd name="connsiteX20" fmla="*/ 100540 w 103363"/>
                <a:gd name="connsiteY20" fmla="*/ 50566 h 79888"/>
                <a:gd name="connsiteX21" fmla="*/ 96626 w 103363"/>
                <a:gd name="connsiteY21" fmla="*/ 56057 h 79888"/>
                <a:gd name="connsiteX22" fmla="*/ 83639 w 103363"/>
                <a:gd name="connsiteY22" fmla="*/ 75011 h 79888"/>
                <a:gd name="connsiteX23" fmla="*/ 77768 w 103363"/>
                <a:gd name="connsiteY23" fmla="*/ 66331 h 79888"/>
                <a:gd name="connsiteX24" fmla="*/ 80436 w 103363"/>
                <a:gd name="connsiteY24" fmla="*/ 52337 h 79888"/>
                <a:gd name="connsiteX25" fmla="*/ 84350 w 103363"/>
                <a:gd name="connsiteY25" fmla="*/ 36395 h 79888"/>
                <a:gd name="connsiteX26" fmla="*/ 88442 w 103363"/>
                <a:gd name="connsiteY26" fmla="*/ 20630 h 79888"/>
                <a:gd name="connsiteX27" fmla="*/ 91467 w 103363"/>
                <a:gd name="connsiteY27" fmla="*/ 7522 h 79888"/>
                <a:gd name="connsiteX28" fmla="*/ 85596 w 103363"/>
                <a:gd name="connsiteY28" fmla="*/ 1854 h 79888"/>
                <a:gd name="connsiteX29" fmla="*/ 76345 w 103363"/>
                <a:gd name="connsiteY29" fmla="*/ 12659 h 79888"/>
                <a:gd name="connsiteX30" fmla="*/ 67094 w 103363"/>
                <a:gd name="connsiteY30" fmla="*/ 49503 h 7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3363" h="79888">
                  <a:moveTo>
                    <a:pt x="67094" y="49503"/>
                  </a:moveTo>
                  <a:cubicBezTo>
                    <a:pt x="66204" y="53046"/>
                    <a:pt x="64603" y="59777"/>
                    <a:pt x="64247" y="59954"/>
                  </a:cubicBezTo>
                  <a:cubicBezTo>
                    <a:pt x="60867" y="65445"/>
                    <a:pt x="53751" y="75011"/>
                    <a:pt x="42720" y="75011"/>
                  </a:cubicBezTo>
                  <a:cubicBezTo>
                    <a:pt x="30445" y="75011"/>
                    <a:pt x="30445" y="63497"/>
                    <a:pt x="30445" y="60309"/>
                  </a:cubicBezTo>
                  <a:cubicBezTo>
                    <a:pt x="30445" y="49858"/>
                    <a:pt x="35426" y="37281"/>
                    <a:pt x="40408" y="24350"/>
                  </a:cubicBezTo>
                  <a:cubicBezTo>
                    <a:pt x="41831" y="20807"/>
                    <a:pt x="42898" y="18150"/>
                    <a:pt x="42898" y="15316"/>
                  </a:cubicBezTo>
                  <a:cubicBezTo>
                    <a:pt x="42898" y="6105"/>
                    <a:pt x="35070" y="82"/>
                    <a:pt x="25997" y="82"/>
                  </a:cubicBezTo>
                  <a:cubicBezTo>
                    <a:pt x="8207" y="82"/>
                    <a:pt x="201" y="24350"/>
                    <a:pt x="201" y="27184"/>
                  </a:cubicBezTo>
                  <a:cubicBezTo>
                    <a:pt x="201" y="29487"/>
                    <a:pt x="2692" y="29487"/>
                    <a:pt x="3225" y="29487"/>
                  </a:cubicBezTo>
                  <a:cubicBezTo>
                    <a:pt x="5716" y="29487"/>
                    <a:pt x="5894" y="28601"/>
                    <a:pt x="6428" y="26653"/>
                  </a:cubicBezTo>
                  <a:cubicBezTo>
                    <a:pt x="10697" y="12128"/>
                    <a:pt x="18525" y="5042"/>
                    <a:pt x="25464" y="5042"/>
                  </a:cubicBezTo>
                  <a:cubicBezTo>
                    <a:pt x="28488" y="5042"/>
                    <a:pt x="29911" y="6991"/>
                    <a:pt x="29911" y="11242"/>
                  </a:cubicBezTo>
                  <a:cubicBezTo>
                    <a:pt x="29911" y="15316"/>
                    <a:pt x="28488" y="19036"/>
                    <a:pt x="26709" y="23110"/>
                  </a:cubicBezTo>
                  <a:cubicBezTo>
                    <a:pt x="17102" y="47555"/>
                    <a:pt x="17102" y="52692"/>
                    <a:pt x="17102" y="57474"/>
                  </a:cubicBezTo>
                  <a:cubicBezTo>
                    <a:pt x="17102" y="60486"/>
                    <a:pt x="17102" y="68634"/>
                    <a:pt x="23684" y="74302"/>
                  </a:cubicBezTo>
                  <a:cubicBezTo>
                    <a:pt x="28844" y="78554"/>
                    <a:pt x="35782" y="79971"/>
                    <a:pt x="42009" y="79971"/>
                  </a:cubicBezTo>
                  <a:cubicBezTo>
                    <a:pt x="53217" y="79971"/>
                    <a:pt x="59266" y="73948"/>
                    <a:pt x="65137" y="68280"/>
                  </a:cubicBezTo>
                  <a:cubicBezTo>
                    <a:pt x="69050" y="79616"/>
                    <a:pt x="80970" y="79971"/>
                    <a:pt x="83105" y="79971"/>
                  </a:cubicBezTo>
                  <a:cubicBezTo>
                    <a:pt x="89154" y="79971"/>
                    <a:pt x="93779" y="76428"/>
                    <a:pt x="97160" y="70582"/>
                  </a:cubicBezTo>
                  <a:cubicBezTo>
                    <a:pt x="101074" y="63674"/>
                    <a:pt x="103564" y="53400"/>
                    <a:pt x="103564" y="52869"/>
                  </a:cubicBezTo>
                  <a:cubicBezTo>
                    <a:pt x="103564" y="50566"/>
                    <a:pt x="101074" y="50566"/>
                    <a:pt x="100540" y="50566"/>
                  </a:cubicBezTo>
                  <a:cubicBezTo>
                    <a:pt x="98049" y="50566"/>
                    <a:pt x="97871" y="51275"/>
                    <a:pt x="96626" y="56057"/>
                  </a:cubicBezTo>
                  <a:cubicBezTo>
                    <a:pt x="94491" y="64383"/>
                    <a:pt x="91111" y="75011"/>
                    <a:pt x="83639" y="75011"/>
                  </a:cubicBezTo>
                  <a:cubicBezTo>
                    <a:pt x="79013" y="75011"/>
                    <a:pt x="77768" y="70937"/>
                    <a:pt x="77768" y="66331"/>
                  </a:cubicBezTo>
                  <a:cubicBezTo>
                    <a:pt x="77768" y="63320"/>
                    <a:pt x="79191" y="56943"/>
                    <a:pt x="80436" y="52337"/>
                  </a:cubicBezTo>
                  <a:cubicBezTo>
                    <a:pt x="81682" y="47555"/>
                    <a:pt x="83461" y="40292"/>
                    <a:pt x="84350" y="36395"/>
                  </a:cubicBezTo>
                  <a:lnTo>
                    <a:pt x="88442" y="20630"/>
                  </a:lnTo>
                  <a:cubicBezTo>
                    <a:pt x="89510" y="16202"/>
                    <a:pt x="91467" y="8408"/>
                    <a:pt x="91467" y="7522"/>
                  </a:cubicBezTo>
                  <a:cubicBezTo>
                    <a:pt x="91467" y="3979"/>
                    <a:pt x="88620" y="1854"/>
                    <a:pt x="85596" y="1854"/>
                  </a:cubicBezTo>
                  <a:cubicBezTo>
                    <a:pt x="79013" y="1854"/>
                    <a:pt x="77768" y="6991"/>
                    <a:pt x="76345" y="12659"/>
                  </a:cubicBezTo>
                  <a:lnTo>
                    <a:pt x="67094" y="49503"/>
                  </a:lnTo>
                  <a:close/>
                </a:path>
              </a:pathLst>
            </a:custGeom>
            <a:solidFill>
              <a:schemeClr val="tx1"/>
            </a:solidFill>
            <a:ln w="25471"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4BB6C36C-743D-755F-203A-06C354D9D63C}"/>
                </a:ext>
              </a:extLst>
            </p:cNvPr>
            <p:cNvSpPr/>
            <p:nvPr>
              <p:custDataLst>
                <p:tags r:id="rId9"/>
              </p:custDataLst>
            </p:nvPr>
          </p:nvSpPr>
          <p:spPr>
            <a:xfrm>
              <a:off x="6891718" y="7653575"/>
              <a:ext cx="82726" cy="79888"/>
            </a:xfrm>
            <a:custGeom>
              <a:avLst/>
              <a:gdLst>
                <a:gd name="connsiteX0" fmla="*/ 33652 w 82726"/>
                <a:gd name="connsiteY0" fmla="*/ 42418 h 79888"/>
                <a:gd name="connsiteX1" fmla="*/ 38277 w 82726"/>
                <a:gd name="connsiteY1" fmla="*/ 24527 h 79888"/>
                <a:gd name="connsiteX2" fmla="*/ 49486 w 82726"/>
                <a:gd name="connsiteY2" fmla="*/ 10002 h 79888"/>
                <a:gd name="connsiteX3" fmla="*/ 63896 w 82726"/>
                <a:gd name="connsiteY3" fmla="*/ 5042 h 79888"/>
                <a:gd name="connsiteX4" fmla="*/ 73681 w 82726"/>
                <a:gd name="connsiteY4" fmla="*/ 7522 h 79888"/>
                <a:gd name="connsiteX5" fmla="*/ 65853 w 82726"/>
                <a:gd name="connsiteY5" fmla="*/ 17265 h 79888"/>
                <a:gd name="connsiteX6" fmla="*/ 72969 w 82726"/>
                <a:gd name="connsiteY6" fmla="*/ 23819 h 79888"/>
                <a:gd name="connsiteX7" fmla="*/ 82932 w 82726"/>
                <a:gd name="connsiteY7" fmla="*/ 13013 h 79888"/>
                <a:gd name="connsiteX8" fmla="*/ 64074 w 82726"/>
                <a:gd name="connsiteY8" fmla="*/ 82 h 79888"/>
                <a:gd name="connsiteX9" fmla="*/ 38989 w 82726"/>
                <a:gd name="connsiteY9" fmla="*/ 12659 h 79888"/>
                <a:gd name="connsiteX10" fmla="*/ 20665 w 82726"/>
                <a:gd name="connsiteY10" fmla="*/ 82 h 79888"/>
                <a:gd name="connsiteX11" fmla="*/ 6788 w 82726"/>
                <a:gd name="connsiteY11" fmla="*/ 9116 h 79888"/>
                <a:gd name="connsiteX12" fmla="*/ 206 w 82726"/>
                <a:gd name="connsiteY12" fmla="*/ 27184 h 79888"/>
                <a:gd name="connsiteX13" fmla="*/ 3230 w 82726"/>
                <a:gd name="connsiteY13" fmla="*/ 29487 h 79888"/>
                <a:gd name="connsiteX14" fmla="*/ 7144 w 82726"/>
                <a:gd name="connsiteY14" fmla="*/ 24173 h 79888"/>
                <a:gd name="connsiteX15" fmla="*/ 20131 w 82726"/>
                <a:gd name="connsiteY15" fmla="*/ 5042 h 79888"/>
                <a:gd name="connsiteX16" fmla="*/ 26002 w 82726"/>
                <a:gd name="connsiteY16" fmla="*/ 13722 h 79888"/>
                <a:gd name="connsiteX17" fmla="*/ 23155 w 82726"/>
                <a:gd name="connsiteY17" fmla="*/ 28424 h 79888"/>
                <a:gd name="connsiteX18" fmla="*/ 19242 w 82726"/>
                <a:gd name="connsiteY18" fmla="*/ 44366 h 79888"/>
                <a:gd name="connsiteX19" fmla="*/ 13549 w 82726"/>
                <a:gd name="connsiteY19" fmla="*/ 67040 h 79888"/>
                <a:gd name="connsiteX20" fmla="*/ 11769 w 82726"/>
                <a:gd name="connsiteY20" fmla="*/ 74302 h 79888"/>
                <a:gd name="connsiteX21" fmla="*/ 17818 w 82726"/>
                <a:gd name="connsiteY21" fmla="*/ 79971 h 79888"/>
                <a:gd name="connsiteX22" fmla="*/ 25468 w 82726"/>
                <a:gd name="connsiteY22" fmla="*/ 74834 h 79888"/>
                <a:gd name="connsiteX23" fmla="*/ 28848 w 82726"/>
                <a:gd name="connsiteY23" fmla="*/ 61548 h 79888"/>
                <a:gd name="connsiteX24" fmla="*/ 33652 w 82726"/>
                <a:gd name="connsiteY24" fmla="*/ 42418 h 7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2726" h="79888">
                  <a:moveTo>
                    <a:pt x="33652" y="42418"/>
                  </a:moveTo>
                  <a:cubicBezTo>
                    <a:pt x="33830" y="41355"/>
                    <a:pt x="37922" y="25413"/>
                    <a:pt x="38277" y="24527"/>
                  </a:cubicBezTo>
                  <a:cubicBezTo>
                    <a:pt x="38633" y="23110"/>
                    <a:pt x="43793" y="14253"/>
                    <a:pt x="49486" y="10002"/>
                  </a:cubicBezTo>
                  <a:cubicBezTo>
                    <a:pt x="51443" y="8585"/>
                    <a:pt x="56246" y="5042"/>
                    <a:pt x="63896" y="5042"/>
                  </a:cubicBezTo>
                  <a:cubicBezTo>
                    <a:pt x="65675" y="5042"/>
                    <a:pt x="70123" y="5219"/>
                    <a:pt x="73681" y="7522"/>
                  </a:cubicBezTo>
                  <a:cubicBezTo>
                    <a:pt x="67988" y="9116"/>
                    <a:pt x="65853" y="14076"/>
                    <a:pt x="65853" y="17265"/>
                  </a:cubicBezTo>
                  <a:cubicBezTo>
                    <a:pt x="65853" y="21162"/>
                    <a:pt x="68877" y="23819"/>
                    <a:pt x="72969" y="23819"/>
                  </a:cubicBezTo>
                  <a:cubicBezTo>
                    <a:pt x="77061" y="23819"/>
                    <a:pt x="82932" y="20453"/>
                    <a:pt x="82932" y="13013"/>
                  </a:cubicBezTo>
                  <a:cubicBezTo>
                    <a:pt x="82932" y="3802"/>
                    <a:pt x="73147" y="82"/>
                    <a:pt x="64074" y="82"/>
                  </a:cubicBezTo>
                  <a:cubicBezTo>
                    <a:pt x="54823" y="82"/>
                    <a:pt x="46817" y="3802"/>
                    <a:pt x="38989" y="12659"/>
                  </a:cubicBezTo>
                  <a:cubicBezTo>
                    <a:pt x="35787" y="1854"/>
                    <a:pt x="24935" y="82"/>
                    <a:pt x="20665" y="82"/>
                  </a:cubicBezTo>
                  <a:cubicBezTo>
                    <a:pt x="14082" y="82"/>
                    <a:pt x="9635" y="4157"/>
                    <a:pt x="6788" y="9116"/>
                  </a:cubicBezTo>
                  <a:cubicBezTo>
                    <a:pt x="2696" y="16025"/>
                    <a:pt x="206" y="26299"/>
                    <a:pt x="206" y="27184"/>
                  </a:cubicBezTo>
                  <a:cubicBezTo>
                    <a:pt x="206" y="29487"/>
                    <a:pt x="2696" y="29487"/>
                    <a:pt x="3230" y="29487"/>
                  </a:cubicBezTo>
                  <a:cubicBezTo>
                    <a:pt x="5721" y="29487"/>
                    <a:pt x="5899" y="28956"/>
                    <a:pt x="7144" y="24173"/>
                  </a:cubicBezTo>
                  <a:cubicBezTo>
                    <a:pt x="9813" y="13368"/>
                    <a:pt x="13193" y="5042"/>
                    <a:pt x="20131" y="5042"/>
                  </a:cubicBezTo>
                  <a:cubicBezTo>
                    <a:pt x="24757" y="5042"/>
                    <a:pt x="26002" y="8939"/>
                    <a:pt x="26002" y="13722"/>
                  </a:cubicBezTo>
                  <a:cubicBezTo>
                    <a:pt x="26002" y="17087"/>
                    <a:pt x="24401" y="23641"/>
                    <a:pt x="23155" y="28424"/>
                  </a:cubicBezTo>
                  <a:cubicBezTo>
                    <a:pt x="21910" y="33207"/>
                    <a:pt x="20131" y="40469"/>
                    <a:pt x="19242" y="44366"/>
                  </a:cubicBezTo>
                  <a:lnTo>
                    <a:pt x="13549" y="67040"/>
                  </a:lnTo>
                  <a:cubicBezTo>
                    <a:pt x="12837" y="69342"/>
                    <a:pt x="11769" y="73771"/>
                    <a:pt x="11769" y="74302"/>
                  </a:cubicBezTo>
                  <a:cubicBezTo>
                    <a:pt x="11769" y="78199"/>
                    <a:pt x="14972" y="79971"/>
                    <a:pt x="17818" y="79971"/>
                  </a:cubicBezTo>
                  <a:cubicBezTo>
                    <a:pt x="20487" y="79971"/>
                    <a:pt x="24045" y="78376"/>
                    <a:pt x="25468" y="74834"/>
                  </a:cubicBezTo>
                  <a:cubicBezTo>
                    <a:pt x="25824" y="73771"/>
                    <a:pt x="27781" y="65977"/>
                    <a:pt x="28848" y="61548"/>
                  </a:cubicBezTo>
                  <a:lnTo>
                    <a:pt x="33652" y="42418"/>
                  </a:lnTo>
                  <a:close/>
                </a:path>
              </a:pathLst>
            </a:custGeom>
            <a:solidFill>
              <a:schemeClr val="tx1"/>
            </a:solidFill>
            <a:ln w="25471"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8F66829E-3072-B3F4-93C4-32999DD2DB16}"/>
                </a:ext>
              </a:extLst>
            </p:cNvPr>
            <p:cNvSpPr/>
            <p:nvPr>
              <p:custDataLst>
                <p:tags r:id="rId10"/>
              </p:custDataLst>
            </p:nvPr>
          </p:nvSpPr>
          <p:spPr>
            <a:xfrm>
              <a:off x="6994224" y="7653575"/>
              <a:ext cx="77033" cy="79888"/>
            </a:xfrm>
            <a:custGeom>
              <a:avLst/>
              <a:gdLst>
                <a:gd name="connsiteX0" fmla="*/ 67102 w 77033"/>
                <a:gd name="connsiteY0" fmla="*/ 10356 h 79888"/>
                <a:gd name="connsiteX1" fmla="*/ 58029 w 77033"/>
                <a:gd name="connsiteY1" fmla="*/ 20276 h 79888"/>
                <a:gd name="connsiteX2" fmla="*/ 64967 w 77033"/>
                <a:gd name="connsiteY2" fmla="*/ 26830 h 79888"/>
                <a:gd name="connsiteX3" fmla="*/ 75108 w 77033"/>
                <a:gd name="connsiteY3" fmla="*/ 15493 h 79888"/>
                <a:gd name="connsiteX4" fmla="*/ 51624 w 77033"/>
                <a:gd name="connsiteY4" fmla="*/ 82 h 79888"/>
                <a:gd name="connsiteX5" fmla="*/ 210 w 77033"/>
                <a:gd name="connsiteY5" fmla="*/ 49149 h 79888"/>
                <a:gd name="connsiteX6" fmla="*/ 33122 w 77033"/>
                <a:gd name="connsiteY6" fmla="*/ 79971 h 79888"/>
                <a:gd name="connsiteX7" fmla="*/ 77243 w 77033"/>
                <a:gd name="connsiteY7" fmla="*/ 59954 h 79888"/>
                <a:gd name="connsiteX8" fmla="*/ 74218 w 77033"/>
                <a:gd name="connsiteY8" fmla="*/ 56943 h 79888"/>
                <a:gd name="connsiteX9" fmla="*/ 71372 w 77033"/>
                <a:gd name="connsiteY9" fmla="*/ 58714 h 79888"/>
                <a:gd name="connsiteX10" fmla="*/ 33478 w 77033"/>
                <a:gd name="connsiteY10" fmla="*/ 75011 h 79888"/>
                <a:gd name="connsiteX11" fmla="*/ 14976 w 77033"/>
                <a:gd name="connsiteY11" fmla="*/ 55349 h 79888"/>
                <a:gd name="connsiteX12" fmla="*/ 26718 w 77033"/>
                <a:gd name="connsiteY12" fmla="*/ 18682 h 79888"/>
                <a:gd name="connsiteX13" fmla="*/ 51624 w 77033"/>
                <a:gd name="connsiteY13" fmla="*/ 5042 h 79888"/>
                <a:gd name="connsiteX14" fmla="*/ 67102 w 77033"/>
                <a:gd name="connsiteY14" fmla="*/ 10356 h 7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033" h="79888">
                  <a:moveTo>
                    <a:pt x="67102" y="10356"/>
                  </a:moveTo>
                  <a:cubicBezTo>
                    <a:pt x="60698" y="11419"/>
                    <a:pt x="58029" y="16379"/>
                    <a:pt x="58029" y="20276"/>
                  </a:cubicBezTo>
                  <a:cubicBezTo>
                    <a:pt x="58029" y="25059"/>
                    <a:pt x="61765" y="26830"/>
                    <a:pt x="64967" y="26830"/>
                  </a:cubicBezTo>
                  <a:cubicBezTo>
                    <a:pt x="68881" y="26830"/>
                    <a:pt x="75108" y="23996"/>
                    <a:pt x="75108" y="15493"/>
                  </a:cubicBezTo>
                  <a:cubicBezTo>
                    <a:pt x="75108" y="3448"/>
                    <a:pt x="61231" y="82"/>
                    <a:pt x="51624" y="82"/>
                  </a:cubicBezTo>
                  <a:cubicBezTo>
                    <a:pt x="24938" y="82"/>
                    <a:pt x="210" y="24527"/>
                    <a:pt x="210" y="49149"/>
                  </a:cubicBezTo>
                  <a:cubicBezTo>
                    <a:pt x="210" y="64383"/>
                    <a:pt x="10884" y="79971"/>
                    <a:pt x="33122" y="79971"/>
                  </a:cubicBezTo>
                  <a:cubicBezTo>
                    <a:pt x="63188" y="79971"/>
                    <a:pt x="77243" y="62434"/>
                    <a:pt x="77243" y="59954"/>
                  </a:cubicBezTo>
                  <a:cubicBezTo>
                    <a:pt x="77243" y="58891"/>
                    <a:pt x="75642" y="56943"/>
                    <a:pt x="74218" y="56943"/>
                  </a:cubicBezTo>
                  <a:cubicBezTo>
                    <a:pt x="73151" y="56943"/>
                    <a:pt x="72795" y="57297"/>
                    <a:pt x="71372" y="58714"/>
                  </a:cubicBezTo>
                  <a:cubicBezTo>
                    <a:pt x="57495" y="75011"/>
                    <a:pt x="36680" y="75011"/>
                    <a:pt x="33478" y="75011"/>
                  </a:cubicBezTo>
                  <a:cubicBezTo>
                    <a:pt x="20669" y="75011"/>
                    <a:pt x="14976" y="66331"/>
                    <a:pt x="14976" y="55349"/>
                  </a:cubicBezTo>
                  <a:cubicBezTo>
                    <a:pt x="14976" y="50212"/>
                    <a:pt x="17466" y="30904"/>
                    <a:pt x="26718" y="18682"/>
                  </a:cubicBezTo>
                  <a:cubicBezTo>
                    <a:pt x="33478" y="10002"/>
                    <a:pt x="42729" y="5042"/>
                    <a:pt x="51624" y="5042"/>
                  </a:cubicBezTo>
                  <a:cubicBezTo>
                    <a:pt x="54115" y="5042"/>
                    <a:pt x="62654" y="5396"/>
                    <a:pt x="67102" y="10356"/>
                  </a:cubicBezTo>
                  <a:close/>
                </a:path>
              </a:pathLst>
            </a:custGeom>
            <a:solidFill>
              <a:schemeClr val="tx1"/>
            </a:solidFill>
            <a:ln w="25471"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FA280335-4A8E-FFD7-B9B2-783577D0F087}"/>
                </a:ext>
              </a:extLst>
            </p:cNvPr>
            <p:cNvSpPr/>
            <p:nvPr>
              <p:custDataLst>
                <p:tags r:id="rId11"/>
              </p:custDataLst>
            </p:nvPr>
          </p:nvSpPr>
          <p:spPr>
            <a:xfrm>
              <a:off x="7085941" y="7653575"/>
              <a:ext cx="76143" cy="79888"/>
            </a:xfrm>
            <a:custGeom>
              <a:avLst/>
              <a:gdLst>
                <a:gd name="connsiteX0" fmla="*/ 28144 w 76143"/>
                <a:gd name="connsiteY0" fmla="*/ 37812 h 79888"/>
                <a:gd name="connsiteX1" fmla="*/ 56787 w 76143"/>
                <a:gd name="connsiteY1" fmla="*/ 34092 h 79888"/>
                <a:gd name="connsiteX2" fmla="*/ 72443 w 76143"/>
                <a:gd name="connsiteY2" fmla="*/ 15670 h 79888"/>
                <a:gd name="connsiteX3" fmla="*/ 50383 w 76143"/>
                <a:gd name="connsiteY3" fmla="*/ 82 h 79888"/>
                <a:gd name="connsiteX4" fmla="*/ 213 w 76143"/>
                <a:gd name="connsiteY4" fmla="*/ 46669 h 79888"/>
                <a:gd name="connsiteX5" fmla="*/ 32236 w 76143"/>
                <a:gd name="connsiteY5" fmla="*/ 79971 h 79888"/>
                <a:gd name="connsiteX6" fmla="*/ 76357 w 76143"/>
                <a:gd name="connsiteY6" fmla="*/ 59954 h 79888"/>
                <a:gd name="connsiteX7" fmla="*/ 73332 w 76143"/>
                <a:gd name="connsiteY7" fmla="*/ 56943 h 79888"/>
                <a:gd name="connsiteX8" fmla="*/ 70486 w 76143"/>
                <a:gd name="connsiteY8" fmla="*/ 58714 h 79888"/>
                <a:gd name="connsiteX9" fmla="*/ 32592 w 76143"/>
                <a:gd name="connsiteY9" fmla="*/ 75011 h 79888"/>
                <a:gd name="connsiteX10" fmla="*/ 14801 w 76143"/>
                <a:gd name="connsiteY10" fmla="*/ 53577 h 79888"/>
                <a:gd name="connsiteX11" fmla="*/ 16936 w 76143"/>
                <a:gd name="connsiteY11" fmla="*/ 37812 h 79888"/>
                <a:gd name="connsiteX12" fmla="*/ 28144 w 76143"/>
                <a:gd name="connsiteY12" fmla="*/ 37812 h 79888"/>
                <a:gd name="connsiteX13" fmla="*/ 18359 w 76143"/>
                <a:gd name="connsiteY13" fmla="*/ 32853 h 79888"/>
                <a:gd name="connsiteX14" fmla="*/ 50383 w 76143"/>
                <a:gd name="connsiteY14" fmla="*/ 5042 h 79888"/>
                <a:gd name="connsiteX15" fmla="*/ 64793 w 76143"/>
                <a:gd name="connsiteY15" fmla="*/ 15670 h 79888"/>
                <a:gd name="connsiteX16" fmla="*/ 27077 w 76143"/>
                <a:gd name="connsiteY16" fmla="*/ 32853 h 79888"/>
                <a:gd name="connsiteX17" fmla="*/ 18359 w 76143"/>
                <a:gd name="connsiteY17" fmla="*/ 32853 h 7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143" h="79888">
                  <a:moveTo>
                    <a:pt x="28144" y="37812"/>
                  </a:moveTo>
                  <a:cubicBezTo>
                    <a:pt x="33126" y="37812"/>
                    <a:pt x="47180" y="37458"/>
                    <a:pt x="56787" y="34092"/>
                  </a:cubicBezTo>
                  <a:cubicBezTo>
                    <a:pt x="69952" y="29487"/>
                    <a:pt x="72443" y="20984"/>
                    <a:pt x="72443" y="15670"/>
                  </a:cubicBezTo>
                  <a:cubicBezTo>
                    <a:pt x="72443" y="5928"/>
                    <a:pt x="62658" y="82"/>
                    <a:pt x="50383" y="82"/>
                  </a:cubicBezTo>
                  <a:cubicBezTo>
                    <a:pt x="29034" y="82"/>
                    <a:pt x="213" y="16379"/>
                    <a:pt x="213" y="46669"/>
                  </a:cubicBezTo>
                  <a:cubicBezTo>
                    <a:pt x="213" y="64560"/>
                    <a:pt x="11421" y="79971"/>
                    <a:pt x="32236" y="79971"/>
                  </a:cubicBezTo>
                  <a:cubicBezTo>
                    <a:pt x="62302" y="79971"/>
                    <a:pt x="76357" y="62434"/>
                    <a:pt x="76357" y="59954"/>
                  </a:cubicBezTo>
                  <a:cubicBezTo>
                    <a:pt x="76357" y="58891"/>
                    <a:pt x="74756" y="56943"/>
                    <a:pt x="73332" y="56943"/>
                  </a:cubicBezTo>
                  <a:cubicBezTo>
                    <a:pt x="72265" y="56943"/>
                    <a:pt x="71909" y="57297"/>
                    <a:pt x="70486" y="58714"/>
                  </a:cubicBezTo>
                  <a:cubicBezTo>
                    <a:pt x="56609" y="75011"/>
                    <a:pt x="35794" y="75011"/>
                    <a:pt x="32592" y="75011"/>
                  </a:cubicBezTo>
                  <a:cubicBezTo>
                    <a:pt x="21918" y="75011"/>
                    <a:pt x="14801" y="67925"/>
                    <a:pt x="14801" y="53577"/>
                  </a:cubicBezTo>
                  <a:cubicBezTo>
                    <a:pt x="14801" y="51097"/>
                    <a:pt x="14801" y="47555"/>
                    <a:pt x="16936" y="37812"/>
                  </a:cubicBezTo>
                  <a:lnTo>
                    <a:pt x="28144" y="37812"/>
                  </a:lnTo>
                  <a:close/>
                  <a:moveTo>
                    <a:pt x="18359" y="32853"/>
                  </a:moveTo>
                  <a:cubicBezTo>
                    <a:pt x="25654" y="7168"/>
                    <a:pt x="45401" y="5042"/>
                    <a:pt x="50383" y="5042"/>
                  </a:cubicBezTo>
                  <a:cubicBezTo>
                    <a:pt x="58210" y="5042"/>
                    <a:pt x="64793" y="8939"/>
                    <a:pt x="64793" y="15670"/>
                  </a:cubicBezTo>
                  <a:cubicBezTo>
                    <a:pt x="64793" y="32853"/>
                    <a:pt x="34727" y="32853"/>
                    <a:pt x="27077" y="32853"/>
                  </a:cubicBezTo>
                  <a:lnTo>
                    <a:pt x="18359" y="32853"/>
                  </a:lnTo>
                  <a:close/>
                </a:path>
              </a:pathLst>
            </a:custGeom>
            <a:solidFill>
              <a:schemeClr val="tx1"/>
            </a:solidFill>
            <a:ln w="25471"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C2538D14-C2D9-7561-FF57-F5A560DE1174}"/>
                </a:ext>
              </a:extLst>
            </p:cNvPr>
            <p:cNvSpPr/>
            <p:nvPr>
              <p:custDataLst>
                <p:tags r:id="rId12"/>
              </p:custDataLst>
            </p:nvPr>
          </p:nvSpPr>
          <p:spPr>
            <a:xfrm>
              <a:off x="7267984" y="7600865"/>
              <a:ext cx="169010" cy="59213"/>
            </a:xfrm>
            <a:custGeom>
              <a:avLst/>
              <a:gdLst>
                <a:gd name="connsiteX0" fmla="*/ 160590 w 169010"/>
                <a:gd name="connsiteY0" fmla="*/ 10203 h 59213"/>
                <a:gd name="connsiteX1" fmla="*/ 169231 w 169010"/>
                <a:gd name="connsiteY1" fmla="*/ 5142 h 59213"/>
                <a:gd name="connsiteX2" fmla="*/ 160844 w 169010"/>
                <a:gd name="connsiteY2" fmla="*/ 81 h 59213"/>
                <a:gd name="connsiteX3" fmla="*/ 8607 w 169010"/>
                <a:gd name="connsiteY3" fmla="*/ 81 h 59213"/>
                <a:gd name="connsiteX4" fmla="*/ 220 w 169010"/>
                <a:gd name="connsiteY4" fmla="*/ 5142 h 59213"/>
                <a:gd name="connsiteX5" fmla="*/ 8861 w 169010"/>
                <a:gd name="connsiteY5" fmla="*/ 10203 h 59213"/>
                <a:gd name="connsiteX6" fmla="*/ 160590 w 169010"/>
                <a:gd name="connsiteY6" fmla="*/ 10203 h 59213"/>
                <a:gd name="connsiteX7" fmla="*/ 160844 w 169010"/>
                <a:gd name="connsiteY7" fmla="*/ 59295 h 59213"/>
                <a:gd name="connsiteX8" fmla="*/ 169231 w 169010"/>
                <a:gd name="connsiteY8" fmla="*/ 54234 h 59213"/>
                <a:gd name="connsiteX9" fmla="*/ 160590 w 169010"/>
                <a:gd name="connsiteY9" fmla="*/ 49173 h 59213"/>
                <a:gd name="connsiteX10" fmla="*/ 8861 w 169010"/>
                <a:gd name="connsiteY10" fmla="*/ 49173 h 59213"/>
                <a:gd name="connsiteX11" fmla="*/ 220 w 169010"/>
                <a:gd name="connsiteY11" fmla="*/ 54234 h 59213"/>
                <a:gd name="connsiteX12" fmla="*/ 8607 w 169010"/>
                <a:gd name="connsiteY12" fmla="*/ 59295 h 59213"/>
                <a:gd name="connsiteX13" fmla="*/ 160844 w 169010"/>
                <a:gd name="connsiteY13" fmla="*/ 59295 h 5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010" h="59213">
                  <a:moveTo>
                    <a:pt x="160590" y="10203"/>
                  </a:moveTo>
                  <a:cubicBezTo>
                    <a:pt x="164402" y="10203"/>
                    <a:pt x="169231" y="10203"/>
                    <a:pt x="169231" y="5142"/>
                  </a:cubicBezTo>
                  <a:cubicBezTo>
                    <a:pt x="169231" y="81"/>
                    <a:pt x="164402" y="81"/>
                    <a:pt x="160844" y="81"/>
                  </a:cubicBezTo>
                  <a:lnTo>
                    <a:pt x="8607" y="81"/>
                  </a:lnTo>
                  <a:cubicBezTo>
                    <a:pt x="5049" y="81"/>
                    <a:pt x="220" y="81"/>
                    <a:pt x="220" y="5142"/>
                  </a:cubicBezTo>
                  <a:cubicBezTo>
                    <a:pt x="220" y="10203"/>
                    <a:pt x="5049" y="10203"/>
                    <a:pt x="8861" y="10203"/>
                  </a:cubicBezTo>
                  <a:lnTo>
                    <a:pt x="160590" y="10203"/>
                  </a:lnTo>
                  <a:close/>
                  <a:moveTo>
                    <a:pt x="160844" y="59295"/>
                  </a:moveTo>
                  <a:cubicBezTo>
                    <a:pt x="164402" y="59295"/>
                    <a:pt x="169231" y="59295"/>
                    <a:pt x="169231" y="54234"/>
                  </a:cubicBezTo>
                  <a:cubicBezTo>
                    <a:pt x="169231" y="49173"/>
                    <a:pt x="164402" y="49173"/>
                    <a:pt x="160590" y="49173"/>
                  </a:cubicBezTo>
                  <a:lnTo>
                    <a:pt x="8861" y="49173"/>
                  </a:lnTo>
                  <a:cubicBezTo>
                    <a:pt x="5049" y="49173"/>
                    <a:pt x="220" y="49173"/>
                    <a:pt x="220" y="54234"/>
                  </a:cubicBezTo>
                  <a:cubicBezTo>
                    <a:pt x="220" y="59295"/>
                    <a:pt x="5049" y="59295"/>
                    <a:pt x="8607" y="59295"/>
                  </a:cubicBezTo>
                  <a:lnTo>
                    <a:pt x="160844" y="59295"/>
                  </a:lnTo>
                  <a:close/>
                </a:path>
              </a:pathLst>
            </a:custGeom>
            <a:solidFill>
              <a:schemeClr val="tx1"/>
            </a:solidFill>
            <a:ln w="25471"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AD497E43-6E39-4FD0-2A35-9513C466F9FA}"/>
                </a:ext>
              </a:extLst>
            </p:cNvPr>
            <p:cNvSpPr/>
            <p:nvPr>
              <p:custDataLst>
                <p:tags r:id="rId13"/>
              </p:custDataLst>
            </p:nvPr>
          </p:nvSpPr>
          <p:spPr>
            <a:xfrm>
              <a:off x="7768328" y="7410695"/>
              <a:ext cx="208149" cy="114632"/>
            </a:xfrm>
            <a:custGeom>
              <a:avLst/>
              <a:gdLst>
                <a:gd name="connsiteX0" fmla="*/ 15235 w 208149"/>
                <a:gd name="connsiteY0" fmla="*/ 96993 h 114632"/>
                <a:gd name="connsiteX1" fmla="*/ 12948 w 208149"/>
                <a:gd name="connsiteY1" fmla="*/ 107874 h 114632"/>
                <a:gd name="connsiteX2" fmla="*/ 20318 w 208149"/>
                <a:gd name="connsiteY2" fmla="*/ 114706 h 114632"/>
                <a:gd name="connsiteX3" fmla="*/ 29722 w 208149"/>
                <a:gd name="connsiteY3" fmla="*/ 107621 h 114632"/>
                <a:gd name="connsiteX4" fmla="*/ 34550 w 208149"/>
                <a:gd name="connsiteY4" fmla="*/ 88895 h 114632"/>
                <a:gd name="connsiteX5" fmla="*/ 40142 w 208149"/>
                <a:gd name="connsiteY5" fmla="*/ 66120 h 114632"/>
                <a:gd name="connsiteX6" fmla="*/ 44462 w 208149"/>
                <a:gd name="connsiteY6" fmla="*/ 49166 h 114632"/>
                <a:gd name="connsiteX7" fmla="*/ 47766 w 208149"/>
                <a:gd name="connsiteY7" fmla="*/ 36514 h 114632"/>
                <a:gd name="connsiteX8" fmla="*/ 89193 w 208149"/>
                <a:gd name="connsiteY8" fmla="*/ 5641 h 114632"/>
                <a:gd name="connsiteX9" fmla="*/ 102917 w 208149"/>
                <a:gd name="connsiteY9" fmla="*/ 23355 h 114632"/>
                <a:gd name="connsiteX10" fmla="*/ 99105 w 208149"/>
                <a:gd name="connsiteY10" fmla="*/ 44358 h 114632"/>
                <a:gd name="connsiteX11" fmla="*/ 91989 w 208149"/>
                <a:gd name="connsiteY11" fmla="*/ 73712 h 114632"/>
                <a:gd name="connsiteX12" fmla="*/ 86906 w 208149"/>
                <a:gd name="connsiteY12" fmla="*/ 92944 h 114632"/>
                <a:gd name="connsiteX13" fmla="*/ 83602 w 208149"/>
                <a:gd name="connsiteY13" fmla="*/ 107874 h 114632"/>
                <a:gd name="connsiteX14" fmla="*/ 90972 w 208149"/>
                <a:gd name="connsiteY14" fmla="*/ 114706 h 114632"/>
                <a:gd name="connsiteX15" fmla="*/ 102409 w 208149"/>
                <a:gd name="connsiteY15" fmla="*/ 100282 h 114632"/>
                <a:gd name="connsiteX16" fmla="*/ 117658 w 208149"/>
                <a:gd name="connsiteY16" fmla="*/ 39297 h 114632"/>
                <a:gd name="connsiteX17" fmla="*/ 159593 w 208149"/>
                <a:gd name="connsiteY17" fmla="*/ 5641 h 114632"/>
                <a:gd name="connsiteX18" fmla="*/ 173317 w 208149"/>
                <a:gd name="connsiteY18" fmla="*/ 23355 h 114632"/>
                <a:gd name="connsiteX19" fmla="*/ 157560 w 208149"/>
                <a:gd name="connsiteY19" fmla="*/ 80038 h 114632"/>
                <a:gd name="connsiteX20" fmla="*/ 154256 w 208149"/>
                <a:gd name="connsiteY20" fmla="*/ 93956 h 114632"/>
                <a:gd name="connsiteX21" fmla="*/ 175096 w 208149"/>
                <a:gd name="connsiteY21" fmla="*/ 114706 h 114632"/>
                <a:gd name="connsiteX22" fmla="*/ 208390 w 208149"/>
                <a:gd name="connsiteY22" fmla="*/ 75736 h 114632"/>
                <a:gd name="connsiteX23" fmla="*/ 205340 w 208149"/>
                <a:gd name="connsiteY23" fmla="*/ 73206 h 114632"/>
                <a:gd name="connsiteX24" fmla="*/ 201528 w 208149"/>
                <a:gd name="connsiteY24" fmla="*/ 77761 h 114632"/>
                <a:gd name="connsiteX25" fmla="*/ 175604 w 208149"/>
                <a:gd name="connsiteY25" fmla="*/ 109139 h 114632"/>
                <a:gd name="connsiteX26" fmla="*/ 169505 w 208149"/>
                <a:gd name="connsiteY26" fmla="*/ 100789 h 114632"/>
                <a:gd name="connsiteX27" fmla="*/ 174079 w 208149"/>
                <a:gd name="connsiteY27" fmla="*/ 82822 h 114632"/>
                <a:gd name="connsiteX28" fmla="*/ 189583 w 208149"/>
                <a:gd name="connsiteY28" fmla="*/ 27151 h 114632"/>
                <a:gd name="connsiteX29" fmla="*/ 160355 w 208149"/>
                <a:gd name="connsiteY29" fmla="*/ 74 h 114632"/>
                <a:gd name="connsiteX30" fmla="*/ 118929 w 208149"/>
                <a:gd name="connsiteY30" fmla="*/ 24620 h 114632"/>
                <a:gd name="connsiteX31" fmla="*/ 110796 w 208149"/>
                <a:gd name="connsiteY31" fmla="*/ 6654 h 114632"/>
                <a:gd name="connsiteX32" fmla="*/ 89955 w 208149"/>
                <a:gd name="connsiteY32" fmla="*/ 74 h 114632"/>
                <a:gd name="connsiteX33" fmla="*/ 50308 w 208149"/>
                <a:gd name="connsiteY33" fmla="*/ 22090 h 114632"/>
                <a:gd name="connsiteX34" fmla="*/ 26926 w 208149"/>
                <a:gd name="connsiteY34" fmla="*/ 74 h 114632"/>
                <a:gd name="connsiteX35" fmla="*/ 8119 w 208149"/>
                <a:gd name="connsiteY35" fmla="*/ 14498 h 114632"/>
                <a:gd name="connsiteX36" fmla="*/ 240 w 208149"/>
                <a:gd name="connsiteY36" fmla="*/ 39044 h 114632"/>
                <a:gd name="connsiteX37" fmla="*/ 3290 w 208149"/>
                <a:gd name="connsiteY37" fmla="*/ 41575 h 114632"/>
                <a:gd name="connsiteX38" fmla="*/ 7610 w 208149"/>
                <a:gd name="connsiteY38" fmla="*/ 35754 h 114632"/>
                <a:gd name="connsiteX39" fmla="*/ 26163 w 208149"/>
                <a:gd name="connsiteY39" fmla="*/ 5641 h 114632"/>
                <a:gd name="connsiteX40" fmla="*/ 34042 w 208149"/>
                <a:gd name="connsiteY40" fmla="*/ 17282 h 114632"/>
                <a:gd name="connsiteX41" fmla="*/ 29976 w 208149"/>
                <a:gd name="connsiteY41" fmla="*/ 38538 h 114632"/>
                <a:gd name="connsiteX42" fmla="*/ 15235 w 208149"/>
                <a:gd name="connsiteY42" fmla="*/ 96993 h 11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08149" h="114632">
                  <a:moveTo>
                    <a:pt x="15235" y="96993"/>
                  </a:moveTo>
                  <a:cubicBezTo>
                    <a:pt x="14472" y="100789"/>
                    <a:pt x="12948" y="106609"/>
                    <a:pt x="12948" y="107874"/>
                  </a:cubicBezTo>
                  <a:cubicBezTo>
                    <a:pt x="12948" y="112429"/>
                    <a:pt x="16506" y="114706"/>
                    <a:pt x="20318" y="114706"/>
                  </a:cubicBezTo>
                  <a:cubicBezTo>
                    <a:pt x="23368" y="114706"/>
                    <a:pt x="27942" y="112682"/>
                    <a:pt x="29722" y="107621"/>
                  </a:cubicBezTo>
                  <a:cubicBezTo>
                    <a:pt x="29976" y="107115"/>
                    <a:pt x="33026" y="95221"/>
                    <a:pt x="34550" y="88895"/>
                  </a:cubicBezTo>
                  <a:lnTo>
                    <a:pt x="40142" y="66120"/>
                  </a:lnTo>
                  <a:cubicBezTo>
                    <a:pt x="41667" y="60553"/>
                    <a:pt x="43192" y="54986"/>
                    <a:pt x="44462" y="49166"/>
                  </a:cubicBezTo>
                  <a:cubicBezTo>
                    <a:pt x="45479" y="44864"/>
                    <a:pt x="47512" y="37526"/>
                    <a:pt x="47766" y="36514"/>
                  </a:cubicBezTo>
                  <a:cubicBezTo>
                    <a:pt x="51579" y="28669"/>
                    <a:pt x="65049" y="5641"/>
                    <a:pt x="89193" y="5641"/>
                  </a:cubicBezTo>
                  <a:cubicBezTo>
                    <a:pt x="100630" y="5641"/>
                    <a:pt x="102917" y="15004"/>
                    <a:pt x="102917" y="23355"/>
                  </a:cubicBezTo>
                  <a:cubicBezTo>
                    <a:pt x="102917" y="29681"/>
                    <a:pt x="101138" y="36767"/>
                    <a:pt x="99105" y="44358"/>
                  </a:cubicBezTo>
                  <a:lnTo>
                    <a:pt x="91989" y="73712"/>
                  </a:lnTo>
                  <a:lnTo>
                    <a:pt x="86906" y="92944"/>
                  </a:lnTo>
                  <a:cubicBezTo>
                    <a:pt x="85889" y="98005"/>
                    <a:pt x="83602" y="106609"/>
                    <a:pt x="83602" y="107874"/>
                  </a:cubicBezTo>
                  <a:cubicBezTo>
                    <a:pt x="83602" y="112429"/>
                    <a:pt x="87160" y="114706"/>
                    <a:pt x="90972" y="114706"/>
                  </a:cubicBezTo>
                  <a:cubicBezTo>
                    <a:pt x="98851" y="114706"/>
                    <a:pt x="100376" y="108380"/>
                    <a:pt x="102409" y="100282"/>
                  </a:cubicBezTo>
                  <a:cubicBezTo>
                    <a:pt x="105967" y="86112"/>
                    <a:pt x="115371" y="49166"/>
                    <a:pt x="117658" y="39297"/>
                  </a:cubicBezTo>
                  <a:cubicBezTo>
                    <a:pt x="118420" y="36007"/>
                    <a:pt x="131890" y="5641"/>
                    <a:pt x="159593" y="5641"/>
                  </a:cubicBezTo>
                  <a:cubicBezTo>
                    <a:pt x="170521" y="5641"/>
                    <a:pt x="173317" y="14245"/>
                    <a:pt x="173317" y="23355"/>
                  </a:cubicBezTo>
                  <a:cubicBezTo>
                    <a:pt x="173317" y="37779"/>
                    <a:pt x="162643" y="66627"/>
                    <a:pt x="157560" y="80038"/>
                  </a:cubicBezTo>
                  <a:cubicBezTo>
                    <a:pt x="155272" y="86112"/>
                    <a:pt x="154256" y="88895"/>
                    <a:pt x="154256" y="93956"/>
                  </a:cubicBezTo>
                  <a:cubicBezTo>
                    <a:pt x="154256" y="105850"/>
                    <a:pt x="163151" y="114706"/>
                    <a:pt x="175096" y="114706"/>
                  </a:cubicBezTo>
                  <a:cubicBezTo>
                    <a:pt x="198986" y="114706"/>
                    <a:pt x="208390" y="77761"/>
                    <a:pt x="208390" y="75736"/>
                  </a:cubicBezTo>
                  <a:cubicBezTo>
                    <a:pt x="208390" y="73206"/>
                    <a:pt x="206103" y="73206"/>
                    <a:pt x="205340" y="73206"/>
                  </a:cubicBezTo>
                  <a:cubicBezTo>
                    <a:pt x="202799" y="73206"/>
                    <a:pt x="202799" y="73965"/>
                    <a:pt x="201528" y="77761"/>
                  </a:cubicBezTo>
                  <a:cubicBezTo>
                    <a:pt x="197716" y="91173"/>
                    <a:pt x="189583" y="109139"/>
                    <a:pt x="175604" y="109139"/>
                  </a:cubicBezTo>
                  <a:cubicBezTo>
                    <a:pt x="171284" y="109139"/>
                    <a:pt x="169505" y="106609"/>
                    <a:pt x="169505" y="100789"/>
                  </a:cubicBezTo>
                  <a:cubicBezTo>
                    <a:pt x="169505" y="94462"/>
                    <a:pt x="171792" y="88389"/>
                    <a:pt x="174079" y="82822"/>
                  </a:cubicBezTo>
                  <a:cubicBezTo>
                    <a:pt x="178908" y="69663"/>
                    <a:pt x="189583" y="41575"/>
                    <a:pt x="189583" y="27151"/>
                  </a:cubicBezTo>
                  <a:cubicBezTo>
                    <a:pt x="189583" y="10702"/>
                    <a:pt x="179417" y="74"/>
                    <a:pt x="160355" y="74"/>
                  </a:cubicBezTo>
                  <a:cubicBezTo>
                    <a:pt x="141294" y="74"/>
                    <a:pt x="128332" y="11208"/>
                    <a:pt x="118929" y="24620"/>
                  </a:cubicBezTo>
                  <a:cubicBezTo>
                    <a:pt x="118675" y="21330"/>
                    <a:pt x="117912" y="12727"/>
                    <a:pt x="110796" y="6654"/>
                  </a:cubicBezTo>
                  <a:cubicBezTo>
                    <a:pt x="104442" y="1339"/>
                    <a:pt x="96309" y="74"/>
                    <a:pt x="89955" y="74"/>
                  </a:cubicBezTo>
                  <a:cubicBezTo>
                    <a:pt x="67082" y="74"/>
                    <a:pt x="54628" y="16269"/>
                    <a:pt x="50308" y="22090"/>
                  </a:cubicBezTo>
                  <a:cubicBezTo>
                    <a:pt x="49037" y="7666"/>
                    <a:pt x="38363" y="74"/>
                    <a:pt x="26926" y="74"/>
                  </a:cubicBezTo>
                  <a:cubicBezTo>
                    <a:pt x="15235" y="74"/>
                    <a:pt x="10406" y="9943"/>
                    <a:pt x="8119" y="14498"/>
                  </a:cubicBezTo>
                  <a:cubicBezTo>
                    <a:pt x="3544" y="23355"/>
                    <a:pt x="240" y="38285"/>
                    <a:pt x="240" y="39044"/>
                  </a:cubicBezTo>
                  <a:cubicBezTo>
                    <a:pt x="240" y="41575"/>
                    <a:pt x="2782" y="41575"/>
                    <a:pt x="3290" y="41575"/>
                  </a:cubicBezTo>
                  <a:cubicBezTo>
                    <a:pt x="5831" y="41575"/>
                    <a:pt x="6085" y="41321"/>
                    <a:pt x="7610" y="35754"/>
                  </a:cubicBezTo>
                  <a:cubicBezTo>
                    <a:pt x="11931" y="17788"/>
                    <a:pt x="17014" y="5641"/>
                    <a:pt x="26163" y="5641"/>
                  </a:cubicBezTo>
                  <a:cubicBezTo>
                    <a:pt x="30230" y="5641"/>
                    <a:pt x="34042" y="7666"/>
                    <a:pt x="34042" y="17282"/>
                  </a:cubicBezTo>
                  <a:cubicBezTo>
                    <a:pt x="34042" y="22596"/>
                    <a:pt x="33280" y="25379"/>
                    <a:pt x="29976" y="38538"/>
                  </a:cubicBezTo>
                  <a:lnTo>
                    <a:pt x="15235" y="96993"/>
                  </a:lnTo>
                  <a:close/>
                </a:path>
              </a:pathLst>
            </a:custGeom>
            <a:solidFill>
              <a:schemeClr val="tx1"/>
            </a:solidFill>
            <a:ln w="25471"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32B74883-FF9D-DFCF-9EEA-301B64A34A95}"/>
                </a:ext>
              </a:extLst>
            </p:cNvPr>
            <p:cNvSpPr/>
            <p:nvPr>
              <p:custDataLst>
                <p:tags r:id="rId14"/>
              </p:custDataLst>
            </p:nvPr>
          </p:nvSpPr>
          <p:spPr>
            <a:xfrm>
              <a:off x="7993713" y="7273480"/>
              <a:ext cx="81836" cy="121160"/>
            </a:xfrm>
            <a:custGeom>
              <a:avLst/>
              <a:gdLst>
                <a:gd name="connsiteX0" fmla="*/ 39210 w 81836"/>
                <a:gd name="connsiteY0" fmla="*/ 58524 h 121160"/>
                <a:gd name="connsiteX1" fmla="*/ 63050 w 81836"/>
                <a:gd name="connsiteY1" fmla="*/ 87043 h 121160"/>
                <a:gd name="connsiteX2" fmla="*/ 39922 w 81836"/>
                <a:gd name="connsiteY2" fmla="*/ 115561 h 121160"/>
                <a:gd name="connsiteX3" fmla="*/ 9678 w 81836"/>
                <a:gd name="connsiteY3" fmla="*/ 103162 h 121160"/>
                <a:gd name="connsiteX4" fmla="*/ 19996 w 81836"/>
                <a:gd name="connsiteY4" fmla="*/ 93242 h 121160"/>
                <a:gd name="connsiteX5" fmla="*/ 10211 w 81836"/>
                <a:gd name="connsiteY5" fmla="*/ 83500 h 121160"/>
                <a:gd name="connsiteX6" fmla="*/ 249 w 81836"/>
                <a:gd name="connsiteY6" fmla="*/ 93774 h 121160"/>
                <a:gd name="connsiteX7" fmla="*/ 40278 w 81836"/>
                <a:gd name="connsiteY7" fmla="*/ 121230 h 121160"/>
                <a:gd name="connsiteX8" fmla="*/ 82085 w 81836"/>
                <a:gd name="connsiteY8" fmla="*/ 87043 h 121160"/>
                <a:gd name="connsiteX9" fmla="*/ 51130 w 81836"/>
                <a:gd name="connsiteY9" fmla="*/ 55335 h 121160"/>
                <a:gd name="connsiteX10" fmla="*/ 76570 w 81836"/>
                <a:gd name="connsiteY10" fmla="*/ 24514 h 121160"/>
                <a:gd name="connsiteX11" fmla="*/ 40633 w 81836"/>
                <a:gd name="connsiteY11" fmla="*/ 69 h 121160"/>
                <a:gd name="connsiteX12" fmla="*/ 5764 w 81836"/>
                <a:gd name="connsiteY12" fmla="*/ 23805 h 121160"/>
                <a:gd name="connsiteX13" fmla="*/ 15015 w 81836"/>
                <a:gd name="connsiteY13" fmla="*/ 33193 h 121160"/>
                <a:gd name="connsiteX14" fmla="*/ 24088 w 81836"/>
                <a:gd name="connsiteY14" fmla="*/ 24159 h 121160"/>
                <a:gd name="connsiteX15" fmla="*/ 15015 w 81836"/>
                <a:gd name="connsiteY15" fmla="*/ 14948 h 121160"/>
                <a:gd name="connsiteX16" fmla="*/ 40100 w 81836"/>
                <a:gd name="connsiteY16" fmla="*/ 5206 h 121160"/>
                <a:gd name="connsiteX17" fmla="*/ 59314 w 81836"/>
                <a:gd name="connsiteY17" fmla="*/ 24514 h 121160"/>
                <a:gd name="connsiteX18" fmla="*/ 52197 w 81836"/>
                <a:gd name="connsiteY18" fmla="*/ 45593 h 121160"/>
                <a:gd name="connsiteX19" fmla="*/ 32450 w 81836"/>
                <a:gd name="connsiteY19" fmla="*/ 53210 h 121160"/>
                <a:gd name="connsiteX20" fmla="*/ 26757 w 81836"/>
                <a:gd name="connsiteY20" fmla="*/ 53741 h 121160"/>
                <a:gd name="connsiteX21" fmla="*/ 24978 w 81836"/>
                <a:gd name="connsiteY21" fmla="*/ 56044 h 121160"/>
                <a:gd name="connsiteX22" fmla="*/ 29603 w 81836"/>
                <a:gd name="connsiteY22" fmla="*/ 58524 h 121160"/>
                <a:gd name="connsiteX23" fmla="*/ 39210 w 81836"/>
                <a:gd name="connsiteY23" fmla="*/ 58524 h 121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836" h="121160">
                  <a:moveTo>
                    <a:pt x="39210" y="58524"/>
                  </a:moveTo>
                  <a:cubicBezTo>
                    <a:pt x="53087" y="58524"/>
                    <a:pt x="63050" y="68089"/>
                    <a:pt x="63050" y="87043"/>
                  </a:cubicBezTo>
                  <a:cubicBezTo>
                    <a:pt x="63050" y="109007"/>
                    <a:pt x="50240" y="115561"/>
                    <a:pt x="39922" y="115561"/>
                  </a:cubicBezTo>
                  <a:cubicBezTo>
                    <a:pt x="32806" y="115561"/>
                    <a:pt x="17150" y="113613"/>
                    <a:pt x="9678" y="103162"/>
                  </a:cubicBezTo>
                  <a:cubicBezTo>
                    <a:pt x="18039" y="102808"/>
                    <a:pt x="19996" y="96962"/>
                    <a:pt x="19996" y="93242"/>
                  </a:cubicBezTo>
                  <a:cubicBezTo>
                    <a:pt x="19996" y="87574"/>
                    <a:pt x="15727" y="83500"/>
                    <a:pt x="10211" y="83500"/>
                  </a:cubicBezTo>
                  <a:cubicBezTo>
                    <a:pt x="5230" y="83500"/>
                    <a:pt x="249" y="86511"/>
                    <a:pt x="249" y="93774"/>
                  </a:cubicBezTo>
                  <a:cubicBezTo>
                    <a:pt x="249" y="110425"/>
                    <a:pt x="18751" y="121230"/>
                    <a:pt x="40278" y="121230"/>
                  </a:cubicBezTo>
                  <a:cubicBezTo>
                    <a:pt x="65006" y="121230"/>
                    <a:pt x="82085" y="104756"/>
                    <a:pt x="82085" y="87043"/>
                  </a:cubicBezTo>
                  <a:cubicBezTo>
                    <a:pt x="82085" y="73226"/>
                    <a:pt x="70700" y="59409"/>
                    <a:pt x="51130" y="55335"/>
                  </a:cubicBezTo>
                  <a:cubicBezTo>
                    <a:pt x="69810" y="48604"/>
                    <a:pt x="76570" y="35319"/>
                    <a:pt x="76570" y="24514"/>
                  </a:cubicBezTo>
                  <a:cubicBezTo>
                    <a:pt x="76570" y="10520"/>
                    <a:pt x="60381" y="69"/>
                    <a:pt x="40633" y="69"/>
                  </a:cubicBezTo>
                  <a:cubicBezTo>
                    <a:pt x="20886" y="69"/>
                    <a:pt x="5764" y="9634"/>
                    <a:pt x="5764" y="23805"/>
                  </a:cubicBezTo>
                  <a:cubicBezTo>
                    <a:pt x="5764" y="29828"/>
                    <a:pt x="9678" y="33193"/>
                    <a:pt x="15015" y="33193"/>
                  </a:cubicBezTo>
                  <a:cubicBezTo>
                    <a:pt x="20530" y="33193"/>
                    <a:pt x="24088" y="29119"/>
                    <a:pt x="24088" y="24159"/>
                  </a:cubicBezTo>
                  <a:cubicBezTo>
                    <a:pt x="24088" y="19023"/>
                    <a:pt x="20530" y="15303"/>
                    <a:pt x="15015" y="14948"/>
                  </a:cubicBezTo>
                  <a:cubicBezTo>
                    <a:pt x="21242" y="7154"/>
                    <a:pt x="33517" y="5206"/>
                    <a:pt x="40100" y="5206"/>
                  </a:cubicBezTo>
                  <a:cubicBezTo>
                    <a:pt x="48105" y="5206"/>
                    <a:pt x="59314" y="9103"/>
                    <a:pt x="59314" y="24514"/>
                  </a:cubicBezTo>
                  <a:cubicBezTo>
                    <a:pt x="59314" y="31953"/>
                    <a:pt x="56823" y="40102"/>
                    <a:pt x="52197" y="45593"/>
                  </a:cubicBezTo>
                  <a:cubicBezTo>
                    <a:pt x="46326" y="52324"/>
                    <a:pt x="41345" y="52678"/>
                    <a:pt x="32450" y="53210"/>
                  </a:cubicBezTo>
                  <a:cubicBezTo>
                    <a:pt x="28002" y="53564"/>
                    <a:pt x="27646" y="53564"/>
                    <a:pt x="26757" y="53741"/>
                  </a:cubicBezTo>
                  <a:cubicBezTo>
                    <a:pt x="26401" y="53741"/>
                    <a:pt x="24978" y="54095"/>
                    <a:pt x="24978" y="56044"/>
                  </a:cubicBezTo>
                  <a:cubicBezTo>
                    <a:pt x="24978" y="58524"/>
                    <a:pt x="26579" y="58524"/>
                    <a:pt x="29603" y="58524"/>
                  </a:cubicBezTo>
                  <a:lnTo>
                    <a:pt x="39210" y="58524"/>
                  </a:lnTo>
                  <a:close/>
                </a:path>
              </a:pathLst>
            </a:custGeom>
            <a:solidFill>
              <a:schemeClr val="tx1"/>
            </a:solidFill>
            <a:ln w="25471"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3B8C3E1C-034F-FCA4-3B67-6051AF3FDA8B}"/>
                </a:ext>
              </a:extLst>
            </p:cNvPr>
            <p:cNvSpPr/>
            <p:nvPr>
              <p:custDataLst>
                <p:tags r:id="rId15"/>
              </p:custDataLst>
            </p:nvPr>
          </p:nvSpPr>
          <p:spPr>
            <a:xfrm>
              <a:off x="8099113" y="7258246"/>
              <a:ext cx="76499" cy="177135"/>
            </a:xfrm>
            <a:custGeom>
              <a:avLst/>
              <a:gdLst>
                <a:gd name="connsiteX0" fmla="*/ 75685 w 76499"/>
                <a:gd name="connsiteY0" fmla="*/ 7863 h 177135"/>
                <a:gd name="connsiteX1" fmla="*/ 76752 w 76499"/>
                <a:gd name="connsiteY1" fmla="*/ 4497 h 177135"/>
                <a:gd name="connsiteX2" fmla="*/ 72483 w 76499"/>
                <a:gd name="connsiteY2" fmla="*/ 69 h 177135"/>
                <a:gd name="connsiteX3" fmla="*/ 67679 w 76499"/>
                <a:gd name="connsiteY3" fmla="*/ 4497 h 177135"/>
                <a:gd name="connsiteX4" fmla="*/ 1320 w 76499"/>
                <a:gd name="connsiteY4" fmla="*/ 169411 h 177135"/>
                <a:gd name="connsiteX5" fmla="*/ 253 w 76499"/>
                <a:gd name="connsiteY5" fmla="*/ 172776 h 177135"/>
                <a:gd name="connsiteX6" fmla="*/ 4522 w 76499"/>
                <a:gd name="connsiteY6" fmla="*/ 177205 h 177135"/>
                <a:gd name="connsiteX7" fmla="*/ 9326 w 76499"/>
                <a:gd name="connsiteY7" fmla="*/ 172776 h 177135"/>
                <a:gd name="connsiteX8" fmla="*/ 75685 w 76499"/>
                <a:gd name="connsiteY8" fmla="*/ 7863 h 17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99" h="177135">
                  <a:moveTo>
                    <a:pt x="75685" y="7863"/>
                  </a:moveTo>
                  <a:cubicBezTo>
                    <a:pt x="76752" y="5560"/>
                    <a:pt x="76752" y="5206"/>
                    <a:pt x="76752" y="4497"/>
                  </a:cubicBezTo>
                  <a:cubicBezTo>
                    <a:pt x="76752" y="1663"/>
                    <a:pt x="74440" y="69"/>
                    <a:pt x="72483" y="69"/>
                  </a:cubicBezTo>
                  <a:cubicBezTo>
                    <a:pt x="69458" y="69"/>
                    <a:pt x="68569" y="2195"/>
                    <a:pt x="67679" y="4497"/>
                  </a:cubicBezTo>
                  <a:lnTo>
                    <a:pt x="1320" y="169411"/>
                  </a:lnTo>
                  <a:cubicBezTo>
                    <a:pt x="253" y="171714"/>
                    <a:pt x="253" y="172068"/>
                    <a:pt x="253" y="172776"/>
                  </a:cubicBezTo>
                  <a:cubicBezTo>
                    <a:pt x="253" y="175611"/>
                    <a:pt x="2566" y="177205"/>
                    <a:pt x="4522" y="177205"/>
                  </a:cubicBezTo>
                  <a:cubicBezTo>
                    <a:pt x="7547" y="177205"/>
                    <a:pt x="8436" y="175079"/>
                    <a:pt x="9326" y="172776"/>
                  </a:cubicBezTo>
                  <a:lnTo>
                    <a:pt x="75685" y="7863"/>
                  </a:lnTo>
                  <a:close/>
                </a:path>
              </a:pathLst>
            </a:custGeom>
            <a:solidFill>
              <a:schemeClr val="tx1"/>
            </a:solidFill>
            <a:ln w="25471"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E419AEB8-C39D-7436-53F0-D5A61EDB36F5}"/>
                </a:ext>
              </a:extLst>
            </p:cNvPr>
            <p:cNvSpPr/>
            <p:nvPr>
              <p:custDataLst>
                <p:tags r:id="rId16"/>
              </p:custDataLst>
            </p:nvPr>
          </p:nvSpPr>
          <p:spPr>
            <a:xfrm>
              <a:off x="8200754" y="7273480"/>
              <a:ext cx="78634" cy="121160"/>
            </a:xfrm>
            <a:custGeom>
              <a:avLst/>
              <a:gdLst>
                <a:gd name="connsiteX0" fmla="*/ 16624 w 78634"/>
                <a:gd name="connsiteY0" fmla="*/ 18845 h 121160"/>
                <a:gd name="connsiteX1" fmla="*/ 33881 w 78634"/>
                <a:gd name="connsiteY1" fmla="*/ 21148 h 121160"/>
                <a:gd name="connsiteX2" fmla="*/ 71241 w 78634"/>
                <a:gd name="connsiteY2" fmla="*/ 2549 h 121160"/>
                <a:gd name="connsiteX3" fmla="*/ 69106 w 78634"/>
                <a:gd name="connsiteY3" fmla="*/ 69 h 121160"/>
                <a:gd name="connsiteX4" fmla="*/ 67683 w 78634"/>
                <a:gd name="connsiteY4" fmla="*/ 600 h 121160"/>
                <a:gd name="connsiteX5" fmla="*/ 40819 w 78634"/>
                <a:gd name="connsiteY5" fmla="*/ 5737 h 121160"/>
                <a:gd name="connsiteX6" fmla="*/ 14845 w 78634"/>
                <a:gd name="connsiteY6" fmla="*/ 955 h 121160"/>
                <a:gd name="connsiteX7" fmla="*/ 12532 w 78634"/>
                <a:gd name="connsiteY7" fmla="*/ 69 h 121160"/>
                <a:gd name="connsiteX8" fmla="*/ 10220 w 78634"/>
                <a:gd name="connsiteY8" fmla="*/ 4852 h 121160"/>
                <a:gd name="connsiteX9" fmla="*/ 10220 w 78634"/>
                <a:gd name="connsiteY9" fmla="*/ 57107 h 121160"/>
                <a:gd name="connsiteX10" fmla="*/ 13066 w 78634"/>
                <a:gd name="connsiteY10" fmla="*/ 62244 h 121160"/>
                <a:gd name="connsiteX11" fmla="*/ 16624 w 78634"/>
                <a:gd name="connsiteY11" fmla="*/ 59764 h 121160"/>
                <a:gd name="connsiteX12" fmla="*/ 41353 w 78634"/>
                <a:gd name="connsiteY12" fmla="*/ 48604 h 121160"/>
                <a:gd name="connsiteX13" fmla="*/ 57720 w 78634"/>
                <a:gd name="connsiteY13" fmla="*/ 58524 h 121160"/>
                <a:gd name="connsiteX14" fmla="*/ 61990 w 78634"/>
                <a:gd name="connsiteY14" fmla="*/ 81374 h 121160"/>
                <a:gd name="connsiteX15" fmla="*/ 56653 w 78634"/>
                <a:gd name="connsiteY15" fmla="*/ 104933 h 121160"/>
                <a:gd name="connsiteX16" fmla="*/ 35838 w 78634"/>
                <a:gd name="connsiteY16" fmla="*/ 115561 h 121160"/>
                <a:gd name="connsiteX17" fmla="*/ 7907 w 78634"/>
                <a:gd name="connsiteY17" fmla="*/ 97494 h 121160"/>
                <a:gd name="connsiteX18" fmla="*/ 18047 w 78634"/>
                <a:gd name="connsiteY18" fmla="*/ 88814 h 121160"/>
                <a:gd name="connsiteX19" fmla="*/ 9152 w 78634"/>
                <a:gd name="connsiteY19" fmla="*/ 79780 h 121160"/>
                <a:gd name="connsiteX20" fmla="*/ 257 w 78634"/>
                <a:gd name="connsiteY20" fmla="*/ 89345 h 121160"/>
                <a:gd name="connsiteX21" fmla="*/ 36194 w 78634"/>
                <a:gd name="connsiteY21" fmla="*/ 121230 h 121160"/>
                <a:gd name="connsiteX22" fmla="*/ 78891 w 78634"/>
                <a:gd name="connsiteY22" fmla="*/ 82083 h 121160"/>
                <a:gd name="connsiteX23" fmla="*/ 41531 w 78634"/>
                <a:gd name="connsiteY23" fmla="*/ 43644 h 121160"/>
                <a:gd name="connsiteX24" fmla="*/ 16624 w 78634"/>
                <a:gd name="connsiteY24" fmla="*/ 52324 h 121160"/>
                <a:gd name="connsiteX25" fmla="*/ 16624 w 78634"/>
                <a:gd name="connsiteY25" fmla="*/ 18845 h 121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8634" h="121160">
                  <a:moveTo>
                    <a:pt x="16624" y="18845"/>
                  </a:moveTo>
                  <a:cubicBezTo>
                    <a:pt x="25697" y="21148"/>
                    <a:pt x="31035" y="21148"/>
                    <a:pt x="33881" y="21148"/>
                  </a:cubicBezTo>
                  <a:cubicBezTo>
                    <a:pt x="57365" y="21148"/>
                    <a:pt x="71241" y="5206"/>
                    <a:pt x="71241" y="2549"/>
                  </a:cubicBezTo>
                  <a:cubicBezTo>
                    <a:pt x="71241" y="600"/>
                    <a:pt x="69996" y="69"/>
                    <a:pt x="69106" y="69"/>
                  </a:cubicBezTo>
                  <a:cubicBezTo>
                    <a:pt x="68751" y="69"/>
                    <a:pt x="68395" y="69"/>
                    <a:pt x="67683" y="600"/>
                  </a:cubicBezTo>
                  <a:cubicBezTo>
                    <a:pt x="63413" y="2195"/>
                    <a:pt x="53984" y="5737"/>
                    <a:pt x="40819" y="5737"/>
                  </a:cubicBezTo>
                  <a:cubicBezTo>
                    <a:pt x="35838" y="5737"/>
                    <a:pt x="26409" y="5383"/>
                    <a:pt x="14845" y="955"/>
                  </a:cubicBezTo>
                  <a:cubicBezTo>
                    <a:pt x="13066" y="69"/>
                    <a:pt x="12710" y="69"/>
                    <a:pt x="12532" y="69"/>
                  </a:cubicBezTo>
                  <a:cubicBezTo>
                    <a:pt x="10220" y="69"/>
                    <a:pt x="10220" y="2017"/>
                    <a:pt x="10220" y="4852"/>
                  </a:cubicBezTo>
                  <a:lnTo>
                    <a:pt x="10220" y="57107"/>
                  </a:lnTo>
                  <a:cubicBezTo>
                    <a:pt x="10220" y="60118"/>
                    <a:pt x="10220" y="62244"/>
                    <a:pt x="13066" y="62244"/>
                  </a:cubicBezTo>
                  <a:cubicBezTo>
                    <a:pt x="14667" y="62244"/>
                    <a:pt x="14845" y="61889"/>
                    <a:pt x="16624" y="59764"/>
                  </a:cubicBezTo>
                  <a:cubicBezTo>
                    <a:pt x="24274" y="50021"/>
                    <a:pt x="35126" y="48604"/>
                    <a:pt x="41353" y="48604"/>
                  </a:cubicBezTo>
                  <a:cubicBezTo>
                    <a:pt x="52027" y="48604"/>
                    <a:pt x="56831" y="57107"/>
                    <a:pt x="57720" y="58524"/>
                  </a:cubicBezTo>
                  <a:cubicBezTo>
                    <a:pt x="60923" y="64369"/>
                    <a:pt x="61990" y="71100"/>
                    <a:pt x="61990" y="81374"/>
                  </a:cubicBezTo>
                  <a:cubicBezTo>
                    <a:pt x="61990" y="86688"/>
                    <a:pt x="61990" y="97139"/>
                    <a:pt x="56653" y="104933"/>
                  </a:cubicBezTo>
                  <a:cubicBezTo>
                    <a:pt x="52205" y="111310"/>
                    <a:pt x="44555" y="115561"/>
                    <a:pt x="35838" y="115561"/>
                  </a:cubicBezTo>
                  <a:cubicBezTo>
                    <a:pt x="24274" y="115561"/>
                    <a:pt x="12354" y="109185"/>
                    <a:pt x="7907" y="97494"/>
                  </a:cubicBezTo>
                  <a:cubicBezTo>
                    <a:pt x="14667" y="98025"/>
                    <a:pt x="18047" y="93597"/>
                    <a:pt x="18047" y="88814"/>
                  </a:cubicBezTo>
                  <a:cubicBezTo>
                    <a:pt x="18047" y="81197"/>
                    <a:pt x="11465" y="79780"/>
                    <a:pt x="9152" y="79780"/>
                  </a:cubicBezTo>
                  <a:cubicBezTo>
                    <a:pt x="8796" y="79780"/>
                    <a:pt x="257" y="79780"/>
                    <a:pt x="257" y="89345"/>
                  </a:cubicBezTo>
                  <a:cubicBezTo>
                    <a:pt x="257" y="105288"/>
                    <a:pt x="14845" y="121230"/>
                    <a:pt x="36194" y="121230"/>
                  </a:cubicBezTo>
                  <a:cubicBezTo>
                    <a:pt x="58966" y="121230"/>
                    <a:pt x="78891" y="104402"/>
                    <a:pt x="78891" y="82083"/>
                  </a:cubicBezTo>
                  <a:cubicBezTo>
                    <a:pt x="78891" y="62066"/>
                    <a:pt x="63591" y="43644"/>
                    <a:pt x="41531" y="43644"/>
                  </a:cubicBezTo>
                  <a:cubicBezTo>
                    <a:pt x="33703" y="43644"/>
                    <a:pt x="24452" y="45593"/>
                    <a:pt x="16624" y="52324"/>
                  </a:cubicBezTo>
                  <a:lnTo>
                    <a:pt x="16624" y="18845"/>
                  </a:lnTo>
                  <a:close/>
                </a:path>
              </a:pathLst>
            </a:custGeom>
            <a:solidFill>
              <a:schemeClr val="tx1"/>
            </a:solidFill>
            <a:ln w="25471" cap="flat">
              <a:noFill/>
              <a:prstDash val="solid"/>
              <a:miter/>
            </a:ln>
          </p:spPr>
          <p:txBody>
            <a:bodyPr rtlCol="0" anchor="ctr"/>
            <a:lstStyle/>
            <a:p>
              <a:endParaRPr lang="en-US"/>
            </a:p>
          </p:txBody>
        </p:sp>
        <p:sp>
          <p:nvSpPr>
            <p:cNvPr id="1792" name="Freeform: Shape 1791">
              <a:extLst>
                <a:ext uri="{FF2B5EF4-FFF2-40B4-BE49-F238E27FC236}">
                  <a16:creationId xmlns:a16="http://schemas.microsoft.com/office/drawing/2014/main" id="{0F5E80E8-5E09-DEC3-D4F8-9DDE5274F49B}"/>
                </a:ext>
              </a:extLst>
            </p:cNvPr>
            <p:cNvSpPr/>
            <p:nvPr>
              <p:custDataLst>
                <p:tags r:id="rId17"/>
              </p:custDataLst>
            </p:nvPr>
          </p:nvSpPr>
          <p:spPr>
            <a:xfrm>
              <a:off x="8003498" y="7472404"/>
              <a:ext cx="64757" cy="117618"/>
            </a:xfrm>
            <a:custGeom>
              <a:avLst/>
              <a:gdLst>
                <a:gd name="connsiteX0" fmla="*/ 40456 w 64757"/>
                <a:gd name="connsiteY0" fmla="*/ 5037 h 117618"/>
                <a:gd name="connsiteX1" fmla="*/ 35118 w 64757"/>
                <a:gd name="connsiteY1" fmla="*/ 77 h 117618"/>
                <a:gd name="connsiteX2" fmla="*/ 249 w 64757"/>
                <a:gd name="connsiteY2" fmla="*/ 11413 h 117618"/>
                <a:gd name="connsiteX3" fmla="*/ 249 w 64757"/>
                <a:gd name="connsiteY3" fmla="*/ 17790 h 117618"/>
                <a:gd name="connsiteX4" fmla="*/ 26045 w 64757"/>
                <a:gd name="connsiteY4" fmla="*/ 12831 h 117618"/>
                <a:gd name="connsiteX5" fmla="*/ 26045 w 64757"/>
                <a:gd name="connsiteY5" fmla="*/ 103170 h 117618"/>
                <a:gd name="connsiteX6" fmla="*/ 8255 w 64757"/>
                <a:gd name="connsiteY6" fmla="*/ 111318 h 117618"/>
                <a:gd name="connsiteX7" fmla="*/ 1494 w 64757"/>
                <a:gd name="connsiteY7" fmla="*/ 111318 h 117618"/>
                <a:gd name="connsiteX8" fmla="*/ 1494 w 64757"/>
                <a:gd name="connsiteY8" fmla="*/ 117695 h 117618"/>
                <a:gd name="connsiteX9" fmla="*/ 33161 w 64757"/>
                <a:gd name="connsiteY9" fmla="*/ 116986 h 117618"/>
                <a:gd name="connsiteX10" fmla="*/ 65007 w 64757"/>
                <a:gd name="connsiteY10" fmla="*/ 117695 h 117618"/>
                <a:gd name="connsiteX11" fmla="*/ 65007 w 64757"/>
                <a:gd name="connsiteY11" fmla="*/ 111318 h 117618"/>
                <a:gd name="connsiteX12" fmla="*/ 58246 w 64757"/>
                <a:gd name="connsiteY12" fmla="*/ 111318 h 117618"/>
                <a:gd name="connsiteX13" fmla="*/ 40456 w 64757"/>
                <a:gd name="connsiteY13" fmla="*/ 103170 h 117618"/>
                <a:gd name="connsiteX14" fmla="*/ 40456 w 64757"/>
                <a:gd name="connsiteY14" fmla="*/ 5037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757" h="117618">
                  <a:moveTo>
                    <a:pt x="40456" y="5037"/>
                  </a:moveTo>
                  <a:cubicBezTo>
                    <a:pt x="40456" y="254"/>
                    <a:pt x="40100" y="77"/>
                    <a:pt x="35118" y="77"/>
                  </a:cubicBezTo>
                  <a:cubicBezTo>
                    <a:pt x="23732" y="11236"/>
                    <a:pt x="7543" y="11413"/>
                    <a:pt x="249" y="11413"/>
                  </a:cubicBezTo>
                  <a:lnTo>
                    <a:pt x="249" y="17790"/>
                  </a:lnTo>
                  <a:cubicBezTo>
                    <a:pt x="4519" y="17790"/>
                    <a:pt x="16260" y="17790"/>
                    <a:pt x="26045" y="12831"/>
                  </a:cubicBezTo>
                  <a:lnTo>
                    <a:pt x="26045" y="103170"/>
                  </a:lnTo>
                  <a:cubicBezTo>
                    <a:pt x="26045" y="109015"/>
                    <a:pt x="26045" y="111318"/>
                    <a:pt x="8255" y="111318"/>
                  </a:cubicBezTo>
                  <a:lnTo>
                    <a:pt x="1494" y="111318"/>
                  </a:lnTo>
                  <a:lnTo>
                    <a:pt x="1494" y="117695"/>
                  </a:lnTo>
                  <a:cubicBezTo>
                    <a:pt x="4696" y="117518"/>
                    <a:pt x="26579" y="116986"/>
                    <a:pt x="33161" y="116986"/>
                  </a:cubicBezTo>
                  <a:cubicBezTo>
                    <a:pt x="38676" y="116986"/>
                    <a:pt x="61093" y="117518"/>
                    <a:pt x="65007" y="117695"/>
                  </a:cubicBezTo>
                  <a:lnTo>
                    <a:pt x="65007" y="111318"/>
                  </a:lnTo>
                  <a:lnTo>
                    <a:pt x="58246" y="111318"/>
                  </a:lnTo>
                  <a:cubicBezTo>
                    <a:pt x="40456" y="111318"/>
                    <a:pt x="40456" y="109015"/>
                    <a:pt x="40456" y="103170"/>
                  </a:cubicBezTo>
                  <a:lnTo>
                    <a:pt x="40456" y="5037"/>
                  </a:lnTo>
                  <a:close/>
                </a:path>
              </a:pathLst>
            </a:custGeom>
            <a:solidFill>
              <a:schemeClr val="tx1"/>
            </a:solidFill>
            <a:ln w="25471" cap="flat">
              <a:noFill/>
              <a:prstDash val="solid"/>
              <a:miter/>
            </a:ln>
          </p:spPr>
          <p:txBody>
            <a:bodyPr rtlCol="0" anchor="ctr"/>
            <a:lstStyle/>
            <a:p>
              <a:endParaRPr lang="en-US"/>
            </a:p>
          </p:txBody>
        </p:sp>
        <p:sp>
          <p:nvSpPr>
            <p:cNvPr id="1793" name="Freeform: Shape 1792">
              <a:extLst>
                <a:ext uri="{FF2B5EF4-FFF2-40B4-BE49-F238E27FC236}">
                  <a16:creationId xmlns:a16="http://schemas.microsoft.com/office/drawing/2014/main" id="{F0B341B9-3B33-ED72-7611-29D3D3E606A5}"/>
                </a:ext>
              </a:extLst>
            </p:cNvPr>
            <p:cNvSpPr/>
            <p:nvPr>
              <p:custDataLst>
                <p:tags r:id="rId18"/>
              </p:custDataLst>
            </p:nvPr>
          </p:nvSpPr>
          <p:spPr>
            <a:xfrm>
              <a:off x="8310932" y="7410695"/>
              <a:ext cx="208149" cy="114632"/>
            </a:xfrm>
            <a:custGeom>
              <a:avLst/>
              <a:gdLst>
                <a:gd name="connsiteX0" fmla="*/ 15256 w 208149"/>
                <a:gd name="connsiteY0" fmla="*/ 96993 h 114632"/>
                <a:gd name="connsiteX1" fmla="*/ 12969 w 208149"/>
                <a:gd name="connsiteY1" fmla="*/ 107874 h 114632"/>
                <a:gd name="connsiteX2" fmla="*/ 20339 w 208149"/>
                <a:gd name="connsiteY2" fmla="*/ 114706 h 114632"/>
                <a:gd name="connsiteX3" fmla="*/ 29743 w 208149"/>
                <a:gd name="connsiteY3" fmla="*/ 107621 h 114632"/>
                <a:gd name="connsiteX4" fmla="*/ 34572 w 208149"/>
                <a:gd name="connsiteY4" fmla="*/ 88895 h 114632"/>
                <a:gd name="connsiteX5" fmla="*/ 40163 w 208149"/>
                <a:gd name="connsiteY5" fmla="*/ 66120 h 114632"/>
                <a:gd name="connsiteX6" fmla="*/ 44484 w 208149"/>
                <a:gd name="connsiteY6" fmla="*/ 49166 h 114632"/>
                <a:gd name="connsiteX7" fmla="*/ 47788 w 208149"/>
                <a:gd name="connsiteY7" fmla="*/ 36514 h 114632"/>
                <a:gd name="connsiteX8" fmla="*/ 89214 w 208149"/>
                <a:gd name="connsiteY8" fmla="*/ 5641 h 114632"/>
                <a:gd name="connsiteX9" fmla="*/ 102938 w 208149"/>
                <a:gd name="connsiteY9" fmla="*/ 23355 h 114632"/>
                <a:gd name="connsiteX10" fmla="*/ 99126 w 208149"/>
                <a:gd name="connsiteY10" fmla="*/ 44358 h 114632"/>
                <a:gd name="connsiteX11" fmla="*/ 92010 w 208149"/>
                <a:gd name="connsiteY11" fmla="*/ 73712 h 114632"/>
                <a:gd name="connsiteX12" fmla="*/ 86927 w 208149"/>
                <a:gd name="connsiteY12" fmla="*/ 92944 h 114632"/>
                <a:gd name="connsiteX13" fmla="*/ 83623 w 208149"/>
                <a:gd name="connsiteY13" fmla="*/ 107874 h 114632"/>
                <a:gd name="connsiteX14" fmla="*/ 90993 w 208149"/>
                <a:gd name="connsiteY14" fmla="*/ 114706 h 114632"/>
                <a:gd name="connsiteX15" fmla="*/ 102430 w 208149"/>
                <a:gd name="connsiteY15" fmla="*/ 100282 h 114632"/>
                <a:gd name="connsiteX16" fmla="*/ 117679 w 208149"/>
                <a:gd name="connsiteY16" fmla="*/ 39297 h 114632"/>
                <a:gd name="connsiteX17" fmla="*/ 159614 w 208149"/>
                <a:gd name="connsiteY17" fmla="*/ 5641 h 114632"/>
                <a:gd name="connsiteX18" fmla="*/ 173338 w 208149"/>
                <a:gd name="connsiteY18" fmla="*/ 23355 h 114632"/>
                <a:gd name="connsiteX19" fmla="*/ 157581 w 208149"/>
                <a:gd name="connsiteY19" fmla="*/ 80038 h 114632"/>
                <a:gd name="connsiteX20" fmla="*/ 154277 w 208149"/>
                <a:gd name="connsiteY20" fmla="*/ 93956 h 114632"/>
                <a:gd name="connsiteX21" fmla="*/ 175117 w 208149"/>
                <a:gd name="connsiteY21" fmla="*/ 114706 h 114632"/>
                <a:gd name="connsiteX22" fmla="*/ 208411 w 208149"/>
                <a:gd name="connsiteY22" fmla="*/ 75736 h 114632"/>
                <a:gd name="connsiteX23" fmla="*/ 205361 w 208149"/>
                <a:gd name="connsiteY23" fmla="*/ 73206 h 114632"/>
                <a:gd name="connsiteX24" fmla="*/ 201549 w 208149"/>
                <a:gd name="connsiteY24" fmla="*/ 77761 h 114632"/>
                <a:gd name="connsiteX25" fmla="*/ 175626 w 208149"/>
                <a:gd name="connsiteY25" fmla="*/ 109139 h 114632"/>
                <a:gd name="connsiteX26" fmla="*/ 169526 w 208149"/>
                <a:gd name="connsiteY26" fmla="*/ 100789 h 114632"/>
                <a:gd name="connsiteX27" fmla="*/ 174101 w 208149"/>
                <a:gd name="connsiteY27" fmla="*/ 82822 h 114632"/>
                <a:gd name="connsiteX28" fmla="*/ 189604 w 208149"/>
                <a:gd name="connsiteY28" fmla="*/ 27151 h 114632"/>
                <a:gd name="connsiteX29" fmla="*/ 160377 w 208149"/>
                <a:gd name="connsiteY29" fmla="*/ 74 h 114632"/>
                <a:gd name="connsiteX30" fmla="*/ 118950 w 208149"/>
                <a:gd name="connsiteY30" fmla="*/ 24620 h 114632"/>
                <a:gd name="connsiteX31" fmla="*/ 110817 w 208149"/>
                <a:gd name="connsiteY31" fmla="*/ 6654 h 114632"/>
                <a:gd name="connsiteX32" fmla="*/ 89977 w 208149"/>
                <a:gd name="connsiteY32" fmla="*/ 74 h 114632"/>
                <a:gd name="connsiteX33" fmla="*/ 50329 w 208149"/>
                <a:gd name="connsiteY33" fmla="*/ 22090 h 114632"/>
                <a:gd name="connsiteX34" fmla="*/ 26947 w 208149"/>
                <a:gd name="connsiteY34" fmla="*/ 74 h 114632"/>
                <a:gd name="connsiteX35" fmla="*/ 8140 w 208149"/>
                <a:gd name="connsiteY35" fmla="*/ 14498 h 114632"/>
                <a:gd name="connsiteX36" fmla="*/ 261 w 208149"/>
                <a:gd name="connsiteY36" fmla="*/ 39044 h 114632"/>
                <a:gd name="connsiteX37" fmla="*/ 3311 w 208149"/>
                <a:gd name="connsiteY37" fmla="*/ 41575 h 114632"/>
                <a:gd name="connsiteX38" fmla="*/ 7632 w 208149"/>
                <a:gd name="connsiteY38" fmla="*/ 35754 h 114632"/>
                <a:gd name="connsiteX39" fmla="*/ 26185 w 208149"/>
                <a:gd name="connsiteY39" fmla="*/ 5641 h 114632"/>
                <a:gd name="connsiteX40" fmla="*/ 34063 w 208149"/>
                <a:gd name="connsiteY40" fmla="*/ 17282 h 114632"/>
                <a:gd name="connsiteX41" fmla="*/ 29997 w 208149"/>
                <a:gd name="connsiteY41" fmla="*/ 38538 h 114632"/>
                <a:gd name="connsiteX42" fmla="*/ 15256 w 208149"/>
                <a:gd name="connsiteY42" fmla="*/ 96993 h 11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08149" h="114632">
                  <a:moveTo>
                    <a:pt x="15256" y="96993"/>
                  </a:moveTo>
                  <a:cubicBezTo>
                    <a:pt x="14494" y="100789"/>
                    <a:pt x="12969" y="106609"/>
                    <a:pt x="12969" y="107874"/>
                  </a:cubicBezTo>
                  <a:cubicBezTo>
                    <a:pt x="12969" y="112429"/>
                    <a:pt x="16527" y="114706"/>
                    <a:pt x="20339" y="114706"/>
                  </a:cubicBezTo>
                  <a:cubicBezTo>
                    <a:pt x="23389" y="114706"/>
                    <a:pt x="27964" y="112682"/>
                    <a:pt x="29743" y="107621"/>
                  </a:cubicBezTo>
                  <a:cubicBezTo>
                    <a:pt x="29997" y="107115"/>
                    <a:pt x="33047" y="95221"/>
                    <a:pt x="34572" y="88895"/>
                  </a:cubicBezTo>
                  <a:lnTo>
                    <a:pt x="40163" y="66120"/>
                  </a:lnTo>
                  <a:cubicBezTo>
                    <a:pt x="41688" y="60553"/>
                    <a:pt x="43213" y="54986"/>
                    <a:pt x="44484" y="49166"/>
                  </a:cubicBezTo>
                  <a:cubicBezTo>
                    <a:pt x="45500" y="44864"/>
                    <a:pt x="47533" y="37526"/>
                    <a:pt x="47788" y="36514"/>
                  </a:cubicBezTo>
                  <a:cubicBezTo>
                    <a:pt x="51600" y="28669"/>
                    <a:pt x="65070" y="5641"/>
                    <a:pt x="89214" y="5641"/>
                  </a:cubicBezTo>
                  <a:cubicBezTo>
                    <a:pt x="100651" y="5641"/>
                    <a:pt x="102938" y="15004"/>
                    <a:pt x="102938" y="23355"/>
                  </a:cubicBezTo>
                  <a:cubicBezTo>
                    <a:pt x="102938" y="29681"/>
                    <a:pt x="101159" y="36767"/>
                    <a:pt x="99126" y="44358"/>
                  </a:cubicBezTo>
                  <a:lnTo>
                    <a:pt x="92010" y="73712"/>
                  </a:lnTo>
                  <a:lnTo>
                    <a:pt x="86927" y="92944"/>
                  </a:lnTo>
                  <a:cubicBezTo>
                    <a:pt x="85910" y="98005"/>
                    <a:pt x="83623" y="106609"/>
                    <a:pt x="83623" y="107874"/>
                  </a:cubicBezTo>
                  <a:cubicBezTo>
                    <a:pt x="83623" y="112429"/>
                    <a:pt x="87181" y="114706"/>
                    <a:pt x="90993" y="114706"/>
                  </a:cubicBezTo>
                  <a:cubicBezTo>
                    <a:pt x="98872" y="114706"/>
                    <a:pt x="100397" y="108380"/>
                    <a:pt x="102430" y="100282"/>
                  </a:cubicBezTo>
                  <a:cubicBezTo>
                    <a:pt x="105988" y="86112"/>
                    <a:pt x="115392" y="49166"/>
                    <a:pt x="117679" y="39297"/>
                  </a:cubicBezTo>
                  <a:cubicBezTo>
                    <a:pt x="118442" y="36007"/>
                    <a:pt x="131912" y="5641"/>
                    <a:pt x="159614" y="5641"/>
                  </a:cubicBezTo>
                  <a:cubicBezTo>
                    <a:pt x="170543" y="5641"/>
                    <a:pt x="173338" y="14245"/>
                    <a:pt x="173338" y="23355"/>
                  </a:cubicBezTo>
                  <a:cubicBezTo>
                    <a:pt x="173338" y="37779"/>
                    <a:pt x="162664" y="66627"/>
                    <a:pt x="157581" y="80038"/>
                  </a:cubicBezTo>
                  <a:cubicBezTo>
                    <a:pt x="155294" y="86112"/>
                    <a:pt x="154277" y="88895"/>
                    <a:pt x="154277" y="93956"/>
                  </a:cubicBezTo>
                  <a:cubicBezTo>
                    <a:pt x="154277" y="105850"/>
                    <a:pt x="163172" y="114706"/>
                    <a:pt x="175117" y="114706"/>
                  </a:cubicBezTo>
                  <a:cubicBezTo>
                    <a:pt x="199008" y="114706"/>
                    <a:pt x="208411" y="77761"/>
                    <a:pt x="208411" y="75736"/>
                  </a:cubicBezTo>
                  <a:cubicBezTo>
                    <a:pt x="208411" y="73206"/>
                    <a:pt x="206124" y="73206"/>
                    <a:pt x="205361" y="73206"/>
                  </a:cubicBezTo>
                  <a:cubicBezTo>
                    <a:pt x="202820" y="73206"/>
                    <a:pt x="202820" y="73965"/>
                    <a:pt x="201549" y="77761"/>
                  </a:cubicBezTo>
                  <a:cubicBezTo>
                    <a:pt x="197737" y="91173"/>
                    <a:pt x="189604" y="109139"/>
                    <a:pt x="175626" y="109139"/>
                  </a:cubicBezTo>
                  <a:cubicBezTo>
                    <a:pt x="171305" y="109139"/>
                    <a:pt x="169526" y="106609"/>
                    <a:pt x="169526" y="100789"/>
                  </a:cubicBezTo>
                  <a:cubicBezTo>
                    <a:pt x="169526" y="94462"/>
                    <a:pt x="171813" y="88389"/>
                    <a:pt x="174101" y="82822"/>
                  </a:cubicBezTo>
                  <a:cubicBezTo>
                    <a:pt x="178930" y="69663"/>
                    <a:pt x="189604" y="41575"/>
                    <a:pt x="189604" y="27151"/>
                  </a:cubicBezTo>
                  <a:cubicBezTo>
                    <a:pt x="189604" y="10702"/>
                    <a:pt x="179438" y="74"/>
                    <a:pt x="160377" y="74"/>
                  </a:cubicBezTo>
                  <a:cubicBezTo>
                    <a:pt x="141315" y="74"/>
                    <a:pt x="128354" y="11208"/>
                    <a:pt x="118950" y="24620"/>
                  </a:cubicBezTo>
                  <a:cubicBezTo>
                    <a:pt x="118696" y="21330"/>
                    <a:pt x="117933" y="12727"/>
                    <a:pt x="110817" y="6654"/>
                  </a:cubicBezTo>
                  <a:cubicBezTo>
                    <a:pt x="104463" y="1339"/>
                    <a:pt x="96330" y="74"/>
                    <a:pt x="89977" y="74"/>
                  </a:cubicBezTo>
                  <a:cubicBezTo>
                    <a:pt x="67103" y="74"/>
                    <a:pt x="54650" y="16269"/>
                    <a:pt x="50329" y="22090"/>
                  </a:cubicBezTo>
                  <a:cubicBezTo>
                    <a:pt x="49058" y="7666"/>
                    <a:pt x="38384" y="74"/>
                    <a:pt x="26947" y="74"/>
                  </a:cubicBezTo>
                  <a:cubicBezTo>
                    <a:pt x="15256" y="74"/>
                    <a:pt x="10427" y="9943"/>
                    <a:pt x="8140" y="14498"/>
                  </a:cubicBezTo>
                  <a:cubicBezTo>
                    <a:pt x="3565" y="23355"/>
                    <a:pt x="261" y="38285"/>
                    <a:pt x="261" y="39044"/>
                  </a:cubicBezTo>
                  <a:cubicBezTo>
                    <a:pt x="261" y="41575"/>
                    <a:pt x="2803" y="41575"/>
                    <a:pt x="3311" y="41575"/>
                  </a:cubicBezTo>
                  <a:cubicBezTo>
                    <a:pt x="5853" y="41575"/>
                    <a:pt x="6107" y="41321"/>
                    <a:pt x="7632" y="35754"/>
                  </a:cubicBezTo>
                  <a:cubicBezTo>
                    <a:pt x="11952" y="17788"/>
                    <a:pt x="17035" y="5641"/>
                    <a:pt x="26185" y="5641"/>
                  </a:cubicBezTo>
                  <a:cubicBezTo>
                    <a:pt x="30251" y="5641"/>
                    <a:pt x="34063" y="7666"/>
                    <a:pt x="34063" y="17282"/>
                  </a:cubicBezTo>
                  <a:cubicBezTo>
                    <a:pt x="34063" y="22596"/>
                    <a:pt x="33301" y="25379"/>
                    <a:pt x="29997" y="38538"/>
                  </a:cubicBezTo>
                  <a:lnTo>
                    <a:pt x="15256" y="96993"/>
                  </a:lnTo>
                  <a:close/>
                </a:path>
              </a:pathLst>
            </a:custGeom>
            <a:solidFill>
              <a:schemeClr val="tx1"/>
            </a:solidFill>
            <a:ln w="25471" cap="flat">
              <a:noFill/>
              <a:prstDash val="solid"/>
              <a:miter/>
            </a:ln>
          </p:spPr>
          <p:txBody>
            <a:bodyPr rtlCol="0" anchor="ctr"/>
            <a:lstStyle/>
            <a:p>
              <a:endParaRPr lang="en-US"/>
            </a:p>
          </p:txBody>
        </p:sp>
        <p:sp>
          <p:nvSpPr>
            <p:cNvPr id="1794" name="Freeform: Shape 1793">
              <a:extLst>
                <a:ext uri="{FF2B5EF4-FFF2-40B4-BE49-F238E27FC236}">
                  <a16:creationId xmlns:a16="http://schemas.microsoft.com/office/drawing/2014/main" id="{0ABCBBA6-0065-8E48-0067-252201C348F0}"/>
                </a:ext>
              </a:extLst>
            </p:cNvPr>
            <p:cNvSpPr/>
            <p:nvPr>
              <p:custDataLst>
                <p:tags r:id="rId19"/>
              </p:custDataLst>
            </p:nvPr>
          </p:nvSpPr>
          <p:spPr>
            <a:xfrm>
              <a:off x="8536317" y="7273480"/>
              <a:ext cx="81836" cy="121160"/>
            </a:xfrm>
            <a:custGeom>
              <a:avLst/>
              <a:gdLst>
                <a:gd name="connsiteX0" fmla="*/ 39231 w 81836"/>
                <a:gd name="connsiteY0" fmla="*/ 58524 h 121160"/>
                <a:gd name="connsiteX1" fmla="*/ 63071 w 81836"/>
                <a:gd name="connsiteY1" fmla="*/ 87043 h 121160"/>
                <a:gd name="connsiteX2" fmla="*/ 39943 w 81836"/>
                <a:gd name="connsiteY2" fmla="*/ 115561 h 121160"/>
                <a:gd name="connsiteX3" fmla="*/ 9699 w 81836"/>
                <a:gd name="connsiteY3" fmla="*/ 103162 h 121160"/>
                <a:gd name="connsiteX4" fmla="*/ 20018 w 81836"/>
                <a:gd name="connsiteY4" fmla="*/ 93242 h 121160"/>
                <a:gd name="connsiteX5" fmla="*/ 10233 w 81836"/>
                <a:gd name="connsiteY5" fmla="*/ 83500 h 121160"/>
                <a:gd name="connsiteX6" fmla="*/ 270 w 81836"/>
                <a:gd name="connsiteY6" fmla="*/ 93774 h 121160"/>
                <a:gd name="connsiteX7" fmla="*/ 40299 w 81836"/>
                <a:gd name="connsiteY7" fmla="*/ 121230 h 121160"/>
                <a:gd name="connsiteX8" fmla="*/ 82107 w 81836"/>
                <a:gd name="connsiteY8" fmla="*/ 87043 h 121160"/>
                <a:gd name="connsiteX9" fmla="*/ 51151 w 81836"/>
                <a:gd name="connsiteY9" fmla="*/ 55335 h 121160"/>
                <a:gd name="connsiteX10" fmla="*/ 76592 w 81836"/>
                <a:gd name="connsiteY10" fmla="*/ 24514 h 121160"/>
                <a:gd name="connsiteX11" fmla="*/ 40655 w 81836"/>
                <a:gd name="connsiteY11" fmla="*/ 69 h 121160"/>
                <a:gd name="connsiteX12" fmla="*/ 5785 w 81836"/>
                <a:gd name="connsiteY12" fmla="*/ 23805 h 121160"/>
                <a:gd name="connsiteX13" fmla="*/ 15036 w 81836"/>
                <a:gd name="connsiteY13" fmla="*/ 33193 h 121160"/>
                <a:gd name="connsiteX14" fmla="*/ 24109 w 81836"/>
                <a:gd name="connsiteY14" fmla="*/ 24159 h 121160"/>
                <a:gd name="connsiteX15" fmla="*/ 15036 w 81836"/>
                <a:gd name="connsiteY15" fmla="*/ 14948 h 121160"/>
                <a:gd name="connsiteX16" fmla="*/ 40121 w 81836"/>
                <a:gd name="connsiteY16" fmla="*/ 5206 h 121160"/>
                <a:gd name="connsiteX17" fmla="*/ 59335 w 81836"/>
                <a:gd name="connsiteY17" fmla="*/ 24514 h 121160"/>
                <a:gd name="connsiteX18" fmla="*/ 52219 w 81836"/>
                <a:gd name="connsiteY18" fmla="*/ 45593 h 121160"/>
                <a:gd name="connsiteX19" fmla="*/ 32471 w 81836"/>
                <a:gd name="connsiteY19" fmla="*/ 53210 h 121160"/>
                <a:gd name="connsiteX20" fmla="*/ 26778 w 81836"/>
                <a:gd name="connsiteY20" fmla="*/ 53741 h 121160"/>
                <a:gd name="connsiteX21" fmla="*/ 24999 w 81836"/>
                <a:gd name="connsiteY21" fmla="*/ 56044 h 121160"/>
                <a:gd name="connsiteX22" fmla="*/ 29625 w 81836"/>
                <a:gd name="connsiteY22" fmla="*/ 58524 h 121160"/>
                <a:gd name="connsiteX23" fmla="*/ 39231 w 81836"/>
                <a:gd name="connsiteY23" fmla="*/ 58524 h 121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836" h="121160">
                  <a:moveTo>
                    <a:pt x="39231" y="58524"/>
                  </a:moveTo>
                  <a:cubicBezTo>
                    <a:pt x="53108" y="58524"/>
                    <a:pt x="63071" y="68089"/>
                    <a:pt x="63071" y="87043"/>
                  </a:cubicBezTo>
                  <a:cubicBezTo>
                    <a:pt x="63071" y="109007"/>
                    <a:pt x="50262" y="115561"/>
                    <a:pt x="39943" y="115561"/>
                  </a:cubicBezTo>
                  <a:cubicBezTo>
                    <a:pt x="32827" y="115561"/>
                    <a:pt x="17171" y="113613"/>
                    <a:pt x="9699" y="103162"/>
                  </a:cubicBezTo>
                  <a:cubicBezTo>
                    <a:pt x="18061" y="102808"/>
                    <a:pt x="20018" y="96962"/>
                    <a:pt x="20018" y="93242"/>
                  </a:cubicBezTo>
                  <a:cubicBezTo>
                    <a:pt x="20018" y="87574"/>
                    <a:pt x="15748" y="83500"/>
                    <a:pt x="10233" y="83500"/>
                  </a:cubicBezTo>
                  <a:cubicBezTo>
                    <a:pt x="5251" y="83500"/>
                    <a:pt x="270" y="86511"/>
                    <a:pt x="270" y="93774"/>
                  </a:cubicBezTo>
                  <a:cubicBezTo>
                    <a:pt x="270" y="110425"/>
                    <a:pt x="18772" y="121230"/>
                    <a:pt x="40299" y="121230"/>
                  </a:cubicBezTo>
                  <a:cubicBezTo>
                    <a:pt x="65028" y="121230"/>
                    <a:pt x="82107" y="104756"/>
                    <a:pt x="82107" y="87043"/>
                  </a:cubicBezTo>
                  <a:cubicBezTo>
                    <a:pt x="82107" y="73226"/>
                    <a:pt x="70721" y="59409"/>
                    <a:pt x="51151" y="55335"/>
                  </a:cubicBezTo>
                  <a:cubicBezTo>
                    <a:pt x="69831" y="48604"/>
                    <a:pt x="76592" y="35319"/>
                    <a:pt x="76592" y="24514"/>
                  </a:cubicBezTo>
                  <a:cubicBezTo>
                    <a:pt x="76592" y="10520"/>
                    <a:pt x="60402" y="69"/>
                    <a:pt x="40655" y="69"/>
                  </a:cubicBezTo>
                  <a:cubicBezTo>
                    <a:pt x="20907" y="69"/>
                    <a:pt x="5785" y="9634"/>
                    <a:pt x="5785" y="23805"/>
                  </a:cubicBezTo>
                  <a:cubicBezTo>
                    <a:pt x="5785" y="29828"/>
                    <a:pt x="9699" y="33193"/>
                    <a:pt x="15036" y="33193"/>
                  </a:cubicBezTo>
                  <a:cubicBezTo>
                    <a:pt x="20551" y="33193"/>
                    <a:pt x="24109" y="29119"/>
                    <a:pt x="24109" y="24159"/>
                  </a:cubicBezTo>
                  <a:cubicBezTo>
                    <a:pt x="24109" y="19023"/>
                    <a:pt x="20551" y="15303"/>
                    <a:pt x="15036" y="14948"/>
                  </a:cubicBezTo>
                  <a:cubicBezTo>
                    <a:pt x="21263" y="7154"/>
                    <a:pt x="33538" y="5206"/>
                    <a:pt x="40121" y="5206"/>
                  </a:cubicBezTo>
                  <a:cubicBezTo>
                    <a:pt x="48127" y="5206"/>
                    <a:pt x="59335" y="9103"/>
                    <a:pt x="59335" y="24514"/>
                  </a:cubicBezTo>
                  <a:cubicBezTo>
                    <a:pt x="59335" y="31953"/>
                    <a:pt x="56844" y="40102"/>
                    <a:pt x="52219" y="45593"/>
                  </a:cubicBezTo>
                  <a:cubicBezTo>
                    <a:pt x="46348" y="52324"/>
                    <a:pt x="41366" y="52678"/>
                    <a:pt x="32471" y="53210"/>
                  </a:cubicBezTo>
                  <a:cubicBezTo>
                    <a:pt x="28023" y="53564"/>
                    <a:pt x="27668" y="53564"/>
                    <a:pt x="26778" y="53741"/>
                  </a:cubicBezTo>
                  <a:cubicBezTo>
                    <a:pt x="26422" y="53741"/>
                    <a:pt x="24999" y="54095"/>
                    <a:pt x="24999" y="56044"/>
                  </a:cubicBezTo>
                  <a:cubicBezTo>
                    <a:pt x="24999" y="58524"/>
                    <a:pt x="26600" y="58524"/>
                    <a:pt x="29625" y="58524"/>
                  </a:cubicBezTo>
                  <a:lnTo>
                    <a:pt x="39231" y="58524"/>
                  </a:lnTo>
                  <a:close/>
                </a:path>
              </a:pathLst>
            </a:custGeom>
            <a:solidFill>
              <a:schemeClr val="tx1"/>
            </a:solidFill>
            <a:ln w="25471" cap="flat">
              <a:noFill/>
              <a:prstDash val="solid"/>
              <a:miter/>
            </a:ln>
          </p:spPr>
          <p:txBody>
            <a:bodyPr rtlCol="0" anchor="ctr"/>
            <a:lstStyle/>
            <a:p>
              <a:endParaRPr lang="en-US"/>
            </a:p>
          </p:txBody>
        </p:sp>
        <p:sp>
          <p:nvSpPr>
            <p:cNvPr id="1795" name="Freeform: Shape 1794">
              <a:extLst>
                <a:ext uri="{FF2B5EF4-FFF2-40B4-BE49-F238E27FC236}">
                  <a16:creationId xmlns:a16="http://schemas.microsoft.com/office/drawing/2014/main" id="{698BC528-71D8-B5E2-4CA1-50ADC65AA443}"/>
                </a:ext>
              </a:extLst>
            </p:cNvPr>
            <p:cNvSpPr/>
            <p:nvPr>
              <p:custDataLst>
                <p:tags r:id="rId20"/>
              </p:custDataLst>
            </p:nvPr>
          </p:nvSpPr>
          <p:spPr>
            <a:xfrm>
              <a:off x="8641717" y="7258246"/>
              <a:ext cx="76499" cy="177135"/>
            </a:xfrm>
            <a:custGeom>
              <a:avLst/>
              <a:gdLst>
                <a:gd name="connsiteX0" fmla="*/ 75706 w 76499"/>
                <a:gd name="connsiteY0" fmla="*/ 7863 h 177135"/>
                <a:gd name="connsiteX1" fmla="*/ 76774 w 76499"/>
                <a:gd name="connsiteY1" fmla="*/ 4497 h 177135"/>
                <a:gd name="connsiteX2" fmla="*/ 72504 w 76499"/>
                <a:gd name="connsiteY2" fmla="*/ 69 h 177135"/>
                <a:gd name="connsiteX3" fmla="*/ 67700 w 76499"/>
                <a:gd name="connsiteY3" fmla="*/ 4497 h 177135"/>
                <a:gd name="connsiteX4" fmla="*/ 1341 w 76499"/>
                <a:gd name="connsiteY4" fmla="*/ 169411 h 177135"/>
                <a:gd name="connsiteX5" fmla="*/ 274 w 76499"/>
                <a:gd name="connsiteY5" fmla="*/ 172776 h 177135"/>
                <a:gd name="connsiteX6" fmla="*/ 4544 w 76499"/>
                <a:gd name="connsiteY6" fmla="*/ 177205 h 177135"/>
                <a:gd name="connsiteX7" fmla="*/ 9347 w 76499"/>
                <a:gd name="connsiteY7" fmla="*/ 172776 h 177135"/>
                <a:gd name="connsiteX8" fmla="*/ 75706 w 76499"/>
                <a:gd name="connsiteY8" fmla="*/ 7863 h 17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99" h="177135">
                  <a:moveTo>
                    <a:pt x="75706" y="7863"/>
                  </a:moveTo>
                  <a:cubicBezTo>
                    <a:pt x="76774" y="5560"/>
                    <a:pt x="76774" y="5206"/>
                    <a:pt x="76774" y="4497"/>
                  </a:cubicBezTo>
                  <a:cubicBezTo>
                    <a:pt x="76774" y="1663"/>
                    <a:pt x="74461" y="69"/>
                    <a:pt x="72504" y="69"/>
                  </a:cubicBezTo>
                  <a:cubicBezTo>
                    <a:pt x="69479" y="69"/>
                    <a:pt x="68590" y="2195"/>
                    <a:pt x="67700" y="4497"/>
                  </a:cubicBezTo>
                  <a:lnTo>
                    <a:pt x="1341" y="169411"/>
                  </a:lnTo>
                  <a:cubicBezTo>
                    <a:pt x="274" y="171714"/>
                    <a:pt x="274" y="172068"/>
                    <a:pt x="274" y="172776"/>
                  </a:cubicBezTo>
                  <a:cubicBezTo>
                    <a:pt x="274" y="175611"/>
                    <a:pt x="2587" y="177205"/>
                    <a:pt x="4544" y="177205"/>
                  </a:cubicBezTo>
                  <a:cubicBezTo>
                    <a:pt x="7568" y="177205"/>
                    <a:pt x="8458" y="175079"/>
                    <a:pt x="9347" y="172776"/>
                  </a:cubicBezTo>
                  <a:lnTo>
                    <a:pt x="75706" y="7863"/>
                  </a:lnTo>
                  <a:close/>
                </a:path>
              </a:pathLst>
            </a:custGeom>
            <a:solidFill>
              <a:schemeClr val="tx1"/>
            </a:solidFill>
            <a:ln w="25471" cap="flat">
              <a:noFill/>
              <a:prstDash val="solid"/>
              <a:miter/>
            </a:ln>
          </p:spPr>
          <p:txBody>
            <a:bodyPr rtlCol="0" anchor="ctr"/>
            <a:lstStyle/>
            <a:p>
              <a:endParaRPr lang="en-US"/>
            </a:p>
          </p:txBody>
        </p:sp>
        <p:sp>
          <p:nvSpPr>
            <p:cNvPr id="1796" name="Freeform: Shape 1795">
              <a:extLst>
                <a:ext uri="{FF2B5EF4-FFF2-40B4-BE49-F238E27FC236}">
                  <a16:creationId xmlns:a16="http://schemas.microsoft.com/office/drawing/2014/main" id="{0838A33C-B762-3F3F-2BB7-6F713986CFB8}"/>
                </a:ext>
              </a:extLst>
            </p:cNvPr>
            <p:cNvSpPr/>
            <p:nvPr>
              <p:custDataLst>
                <p:tags r:id="rId21"/>
              </p:custDataLst>
            </p:nvPr>
          </p:nvSpPr>
          <p:spPr>
            <a:xfrm>
              <a:off x="8743358" y="7273480"/>
              <a:ext cx="78634" cy="121160"/>
            </a:xfrm>
            <a:custGeom>
              <a:avLst/>
              <a:gdLst>
                <a:gd name="connsiteX0" fmla="*/ 16645 w 78634"/>
                <a:gd name="connsiteY0" fmla="*/ 18845 h 121160"/>
                <a:gd name="connsiteX1" fmla="*/ 33902 w 78634"/>
                <a:gd name="connsiteY1" fmla="*/ 21148 h 121160"/>
                <a:gd name="connsiteX2" fmla="*/ 71263 w 78634"/>
                <a:gd name="connsiteY2" fmla="*/ 2549 h 121160"/>
                <a:gd name="connsiteX3" fmla="*/ 69128 w 78634"/>
                <a:gd name="connsiteY3" fmla="*/ 69 h 121160"/>
                <a:gd name="connsiteX4" fmla="*/ 67704 w 78634"/>
                <a:gd name="connsiteY4" fmla="*/ 600 h 121160"/>
                <a:gd name="connsiteX5" fmla="*/ 40841 w 78634"/>
                <a:gd name="connsiteY5" fmla="*/ 5737 h 121160"/>
                <a:gd name="connsiteX6" fmla="*/ 14866 w 78634"/>
                <a:gd name="connsiteY6" fmla="*/ 955 h 121160"/>
                <a:gd name="connsiteX7" fmla="*/ 12554 w 78634"/>
                <a:gd name="connsiteY7" fmla="*/ 69 h 121160"/>
                <a:gd name="connsiteX8" fmla="*/ 10241 w 78634"/>
                <a:gd name="connsiteY8" fmla="*/ 4852 h 121160"/>
                <a:gd name="connsiteX9" fmla="*/ 10241 w 78634"/>
                <a:gd name="connsiteY9" fmla="*/ 57107 h 121160"/>
                <a:gd name="connsiteX10" fmla="*/ 13087 w 78634"/>
                <a:gd name="connsiteY10" fmla="*/ 62244 h 121160"/>
                <a:gd name="connsiteX11" fmla="*/ 16645 w 78634"/>
                <a:gd name="connsiteY11" fmla="*/ 59764 h 121160"/>
                <a:gd name="connsiteX12" fmla="*/ 41374 w 78634"/>
                <a:gd name="connsiteY12" fmla="*/ 48604 h 121160"/>
                <a:gd name="connsiteX13" fmla="*/ 57742 w 78634"/>
                <a:gd name="connsiteY13" fmla="*/ 58524 h 121160"/>
                <a:gd name="connsiteX14" fmla="*/ 62011 w 78634"/>
                <a:gd name="connsiteY14" fmla="*/ 81374 h 121160"/>
                <a:gd name="connsiteX15" fmla="*/ 56674 w 78634"/>
                <a:gd name="connsiteY15" fmla="*/ 104933 h 121160"/>
                <a:gd name="connsiteX16" fmla="*/ 35859 w 78634"/>
                <a:gd name="connsiteY16" fmla="*/ 115561 h 121160"/>
                <a:gd name="connsiteX17" fmla="*/ 7928 w 78634"/>
                <a:gd name="connsiteY17" fmla="*/ 97494 h 121160"/>
                <a:gd name="connsiteX18" fmla="*/ 18069 w 78634"/>
                <a:gd name="connsiteY18" fmla="*/ 88814 h 121160"/>
                <a:gd name="connsiteX19" fmla="*/ 9173 w 78634"/>
                <a:gd name="connsiteY19" fmla="*/ 79780 h 121160"/>
                <a:gd name="connsiteX20" fmla="*/ 278 w 78634"/>
                <a:gd name="connsiteY20" fmla="*/ 89345 h 121160"/>
                <a:gd name="connsiteX21" fmla="*/ 36215 w 78634"/>
                <a:gd name="connsiteY21" fmla="*/ 121230 h 121160"/>
                <a:gd name="connsiteX22" fmla="*/ 78913 w 78634"/>
                <a:gd name="connsiteY22" fmla="*/ 82083 h 121160"/>
                <a:gd name="connsiteX23" fmla="*/ 41552 w 78634"/>
                <a:gd name="connsiteY23" fmla="*/ 43644 h 121160"/>
                <a:gd name="connsiteX24" fmla="*/ 16645 w 78634"/>
                <a:gd name="connsiteY24" fmla="*/ 52324 h 121160"/>
                <a:gd name="connsiteX25" fmla="*/ 16645 w 78634"/>
                <a:gd name="connsiteY25" fmla="*/ 18845 h 121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8634" h="121160">
                  <a:moveTo>
                    <a:pt x="16645" y="18845"/>
                  </a:moveTo>
                  <a:cubicBezTo>
                    <a:pt x="25719" y="21148"/>
                    <a:pt x="31056" y="21148"/>
                    <a:pt x="33902" y="21148"/>
                  </a:cubicBezTo>
                  <a:cubicBezTo>
                    <a:pt x="57386" y="21148"/>
                    <a:pt x="71263" y="5206"/>
                    <a:pt x="71263" y="2549"/>
                  </a:cubicBezTo>
                  <a:cubicBezTo>
                    <a:pt x="71263" y="600"/>
                    <a:pt x="70017" y="69"/>
                    <a:pt x="69128" y="69"/>
                  </a:cubicBezTo>
                  <a:cubicBezTo>
                    <a:pt x="68772" y="69"/>
                    <a:pt x="68416" y="69"/>
                    <a:pt x="67704" y="600"/>
                  </a:cubicBezTo>
                  <a:cubicBezTo>
                    <a:pt x="63435" y="2195"/>
                    <a:pt x="54006" y="5737"/>
                    <a:pt x="40841" y="5737"/>
                  </a:cubicBezTo>
                  <a:cubicBezTo>
                    <a:pt x="35859" y="5737"/>
                    <a:pt x="26430" y="5383"/>
                    <a:pt x="14866" y="955"/>
                  </a:cubicBezTo>
                  <a:cubicBezTo>
                    <a:pt x="13087" y="69"/>
                    <a:pt x="12732" y="69"/>
                    <a:pt x="12554" y="69"/>
                  </a:cubicBezTo>
                  <a:cubicBezTo>
                    <a:pt x="10241" y="69"/>
                    <a:pt x="10241" y="2017"/>
                    <a:pt x="10241" y="4852"/>
                  </a:cubicBezTo>
                  <a:lnTo>
                    <a:pt x="10241" y="57107"/>
                  </a:lnTo>
                  <a:cubicBezTo>
                    <a:pt x="10241" y="60118"/>
                    <a:pt x="10241" y="62244"/>
                    <a:pt x="13087" y="62244"/>
                  </a:cubicBezTo>
                  <a:cubicBezTo>
                    <a:pt x="14688" y="62244"/>
                    <a:pt x="14866" y="61889"/>
                    <a:pt x="16645" y="59764"/>
                  </a:cubicBezTo>
                  <a:cubicBezTo>
                    <a:pt x="24295" y="50021"/>
                    <a:pt x="35148" y="48604"/>
                    <a:pt x="41374" y="48604"/>
                  </a:cubicBezTo>
                  <a:cubicBezTo>
                    <a:pt x="52049" y="48604"/>
                    <a:pt x="56852" y="57107"/>
                    <a:pt x="57742" y="58524"/>
                  </a:cubicBezTo>
                  <a:cubicBezTo>
                    <a:pt x="60944" y="64369"/>
                    <a:pt x="62011" y="71100"/>
                    <a:pt x="62011" y="81374"/>
                  </a:cubicBezTo>
                  <a:cubicBezTo>
                    <a:pt x="62011" y="86688"/>
                    <a:pt x="62011" y="97139"/>
                    <a:pt x="56674" y="104933"/>
                  </a:cubicBezTo>
                  <a:cubicBezTo>
                    <a:pt x="52227" y="111310"/>
                    <a:pt x="44577" y="115561"/>
                    <a:pt x="35859" y="115561"/>
                  </a:cubicBezTo>
                  <a:cubicBezTo>
                    <a:pt x="24295" y="115561"/>
                    <a:pt x="12376" y="109185"/>
                    <a:pt x="7928" y="97494"/>
                  </a:cubicBezTo>
                  <a:cubicBezTo>
                    <a:pt x="14688" y="98025"/>
                    <a:pt x="18069" y="93597"/>
                    <a:pt x="18069" y="88814"/>
                  </a:cubicBezTo>
                  <a:cubicBezTo>
                    <a:pt x="18069" y="81197"/>
                    <a:pt x="11486" y="79780"/>
                    <a:pt x="9173" y="79780"/>
                  </a:cubicBezTo>
                  <a:cubicBezTo>
                    <a:pt x="8818" y="79780"/>
                    <a:pt x="278" y="79780"/>
                    <a:pt x="278" y="89345"/>
                  </a:cubicBezTo>
                  <a:cubicBezTo>
                    <a:pt x="278" y="105288"/>
                    <a:pt x="14866" y="121230"/>
                    <a:pt x="36215" y="121230"/>
                  </a:cubicBezTo>
                  <a:cubicBezTo>
                    <a:pt x="58987" y="121230"/>
                    <a:pt x="78913" y="104402"/>
                    <a:pt x="78913" y="82083"/>
                  </a:cubicBezTo>
                  <a:cubicBezTo>
                    <a:pt x="78913" y="62066"/>
                    <a:pt x="63613" y="43644"/>
                    <a:pt x="41552" y="43644"/>
                  </a:cubicBezTo>
                  <a:cubicBezTo>
                    <a:pt x="33724" y="43644"/>
                    <a:pt x="24473" y="45593"/>
                    <a:pt x="16645" y="52324"/>
                  </a:cubicBezTo>
                  <a:lnTo>
                    <a:pt x="16645" y="18845"/>
                  </a:lnTo>
                  <a:close/>
                </a:path>
              </a:pathLst>
            </a:custGeom>
            <a:solidFill>
              <a:schemeClr val="tx1"/>
            </a:solidFill>
            <a:ln w="25471" cap="flat">
              <a:noFill/>
              <a:prstDash val="solid"/>
              <a:miter/>
            </a:ln>
          </p:spPr>
          <p:txBody>
            <a:bodyPr rtlCol="0" anchor="ctr"/>
            <a:lstStyle/>
            <a:p>
              <a:endParaRPr lang="en-US"/>
            </a:p>
          </p:txBody>
        </p:sp>
        <p:sp>
          <p:nvSpPr>
            <p:cNvPr id="1797" name="Freeform: Shape 1796">
              <a:extLst>
                <a:ext uri="{FF2B5EF4-FFF2-40B4-BE49-F238E27FC236}">
                  <a16:creationId xmlns:a16="http://schemas.microsoft.com/office/drawing/2014/main" id="{9448AB9F-47E7-B06D-1BCB-C9326B00E56B}"/>
                </a:ext>
              </a:extLst>
            </p:cNvPr>
            <p:cNvSpPr/>
            <p:nvPr>
              <p:custDataLst>
                <p:tags r:id="rId22"/>
              </p:custDataLst>
            </p:nvPr>
          </p:nvSpPr>
          <p:spPr>
            <a:xfrm>
              <a:off x="8537918" y="7472404"/>
              <a:ext cx="78634" cy="117618"/>
            </a:xfrm>
            <a:custGeom>
              <a:avLst/>
              <a:gdLst>
                <a:gd name="connsiteX0" fmla="*/ 78904 w 78634"/>
                <a:gd name="connsiteY0" fmla="*/ 85456 h 117618"/>
                <a:gd name="connsiteX1" fmla="*/ 72856 w 78634"/>
                <a:gd name="connsiteY1" fmla="*/ 85456 h 117618"/>
                <a:gd name="connsiteX2" fmla="*/ 68230 w 78634"/>
                <a:gd name="connsiteY2" fmla="*/ 101576 h 117618"/>
                <a:gd name="connsiteX3" fmla="*/ 50617 w 78634"/>
                <a:gd name="connsiteY3" fmla="*/ 102638 h 117618"/>
                <a:gd name="connsiteX4" fmla="*/ 17883 w 78634"/>
                <a:gd name="connsiteY4" fmla="*/ 102638 h 117618"/>
                <a:gd name="connsiteX5" fmla="*/ 53464 w 78634"/>
                <a:gd name="connsiteY5" fmla="*/ 72880 h 117618"/>
                <a:gd name="connsiteX6" fmla="*/ 78904 w 78634"/>
                <a:gd name="connsiteY6" fmla="*/ 34618 h 117618"/>
                <a:gd name="connsiteX7" fmla="*/ 37274 w 78634"/>
                <a:gd name="connsiteY7" fmla="*/ 77 h 117618"/>
                <a:gd name="connsiteX8" fmla="*/ 270 w 78634"/>
                <a:gd name="connsiteY8" fmla="*/ 31784 h 117618"/>
                <a:gd name="connsiteX9" fmla="*/ 9699 w 78634"/>
                <a:gd name="connsiteY9" fmla="*/ 41704 h 117618"/>
                <a:gd name="connsiteX10" fmla="*/ 19128 w 78634"/>
                <a:gd name="connsiteY10" fmla="*/ 32316 h 117618"/>
                <a:gd name="connsiteX11" fmla="*/ 8632 w 78634"/>
                <a:gd name="connsiteY11" fmla="*/ 22927 h 117618"/>
                <a:gd name="connsiteX12" fmla="*/ 34606 w 78634"/>
                <a:gd name="connsiteY12" fmla="*/ 6454 h 117618"/>
                <a:gd name="connsiteX13" fmla="*/ 61648 w 78634"/>
                <a:gd name="connsiteY13" fmla="*/ 34618 h 117618"/>
                <a:gd name="connsiteX14" fmla="*/ 44924 w 78634"/>
                <a:gd name="connsiteY14" fmla="*/ 68628 h 117618"/>
                <a:gd name="connsiteX15" fmla="*/ 2049 w 78634"/>
                <a:gd name="connsiteY15" fmla="*/ 110787 h 117618"/>
                <a:gd name="connsiteX16" fmla="*/ 270 w 78634"/>
                <a:gd name="connsiteY16" fmla="*/ 117695 h 117618"/>
                <a:gd name="connsiteX17" fmla="*/ 73567 w 78634"/>
                <a:gd name="connsiteY17" fmla="*/ 117695 h 117618"/>
                <a:gd name="connsiteX18" fmla="*/ 78904 w 78634"/>
                <a:gd name="connsiteY18" fmla="*/ 85456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634" h="117618">
                  <a:moveTo>
                    <a:pt x="78904" y="85456"/>
                  </a:moveTo>
                  <a:lnTo>
                    <a:pt x="72856" y="85456"/>
                  </a:lnTo>
                  <a:cubicBezTo>
                    <a:pt x="72322" y="89353"/>
                    <a:pt x="70543" y="99804"/>
                    <a:pt x="68230" y="101576"/>
                  </a:cubicBezTo>
                  <a:cubicBezTo>
                    <a:pt x="66807" y="102638"/>
                    <a:pt x="53108" y="102638"/>
                    <a:pt x="50617" y="102638"/>
                  </a:cubicBezTo>
                  <a:lnTo>
                    <a:pt x="17883" y="102638"/>
                  </a:lnTo>
                  <a:cubicBezTo>
                    <a:pt x="36563" y="86165"/>
                    <a:pt x="42790" y="81205"/>
                    <a:pt x="53464" y="72880"/>
                  </a:cubicBezTo>
                  <a:cubicBezTo>
                    <a:pt x="66629" y="62429"/>
                    <a:pt x="78904" y="51446"/>
                    <a:pt x="78904" y="34618"/>
                  </a:cubicBezTo>
                  <a:cubicBezTo>
                    <a:pt x="78904" y="13185"/>
                    <a:pt x="60046" y="77"/>
                    <a:pt x="37274" y="77"/>
                  </a:cubicBezTo>
                  <a:cubicBezTo>
                    <a:pt x="15214" y="77"/>
                    <a:pt x="270" y="15488"/>
                    <a:pt x="270" y="31784"/>
                  </a:cubicBezTo>
                  <a:cubicBezTo>
                    <a:pt x="270" y="40818"/>
                    <a:pt x="7920" y="41704"/>
                    <a:pt x="9699" y="41704"/>
                  </a:cubicBezTo>
                  <a:cubicBezTo>
                    <a:pt x="13969" y="41704"/>
                    <a:pt x="19128" y="38692"/>
                    <a:pt x="19128" y="32316"/>
                  </a:cubicBezTo>
                  <a:cubicBezTo>
                    <a:pt x="19128" y="29127"/>
                    <a:pt x="17883" y="22927"/>
                    <a:pt x="8632" y="22927"/>
                  </a:cubicBezTo>
                  <a:cubicBezTo>
                    <a:pt x="14147" y="10351"/>
                    <a:pt x="26244" y="6454"/>
                    <a:pt x="34606" y="6454"/>
                  </a:cubicBezTo>
                  <a:cubicBezTo>
                    <a:pt x="52396" y="6454"/>
                    <a:pt x="61648" y="20270"/>
                    <a:pt x="61648" y="34618"/>
                  </a:cubicBezTo>
                  <a:cubicBezTo>
                    <a:pt x="61648" y="50029"/>
                    <a:pt x="50617" y="62251"/>
                    <a:pt x="44924" y="68628"/>
                  </a:cubicBezTo>
                  <a:lnTo>
                    <a:pt x="2049" y="110787"/>
                  </a:lnTo>
                  <a:cubicBezTo>
                    <a:pt x="270" y="112381"/>
                    <a:pt x="270" y="112735"/>
                    <a:pt x="270" y="117695"/>
                  </a:cubicBezTo>
                  <a:lnTo>
                    <a:pt x="73567" y="117695"/>
                  </a:lnTo>
                  <a:lnTo>
                    <a:pt x="78904" y="85456"/>
                  </a:lnTo>
                  <a:close/>
                </a:path>
              </a:pathLst>
            </a:custGeom>
            <a:solidFill>
              <a:schemeClr val="tx1"/>
            </a:solidFill>
            <a:ln w="25471" cap="flat">
              <a:noFill/>
              <a:prstDash val="solid"/>
              <a:miter/>
            </a:ln>
          </p:spPr>
          <p:txBody>
            <a:bodyPr rtlCol="0" anchor="ctr"/>
            <a:lstStyle/>
            <a:p>
              <a:endParaRPr lang="en-US"/>
            </a:p>
          </p:txBody>
        </p:sp>
        <p:sp>
          <p:nvSpPr>
            <p:cNvPr id="1798" name="Freeform: Shape 1797">
              <a:extLst>
                <a:ext uri="{FF2B5EF4-FFF2-40B4-BE49-F238E27FC236}">
                  <a16:creationId xmlns:a16="http://schemas.microsoft.com/office/drawing/2014/main" id="{BB7E8CF4-C352-A533-D3C5-74B43E8C960B}"/>
                </a:ext>
              </a:extLst>
            </p:cNvPr>
            <p:cNvSpPr/>
            <p:nvPr>
              <p:custDataLst>
                <p:tags r:id="rId23"/>
              </p:custDataLst>
            </p:nvPr>
          </p:nvSpPr>
          <p:spPr>
            <a:xfrm>
              <a:off x="7552519" y="7625411"/>
              <a:ext cx="1502083" cy="10121"/>
            </a:xfrm>
            <a:custGeom>
              <a:avLst/>
              <a:gdLst>
                <a:gd name="connsiteX0" fmla="*/ 0 w 1502083"/>
                <a:gd name="connsiteY0" fmla="*/ 0 h 10121"/>
                <a:gd name="connsiteX1" fmla="*/ 1502084 w 1502083"/>
                <a:gd name="connsiteY1" fmla="*/ 0 h 10121"/>
                <a:gd name="connsiteX2" fmla="*/ 1502084 w 1502083"/>
                <a:gd name="connsiteY2" fmla="*/ 10121 h 10121"/>
                <a:gd name="connsiteX3" fmla="*/ 0 w 1502083"/>
                <a:gd name="connsiteY3" fmla="*/ 10121 h 10121"/>
              </a:gdLst>
              <a:ahLst/>
              <a:cxnLst>
                <a:cxn ang="0">
                  <a:pos x="connsiteX0" y="connsiteY0"/>
                </a:cxn>
                <a:cxn ang="0">
                  <a:pos x="connsiteX1" y="connsiteY1"/>
                </a:cxn>
                <a:cxn ang="0">
                  <a:pos x="connsiteX2" y="connsiteY2"/>
                </a:cxn>
                <a:cxn ang="0">
                  <a:pos x="connsiteX3" y="connsiteY3"/>
                </a:cxn>
              </a:cxnLst>
              <a:rect l="l" t="t" r="r" b="b"/>
              <a:pathLst>
                <a:path w="1502083" h="10121">
                  <a:moveTo>
                    <a:pt x="0" y="0"/>
                  </a:moveTo>
                  <a:lnTo>
                    <a:pt x="1502084" y="0"/>
                  </a:lnTo>
                  <a:lnTo>
                    <a:pt x="1502084" y="10121"/>
                  </a:lnTo>
                  <a:lnTo>
                    <a:pt x="0" y="10121"/>
                  </a:lnTo>
                  <a:close/>
                </a:path>
              </a:pathLst>
            </a:custGeom>
            <a:solidFill>
              <a:schemeClr val="tx1"/>
            </a:solidFill>
            <a:ln w="25471" cap="flat">
              <a:noFill/>
              <a:prstDash val="solid"/>
              <a:miter/>
            </a:ln>
          </p:spPr>
          <p:txBody>
            <a:bodyPr rtlCol="0" anchor="ctr"/>
            <a:lstStyle/>
            <a:p>
              <a:endParaRPr lang="en-US"/>
            </a:p>
          </p:txBody>
        </p:sp>
        <p:sp>
          <p:nvSpPr>
            <p:cNvPr id="1799" name="Freeform: Shape 1798">
              <a:extLst>
                <a:ext uri="{FF2B5EF4-FFF2-40B4-BE49-F238E27FC236}">
                  <a16:creationId xmlns:a16="http://schemas.microsoft.com/office/drawing/2014/main" id="{4671C0DE-2E0E-2501-8FC1-089439E0F78B}"/>
                </a:ext>
              </a:extLst>
            </p:cNvPr>
            <p:cNvSpPr/>
            <p:nvPr>
              <p:custDataLst>
                <p:tags r:id="rId24"/>
              </p:custDataLst>
            </p:nvPr>
          </p:nvSpPr>
          <p:spPr>
            <a:xfrm>
              <a:off x="7577680" y="7682064"/>
              <a:ext cx="58963" cy="253051"/>
            </a:xfrm>
            <a:custGeom>
              <a:avLst/>
              <a:gdLst>
                <a:gd name="connsiteX0" fmla="*/ 59195 w 58963"/>
                <a:gd name="connsiteY0" fmla="*/ 250608 h 253051"/>
                <a:gd name="connsiteX1" fmla="*/ 54874 w 58963"/>
                <a:gd name="connsiteY1" fmla="*/ 245041 h 253051"/>
                <a:gd name="connsiteX2" fmla="*/ 14973 w 58963"/>
                <a:gd name="connsiteY2" fmla="*/ 126613 h 253051"/>
                <a:gd name="connsiteX3" fmla="*/ 55891 w 58963"/>
                <a:gd name="connsiteY3" fmla="*/ 6920 h 253051"/>
                <a:gd name="connsiteX4" fmla="*/ 59195 w 58963"/>
                <a:gd name="connsiteY4" fmla="*/ 2618 h 253051"/>
                <a:gd name="connsiteX5" fmla="*/ 56653 w 58963"/>
                <a:gd name="connsiteY5" fmla="*/ 88 h 253051"/>
                <a:gd name="connsiteX6" fmla="*/ 16243 w 58963"/>
                <a:gd name="connsiteY6" fmla="*/ 49433 h 253051"/>
                <a:gd name="connsiteX7" fmla="*/ 232 w 58963"/>
                <a:gd name="connsiteY7" fmla="*/ 126613 h 253051"/>
                <a:gd name="connsiteX8" fmla="*/ 17006 w 58963"/>
                <a:gd name="connsiteY8" fmla="*/ 205565 h 253051"/>
                <a:gd name="connsiteX9" fmla="*/ 56653 w 58963"/>
                <a:gd name="connsiteY9" fmla="*/ 253139 h 253051"/>
                <a:gd name="connsiteX10" fmla="*/ 59195 w 58963"/>
                <a:gd name="connsiteY10" fmla="*/ 250608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963" h="253051">
                  <a:moveTo>
                    <a:pt x="59195" y="250608"/>
                  </a:moveTo>
                  <a:cubicBezTo>
                    <a:pt x="59195" y="249849"/>
                    <a:pt x="59195" y="249343"/>
                    <a:pt x="54874" y="245041"/>
                  </a:cubicBezTo>
                  <a:cubicBezTo>
                    <a:pt x="23105" y="213157"/>
                    <a:pt x="14973" y="165330"/>
                    <a:pt x="14973" y="126613"/>
                  </a:cubicBezTo>
                  <a:cubicBezTo>
                    <a:pt x="14973" y="82583"/>
                    <a:pt x="24630" y="38552"/>
                    <a:pt x="55891" y="6920"/>
                  </a:cubicBezTo>
                  <a:cubicBezTo>
                    <a:pt x="59195" y="3884"/>
                    <a:pt x="59195" y="3378"/>
                    <a:pt x="59195" y="2618"/>
                  </a:cubicBezTo>
                  <a:cubicBezTo>
                    <a:pt x="59195" y="847"/>
                    <a:pt x="58178" y="88"/>
                    <a:pt x="56653" y="88"/>
                  </a:cubicBezTo>
                  <a:cubicBezTo>
                    <a:pt x="54112" y="88"/>
                    <a:pt x="31238" y="17295"/>
                    <a:pt x="16243" y="49433"/>
                  </a:cubicBezTo>
                  <a:cubicBezTo>
                    <a:pt x="3282" y="77268"/>
                    <a:pt x="232" y="105357"/>
                    <a:pt x="232" y="126613"/>
                  </a:cubicBezTo>
                  <a:cubicBezTo>
                    <a:pt x="232" y="146351"/>
                    <a:pt x="3028" y="176971"/>
                    <a:pt x="17006" y="205565"/>
                  </a:cubicBezTo>
                  <a:cubicBezTo>
                    <a:pt x="32255" y="236691"/>
                    <a:pt x="54112" y="253139"/>
                    <a:pt x="56653" y="253139"/>
                  </a:cubicBezTo>
                  <a:cubicBezTo>
                    <a:pt x="58178" y="253139"/>
                    <a:pt x="59195" y="252380"/>
                    <a:pt x="59195" y="250608"/>
                  </a:cubicBezTo>
                  <a:close/>
                </a:path>
              </a:pathLst>
            </a:custGeom>
            <a:solidFill>
              <a:schemeClr val="tx1"/>
            </a:solidFill>
            <a:ln w="25471" cap="flat">
              <a:noFill/>
              <a:prstDash val="solid"/>
              <a:miter/>
            </a:ln>
          </p:spPr>
          <p:txBody>
            <a:bodyPr rtlCol="0" anchor="ctr"/>
            <a:lstStyle/>
            <a:p>
              <a:endParaRPr lang="en-US"/>
            </a:p>
          </p:txBody>
        </p:sp>
        <p:sp>
          <p:nvSpPr>
            <p:cNvPr id="1800" name="Freeform: Shape 1799">
              <a:extLst>
                <a:ext uri="{FF2B5EF4-FFF2-40B4-BE49-F238E27FC236}">
                  <a16:creationId xmlns:a16="http://schemas.microsoft.com/office/drawing/2014/main" id="{EF27FC8C-BE0B-A0BD-6A1D-51C44C562CA8}"/>
                </a:ext>
              </a:extLst>
            </p:cNvPr>
            <p:cNvSpPr/>
            <p:nvPr>
              <p:custDataLst>
                <p:tags r:id="rId25"/>
              </p:custDataLst>
            </p:nvPr>
          </p:nvSpPr>
          <p:spPr>
            <a:xfrm>
              <a:off x="7658727" y="7760004"/>
              <a:ext cx="208149" cy="114632"/>
            </a:xfrm>
            <a:custGeom>
              <a:avLst/>
              <a:gdLst>
                <a:gd name="connsiteX0" fmla="*/ 15231 w 208149"/>
                <a:gd name="connsiteY0" fmla="*/ 97006 h 114632"/>
                <a:gd name="connsiteX1" fmla="*/ 12943 w 208149"/>
                <a:gd name="connsiteY1" fmla="*/ 107888 h 114632"/>
                <a:gd name="connsiteX2" fmla="*/ 20314 w 208149"/>
                <a:gd name="connsiteY2" fmla="*/ 114720 h 114632"/>
                <a:gd name="connsiteX3" fmla="*/ 29717 w 208149"/>
                <a:gd name="connsiteY3" fmla="*/ 107635 h 114632"/>
                <a:gd name="connsiteX4" fmla="*/ 34546 w 208149"/>
                <a:gd name="connsiteY4" fmla="*/ 88909 h 114632"/>
                <a:gd name="connsiteX5" fmla="*/ 40137 w 208149"/>
                <a:gd name="connsiteY5" fmla="*/ 66134 h 114632"/>
                <a:gd name="connsiteX6" fmla="*/ 44458 w 208149"/>
                <a:gd name="connsiteY6" fmla="*/ 49180 h 114632"/>
                <a:gd name="connsiteX7" fmla="*/ 47762 w 208149"/>
                <a:gd name="connsiteY7" fmla="*/ 36527 h 114632"/>
                <a:gd name="connsiteX8" fmla="*/ 89189 w 208149"/>
                <a:gd name="connsiteY8" fmla="*/ 5655 h 114632"/>
                <a:gd name="connsiteX9" fmla="*/ 102913 w 208149"/>
                <a:gd name="connsiteY9" fmla="*/ 23369 h 114632"/>
                <a:gd name="connsiteX10" fmla="*/ 99101 w 208149"/>
                <a:gd name="connsiteY10" fmla="*/ 44372 h 114632"/>
                <a:gd name="connsiteX11" fmla="*/ 91984 w 208149"/>
                <a:gd name="connsiteY11" fmla="*/ 73726 h 114632"/>
                <a:gd name="connsiteX12" fmla="*/ 86901 w 208149"/>
                <a:gd name="connsiteY12" fmla="*/ 92958 h 114632"/>
                <a:gd name="connsiteX13" fmla="*/ 83597 w 208149"/>
                <a:gd name="connsiteY13" fmla="*/ 107888 h 114632"/>
                <a:gd name="connsiteX14" fmla="*/ 90968 w 208149"/>
                <a:gd name="connsiteY14" fmla="*/ 114720 h 114632"/>
                <a:gd name="connsiteX15" fmla="*/ 102405 w 208149"/>
                <a:gd name="connsiteY15" fmla="*/ 100296 h 114632"/>
                <a:gd name="connsiteX16" fmla="*/ 117654 w 208149"/>
                <a:gd name="connsiteY16" fmla="*/ 39311 h 114632"/>
                <a:gd name="connsiteX17" fmla="*/ 159589 w 208149"/>
                <a:gd name="connsiteY17" fmla="*/ 5655 h 114632"/>
                <a:gd name="connsiteX18" fmla="*/ 173313 w 208149"/>
                <a:gd name="connsiteY18" fmla="*/ 23369 h 114632"/>
                <a:gd name="connsiteX19" fmla="*/ 157555 w 208149"/>
                <a:gd name="connsiteY19" fmla="*/ 80052 h 114632"/>
                <a:gd name="connsiteX20" fmla="*/ 154251 w 208149"/>
                <a:gd name="connsiteY20" fmla="*/ 93970 h 114632"/>
                <a:gd name="connsiteX21" fmla="*/ 175092 w 208149"/>
                <a:gd name="connsiteY21" fmla="*/ 114720 h 114632"/>
                <a:gd name="connsiteX22" fmla="*/ 208386 w 208149"/>
                <a:gd name="connsiteY22" fmla="*/ 75750 h 114632"/>
                <a:gd name="connsiteX23" fmla="*/ 205336 w 208149"/>
                <a:gd name="connsiteY23" fmla="*/ 73220 h 114632"/>
                <a:gd name="connsiteX24" fmla="*/ 201524 w 208149"/>
                <a:gd name="connsiteY24" fmla="*/ 77775 h 114632"/>
                <a:gd name="connsiteX25" fmla="*/ 175600 w 208149"/>
                <a:gd name="connsiteY25" fmla="*/ 109153 h 114632"/>
                <a:gd name="connsiteX26" fmla="*/ 169500 w 208149"/>
                <a:gd name="connsiteY26" fmla="*/ 100802 h 114632"/>
                <a:gd name="connsiteX27" fmla="*/ 174075 w 208149"/>
                <a:gd name="connsiteY27" fmla="*/ 82836 h 114632"/>
                <a:gd name="connsiteX28" fmla="*/ 189578 w 208149"/>
                <a:gd name="connsiteY28" fmla="*/ 27164 h 114632"/>
                <a:gd name="connsiteX29" fmla="*/ 160351 w 208149"/>
                <a:gd name="connsiteY29" fmla="*/ 88 h 114632"/>
                <a:gd name="connsiteX30" fmla="*/ 118924 w 208149"/>
                <a:gd name="connsiteY30" fmla="*/ 24634 h 114632"/>
                <a:gd name="connsiteX31" fmla="*/ 110792 w 208149"/>
                <a:gd name="connsiteY31" fmla="*/ 6667 h 114632"/>
                <a:gd name="connsiteX32" fmla="*/ 89951 w 208149"/>
                <a:gd name="connsiteY32" fmla="*/ 88 h 114632"/>
                <a:gd name="connsiteX33" fmla="*/ 50304 w 208149"/>
                <a:gd name="connsiteY33" fmla="*/ 22103 h 114632"/>
                <a:gd name="connsiteX34" fmla="*/ 26922 w 208149"/>
                <a:gd name="connsiteY34" fmla="*/ 88 h 114632"/>
                <a:gd name="connsiteX35" fmla="*/ 8114 w 208149"/>
                <a:gd name="connsiteY35" fmla="*/ 14512 h 114632"/>
                <a:gd name="connsiteX36" fmla="*/ 236 w 208149"/>
                <a:gd name="connsiteY36" fmla="*/ 39058 h 114632"/>
                <a:gd name="connsiteX37" fmla="*/ 3286 w 208149"/>
                <a:gd name="connsiteY37" fmla="*/ 41588 h 114632"/>
                <a:gd name="connsiteX38" fmla="*/ 7606 w 208149"/>
                <a:gd name="connsiteY38" fmla="*/ 35768 h 114632"/>
                <a:gd name="connsiteX39" fmla="*/ 26159 w 208149"/>
                <a:gd name="connsiteY39" fmla="*/ 5655 h 114632"/>
                <a:gd name="connsiteX40" fmla="*/ 34038 w 208149"/>
                <a:gd name="connsiteY40" fmla="*/ 17295 h 114632"/>
                <a:gd name="connsiteX41" fmla="*/ 29971 w 208149"/>
                <a:gd name="connsiteY41" fmla="*/ 38552 h 114632"/>
                <a:gd name="connsiteX42" fmla="*/ 15231 w 208149"/>
                <a:gd name="connsiteY42" fmla="*/ 97006 h 11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08149" h="114632">
                  <a:moveTo>
                    <a:pt x="15231" y="97006"/>
                  </a:moveTo>
                  <a:cubicBezTo>
                    <a:pt x="14468" y="100802"/>
                    <a:pt x="12943" y="106622"/>
                    <a:pt x="12943" y="107888"/>
                  </a:cubicBezTo>
                  <a:cubicBezTo>
                    <a:pt x="12943" y="112443"/>
                    <a:pt x="16501" y="114720"/>
                    <a:pt x="20314" y="114720"/>
                  </a:cubicBezTo>
                  <a:cubicBezTo>
                    <a:pt x="23363" y="114720"/>
                    <a:pt x="27938" y="112696"/>
                    <a:pt x="29717" y="107635"/>
                  </a:cubicBezTo>
                  <a:cubicBezTo>
                    <a:pt x="29971" y="107129"/>
                    <a:pt x="33021" y="95235"/>
                    <a:pt x="34546" y="88909"/>
                  </a:cubicBezTo>
                  <a:lnTo>
                    <a:pt x="40137" y="66134"/>
                  </a:lnTo>
                  <a:cubicBezTo>
                    <a:pt x="41662" y="60567"/>
                    <a:pt x="43187" y="55000"/>
                    <a:pt x="44458" y="49180"/>
                  </a:cubicBezTo>
                  <a:cubicBezTo>
                    <a:pt x="45475" y="44878"/>
                    <a:pt x="47508" y="37539"/>
                    <a:pt x="47762" y="36527"/>
                  </a:cubicBezTo>
                  <a:cubicBezTo>
                    <a:pt x="51574" y="28683"/>
                    <a:pt x="65044" y="5655"/>
                    <a:pt x="89189" y="5655"/>
                  </a:cubicBezTo>
                  <a:cubicBezTo>
                    <a:pt x="100625" y="5655"/>
                    <a:pt x="102913" y="15018"/>
                    <a:pt x="102913" y="23369"/>
                  </a:cubicBezTo>
                  <a:cubicBezTo>
                    <a:pt x="102913" y="29695"/>
                    <a:pt x="101134" y="36780"/>
                    <a:pt x="99101" y="44372"/>
                  </a:cubicBezTo>
                  <a:lnTo>
                    <a:pt x="91984" y="73726"/>
                  </a:lnTo>
                  <a:lnTo>
                    <a:pt x="86901" y="92958"/>
                  </a:lnTo>
                  <a:cubicBezTo>
                    <a:pt x="85885" y="98019"/>
                    <a:pt x="83597" y="106622"/>
                    <a:pt x="83597" y="107888"/>
                  </a:cubicBezTo>
                  <a:cubicBezTo>
                    <a:pt x="83597" y="112443"/>
                    <a:pt x="87155" y="114720"/>
                    <a:pt x="90968" y="114720"/>
                  </a:cubicBezTo>
                  <a:cubicBezTo>
                    <a:pt x="98846" y="114720"/>
                    <a:pt x="100371" y="108394"/>
                    <a:pt x="102405" y="100296"/>
                  </a:cubicBezTo>
                  <a:cubicBezTo>
                    <a:pt x="105963" y="86125"/>
                    <a:pt x="115366" y="49180"/>
                    <a:pt x="117654" y="39311"/>
                  </a:cubicBezTo>
                  <a:cubicBezTo>
                    <a:pt x="118416" y="36021"/>
                    <a:pt x="131886" y="5655"/>
                    <a:pt x="159589" y="5655"/>
                  </a:cubicBezTo>
                  <a:cubicBezTo>
                    <a:pt x="170517" y="5655"/>
                    <a:pt x="173313" y="14259"/>
                    <a:pt x="173313" y="23369"/>
                  </a:cubicBezTo>
                  <a:cubicBezTo>
                    <a:pt x="173313" y="37793"/>
                    <a:pt x="162638" y="66640"/>
                    <a:pt x="157555" y="80052"/>
                  </a:cubicBezTo>
                  <a:cubicBezTo>
                    <a:pt x="155268" y="86125"/>
                    <a:pt x="154251" y="88909"/>
                    <a:pt x="154251" y="93970"/>
                  </a:cubicBezTo>
                  <a:cubicBezTo>
                    <a:pt x="154251" y="105863"/>
                    <a:pt x="163147" y="114720"/>
                    <a:pt x="175092" y="114720"/>
                  </a:cubicBezTo>
                  <a:cubicBezTo>
                    <a:pt x="198982" y="114720"/>
                    <a:pt x="208386" y="77775"/>
                    <a:pt x="208386" y="75750"/>
                  </a:cubicBezTo>
                  <a:cubicBezTo>
                    <a:pt x="208386" y="73220"/>
                    <a:pt x="206098" y="73220"/>
                    <a:pt x="205336" y="73220"/>
                  </a:cubicBezTo>
                  <a:cubicBezTo>
                    <a:pt x="202794" y="73220"/>
                    <a:pt x="202794" y="73979"/>
                    <a:pt x="201524" y="77775"/>
                  </a:cubicBezTo>
                  <a:cubicBezTo>
                    <a:pt x="197711" y="91186"/>
                    <a:pt x="189578" y="109153"/>
                    <a:pt x="175600" y="109153"/>
                  </a:cubicBezTo>
                  <a:cubicBezTo>
                    <a:pt x="171280" y="109153"/>
                    <a:pt x="169500" y="106622"/>
                    <a:pt x="169500" y="100802"/>
                  </a:cubicBezTo>
                  <a:cubicBezTo>
                    <a:pt x="169500" y="94476"/>
                    <a:pt x="171788" y="88403"/>
                    <a:pt x="174075" y="82836"/>
                  </a:cubicBezTo>
                  <a:cubicBezTo>
                    <a:pt x="178904" y="69677"/>
                    <a:pt x="189578" y="41588"/>
                    <a:pt x="189578" y="27164"/>
                  </a:cubicBezTo>
                  <a:cubicBezTo>
                    <a:pt x="189578" y="10716"/>
                    <a:pt x="179412" y="88"/>
                    <a:pt x="160351" y="88"/>
                  </a:cubicBezTo>
                  <a:cubicBezTo>
                    <a:pt x="141290" y="88"/>
                    <a:pt x="128328" y="11222"/>
                    <a:pt x="118924" y="24634"/>
                  </a:cubicBezTo>
                  <a:cubicBezTo>
                    <a:pt x="118670" y="21344"/>
                    <a:pt x="117908" y="12740"/>
                    <a:pt x="110792" y="6667"/>
                  </a:cubicBezTo>
                  <a:cubicBezTo>
                    <a:pt x="104438" y="1353"/>
                    <a:pt x="96305" y="88"/>
                    <a:pt x="89951" y="88"/>
                  </a:cubicBezTo>
                  <a:cubicBezTo>
                    <a:pt x="67078" y="88"/>
                    <a:pt x="54624" y="16283"/>
                    <a:pt x="50304" y="22103"/>
                  </a:cubicBezTo>
                  <a:cubicBezTo>
                    <a:pt x="49033" y="7679"/>
                    <a:pt x="38358" y="88"/>
                    <a:pt x="26922" y="88"/>
                  </a:cubicBezTo>
                  <a:cubicBezTo>
                    <a:pt x="15231" y="88"/>
                    <a:pt x="10402" y="9957"/>
                    <a:pt x="8114" y="14512"/>
                  </a:cubicBezTo>
                  <a:cubicBezTo>
                    <a:pt x="3540" y="23369"/>
                    <a:pt x="236" y="38299"/>
                    <a:pt x="236" y="39058"/>
                  </a:cubicBezTo>
                  <a:cubicBezTo>
                    <a:pt x="236" y="41588"/>
                    <a:pt x="2777" y="41588"/>
                    <a:pt x="3286" y="41588"/>
                  </a:cubicBezTo>
                  <a:cubicBezTo>
                    <a:pt x="5827" y="41588"/>
                    <a:pt x="6081" y="41335"/>
                    <a:pt x="7606" y="35768"/>
                  </a:cubicBezTo>
                  <a:cubicBezTo>
                    <a:pt x="11927" y="17802"/>
                    <a:pt x="17010" y="5655"/>
                    <a:pt x="26159" y="5655"/>
                  </a:cubicBezTo>
                  <a:cubicBezTo>
                    <a:pt x="30226" y="5655"/>
                    <a:pt x="34038" y="7679"/>
                    <a:pt x="34038" y="17295"/>
                  </a:cubicBezTo>
                  <a:cubicBezTo>
                    <a:pt x="34038" y="22609"/>
                    <a:pt x="33275" y="25393"/>
                    <a:pt x="29971" y="38552"/>
                  </a:cubicBezTo>
                  <a:lnTo>
                    <a:pt x="15231" y="97006"/>
                  </a:lnTo>
                  <a:close/>
                </a:path>
              </a:pathLst>
            </a:custGeom>
            <a:solidFill>
              <a:schemeClr val="tx1"/>
            </a:solidFill>
            <a:ln w="25471" cap="flat">
              <a:noFill/>
              <a:prstDash val="solid"/>
              <a:miter/>
            </a:ln>
          </p:spPr>
          <p:txBody>
            <a:bodyPr rtlCol="0" anchor="ctr"/>
            <a:lstStyle/>
            <a:p>
              <a:endParaRPr lang="en-US"/>
            </a:p>
          </p:txBody>
        </p:sp>
        <p:sp>
          <p:nvSpPr>
            <p:cNvPr id="1801" name="Freeform: Shape 1800">
              <a:extLst>
                <a:ext uri="{FF2B5EF4-FFF2-40B4-BE49-F238E27FC236}">
                  <a16:creationId xmlns:a16="http://schemas.microsoft.com/office/drawing/2014/main" id="{893B4C00-C3F1-8EAC-146E-0DFFD903349F}"/>
                </a:ext>
              </a:extLst>
            </p:cNvPr>
            <p:cNvSpPr/>
            <p:nvPr>
              <p:custDataLst>
                <p:tags r:id="rId26"/>
              </p:custDataLst>
            </p:nvPr>
          </p:nvSpPr>
          <p:spPr>
            <a:xfrm>
              <a:off x="7893896" y="7792191"/>
              <a:ext cx="64757" cy="117618"/>
            </a:xfrm>
            <a:custGeom>
              <a:avLst/>
              <a:gdLst>
                <a:gd name="connsiteX0" fmla="*/ 40451 w 64757"/>
                <a:gd name="connsiteY0" fmla="*/ 5049 h 117618"/>
                <a:gd name="connsiteX1" fmla="*/ 35114 w 64757"/>
                <a:gd name="connsiteY1" fmla="*/ 89 h 117618"/>
                <a:gd name="connsiteX2" fmla="*/ 244 w 64757"/>
                <a:gd name="connsiteY2" fmla="*/ 11426 h 117618"/>
                <a:gd name="connsiteX3" fmla="*/ 244 w 64757"/>
                <a:gd name="connsiteY3" fmla="*/ 17803 h 117618"/>
                <a:gd name="connsiteX4" fmla="*/ 26041 w 64757"/>
                <a:gd name="connsiteY4" fmla="*/ 12843 h 117618"/>
                <a:gd name="connsiteX5" fmla="*/ 26041 w 64757"/>
                <a:gd name="connsiteY5" fmla="*/ 103182 h 117618"/>
                <a:gd name="connsiteX6" fmla="*/ 8250 w 64757"/>
                <a:gd name="connsiteY6" fmla="*/ 111331 h 117618"/>
                <a:gd name="connsiteX7" fmla="*/ 1490 w 64757"/>
                <a:gd name="connsiteY7" fmla="*/ 111331 h 117618"/>
                <a:gd name="connsiteX8" fmla="*/ 1490 w 64757"/>
                <a:gd name="connsiteY8" fmla="*/ 117708 h 117618"/>
                <a:gd name="connsiteX9" fmla="*/ 33157 w 64757"/>
                <a:gd name="connsiteY9" fmla="*/ 116999 h 117618"/>
                <a:gd name="connsiteX10" fmla="*/ 65002 w 64757"/>
                <a:gd name="connsiteY10" fmla="*/ 117708 h 117618"/>
                <a:gd name="connsiteX11" fmla="*/ 65002 w 64757"/>
                <a:gd name="connsiteY11" fmla="*/ 111331 h 117618"/>
                <a:gd name="connsiteX12" fmla="*/ 58242 w 64757"/>
                <a:gd name="connsiteY12" fmla="*/ 111331 h 117618"/>
                <a:gd name="connsiteX13" fmla="*/ 40451 w 64757"/>
                <a:gd name="connsiteY13" fmla="*/ 103182 h 117618"/>
                <a:gd name="connsiteX14" fmla="*/ 40451 w 64757"/>
                <a:gd name="connsiteY14" fmla="*/ 5049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757" h="117618">
                  <a:moveTo>
                    <a:pt x="40451" y="5049"/>
                  </a:moveTo>
                  <a:cubicBezTo>
                    <a:pt x="40451" y="267"/>
                    <a:pt x="40095" y="89"/>
                    <a:pt x="35114" y="89"/>
                  </a:cubicBezTo>
                  <a:cubicBezTo>
                    <a:pt x="23728" y="11249"/>
                    <a:pt x="7539" y="11426"/>
                    <a:pt x="244" y="11426"/>
                  </a:cubicBezTo>
                  <a:lnTo>
                    <a:pt x="244" y="17803"/>
                  </a:lnTo>
                  <a:cubicBezTo>
                    <a:pt x="4514" y="17803"/>
                    <a:pt x="16256" y="17803"/>
                    <a:pt x="26041" y="12843"/>
                  </a:cubicBezTo>
                  <a:lnTo>
                    <a:pt x="26041" y="103182"/>
                  </a:lnTo>
                  <a:cubicBezTo>
                    <a:pt x="26041" y="109028"/>
                    <a:pt x="26041" y="111331"/>
                    <a:pt x="8250" y="111331"/>
                  </a:cubicBezTo>
                  <a:lnTo>
                    <a:pt x="1490" y="111331"/>
                  </a:lnTo>
                  <a:lnTo>
                    <a:pt x="1490" y="117708"/>
                  </a:lnTo>
                  <a:cubicBezTo>
                    <a:pt x="4692" y="117530"/>
                    <a:pt x="26575" y="116999"/>
                    <a:pt x="33157" y="116999"/>
                  </a:cubicBezTo>
                  <a:cubicBezTo>
                    <a:pt x="38672" y="116999"/>
                    <a:pt x="61088" y="117530"/>
                    <a:pt x="65002" y="117708"/>
                  </a:cubicBezTo>
                  <a:lnTo>
                    <a:pt x="65002" y="111331"/>
                  </a:lnTo>
                  <a:lnTo>
                    <a:pt x="58242" y="111331"/>
                  </a:lnTo>
                  <a:cubicBezTo>
                    <a:pt x="40451" y="111331"/>
                    <a:pt x="40451" y="109028"/>
                    <a:pt x="40451" y="103182"/>
                  </a:cubicBezTo>
                  <a:lnTo>
                    <a:pt x="40451" y="5049"/>
                  </a:lnTo>
                  <a:close/>
                </a:path>
              </a:pathLst>
            </a:custGeom>
            <a:solidFill>
              <a:schemeClr val="tx1"/>
            </a:solidFill>
            <a:ln w="25471" cap="flat">
              <a:noFill/>
              <a:prstDash val="solid"/>
              <a:miter/>
            </a:ln>
          </p:spPr>
          <p:txBody>
            <a:bodyPr rtlCol="0" anchor="ctr"/>
            <a:lstStyle/>
            <a:p>
              <a:endParaRPr lang="en-US"/>
            </a:p>
          </p:txBody>
        </p:sp>
        <p:sp>
          <p:nvSpPr>
            <p:cNvPr id="1802" name="Freeform: Shape 1801">
              <a:extLst>
                <a:ext uri="{FF2B5EF4-FFF2-40B4-BE49-F238E27FC236}">
                  <a16:creationId xmlns:a16="http://schemas.microsoft.com/office/drawing/2014/main" id="{8784E142-50F6-4D59-7008-A48D4FF89419}"/>
                </a:ext>
              </a:extLst>
            </p:cNvPr>
            <p:cNvSpPr/>
            <p:nvPr>
              <p:custDataLst>
                <p:tags r:id="rId27"/>
              </p:custDataLst>
            </p:nvPr>
          </p:nvSpPr>
          <p:spPr>
            <a:xfrm>
              <a:off x="8059229" y="7724323"/>
              <a:ext cx="169010" cy="168531"/>
            </a:xfrm>
            <a:custGeom>
              <a:avLst/>
              <a:gdLst>
                <a:gd name="connsiteX0" fmla="*/ 89967 w 169010"/>
                <a:gd name="connsiteY0" fmla="*/ 89415 h 168531"/>
                <a:gd name="connsiteX1" fmla="*/ 160875 w 169010"/>
                <a:gd name="connsiteY1" fmla="*/ 89415 h 168531"/>
                <a:gd name="connsiteX2" fmla="*/ 169262 w 169010"/>
                <a:gd name="connsiteY2" fmla="*/ 84354 h 168531"/>
                <a:gd name="connsiteX3" fmla="*/ 160875 w 169010"/>
                <a:gd name="connsiteY3" fmla="*/ 79293 h 168531"/>
                <a:gd name="connsiteX4" fmla="*/ 89967 w 169010"/>
                <a:gd name="connsiteY4" fmla="*/ 79293 h 168531"/>
                <a:gd name="connsiteX5" fmla="*/ 89967 w 169010"/>
                <a:gd name="connsiteY5" fmla="*/ 8439 h 168531"/>
                <a:gd name="connsiteX6" fmla="*/ 84884 w 169010"/>
                <a:gd name="connsiteY6" fmla="*/ 88 h 168531"/>
                <a:gd name="connsiteX7" fmla="*/ 79800 w 169010"/>
                <a:gd name="connsiteY7" fmla="*/ 8439 h 168531"/>
                <a:gd name="connsiteX8" fmla="*/ 79800 w 169010"/>
                <a:gd name="connsiteY8" fmla="*/ 79293 h 168531"/>
                <a:gd name="connsiteX9" fmla="*/ 8638 w 169010"/>
                <a:gd name="connsiteY9" fmla="*/ 79293 h 168531"/>
                <a:gd name="connsiteX10" fmla="*/ 251 w 169010"/>
                <a:gd name="connsiteY10" fmla="*/ 84354 h 168531"/>
                <a:gd name="connsiteX11" fmla="*/ 8638 w 169010"/>
                <a:gd name="connsiteY11" fmla="*/ 89415 h 168531"/>
                <a:gd name="connsiteX12" fmla="*/ 79800 w 169010"/>
                <a:gd name="connsiteY12" fmla="*/ 89415 h 168531"/>
                <a:gd name="connsiteX13" fmla="*/ 79800 w 169010"/>
                <a:gd name="connsiteY13" fmla="*/ 160269 h 168531"/>
                <a:gd name="connsiteX14" fmla="*/ 84884 w 169010"/>
                <a:gd name="connsiteY14" fmla="*/ 168620 h 168531"/>
                <a:gd name="connsiteX15" fmla="*/ 89967 w 169010"/>
                <a:gd name="connsiteY15" fmla="*/ 160269 h 168531"/>
                <a:gd name="connsiteX16" fmla="*/ 89967 w 169010"/>
                <a:gd name="connsiteY16" fmla="*/ 89415 h 168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9010" h="168531">
                  <a:moveTo>
                    <a:pt x="89967" y="89415"/>
                  </a:moveTo>
                  <a:lnTo>
                    <a:pt x="160875" y="89415"/>
                  </a:lnTo>
                  <a:cubicBezTo>
                    <a:pt x="164433" y="89415"/>
                    <a:pt x="169262" y="89415"/>
                    <a:pt x="169262" y="84354"/>
                  </a:cubicBezTo>
                  <a:cubicBezTo>
                    <a:pt x="169262" y="79293"/>
                    <a:pt x="164433" y="79293"/>
                    <a:pt x="160875" y="79293"/>
                  </a:cubicBezTo>
                  <a:lnTo>
                    <a:pt x="89967" y="79293"/>
                  </a:lnTo>
                  <a:lnTo>
                    <a:pt x="89967" y="8439"/>
                  </a:lnTo>
                  <a:cubicBezTo>
                    <a:pt x="89967" y="4896"/>
                    <a:pt x="89967" y="88"/>
                    <a:pt x="84884" y="88"/>
                  </a:cubicBezTo>
                  <a:cubicBezTo>
                    <a:pt x="79800" y="88"/>
                    <a:pt x="79800" y="4896"/>
                    <a:pt x="79800" y="8439"/>
                  </a:cubicBezTo>
                  <a:lnTo>
                    <a:pt x="79800" y="79293"/>
                  </a:lnTo>
                  <a:lnTo>
                    <a:pt x="8638" y="79293"/>
                  </a:lnTo>
                  <a:cubicBezTo>
                    <a:pt x="5080" y="79293"/>
                    <a:pt x="251" y="79293"/>
                    <a:pt x="251" y="84354"/>
                  </a:cubicBezTo>
                  <a:cubicBezTo>
                    <a:pt x="251" y="89415"/>
                    <a:pt x="5080" y="89415"/>
                    <a:pt x="8638" y="89415"/>
                  </a:cubicBezTo>
                  <a:lnTo>
                    <a:pt x="79800" y="89415"/>
                  </a:lnTo>
                  <a:lnTo>
                    <a:pt x="79800" y="160269"/>
                  </a:lnTo>
                  <a:cubicBezTo>
                    <a:pt x="79800" y="163812"/>
                    <a:pt x="79800" y="168620"/>
                    <a:pt x="84884" y="168620"/>
                  </a:cubicBezTo>
                  <a:cubicBezTo>
                    <a:pt x="89967" y="168620"/>
                    <a:pt x="89967" y="163812"/>
                    <a:pt x="89967" y="160269"/>
                  </a:cubicBezTo>
                  <a:lnTo>
                    <a:pt x="89967" y="89415"/>
                  </a:lnTo>
                  <a:close/>
                </a:path>
              </a:pathLst>
            </a:custGeom>
            <a:solidFill>
              <a:schemeClr val="tx1"/>
            </a:solidFill>
            <a:ln w="25471" cap="flat">
              <a:noFill/>
              <a:prstDash val="solid"/>
              <a:miter/>
            </a:ln>
          </p:spPr>
          <p:txBody>
            <a:bodyPr rtlCol="0" anchor="ctr"/>
            <a:lstStyle/>
            <a:p>
              <a:endParaRPr lang="en-US"/>
            </a:p>
          </p:txBody>
        </p:sp>
        <p:sp>
          <p:nvSpPr>
            <p:cNvPr id="1803" name="Freeform: Shape 1802">
              <a:extLst>
                <a:ext uri="{FF2B5EF4-FFF2-40B4-BE49-F238E27FC236}">
                  <a16:creationId xmlns:a16="http://schemas.microsoft.com/office/drawing/2014/main" id="{93894D4A-48FF-45C8-C113-5DBC1F87BFA8}"/>
                </a:ext>
              </a:extLst>
            </p:cNvPr>
            <p:cNvSpPr/>
            <p:nvPr>
              <p:custDataLst>
                <p:tags r:id="rId28"/>
              </p:custDataLst>
            </p:nvPr>
          </p:nvSpPr>
          <p:spPr>
            <a:xfrm>
              <a:off x="8306518" y="7760004"/>
              <a:ext cx="208149" cy="114632"/>
            </a:xfrm>
            <a:custGeom>
              <a:avLst/>
              <a:gdLst>
                <a:gd name="connsiteX0" fmla="*/ 15256 w 208149"/>
                <a:gd name="connsiteY0" fmla="*/ 97006 h 114632"/>
                <a:gd name="connsiteX1" fmla="*/ 12969 w 208149"/>
                <a:gd name="connsiteY1" fmla="*/ 107888 h 114632"/>
                <a:gd name="connsiteX2" fmla="*/ 20339 w 208149"/>
                <a:gd name="connsiteY2" fmla="*/ 114720 h 114632"/>
                <a:gd name="connsiteX3" fmla="*/ 29743 w 208149"/>
                <a:gd name="connsiteY3" fmla="*/ 107635 h 114632"/>
                <a:gd name="connsiteX4" fmla="*/ 34572 w 208149"/>
                <a:gd name="connsiteY4" fmla="*/ 88909 h 114632"/>
                <a:gd name="connsiteX5" fmla="*/ 40163 w 208149"/>
                <a:gd name="connsiteY5" fmla="*/ 66134 h 114632"/>
                <a:gd name="connsiteX6" fmla="*/ 44483 w 208149"/>
                <a:gd name="connsiteY6" fmla="*/ 49180 h 114632"/>
                <a:gd name="connsiteX7" fmla="*/ 47787 w 208149"/>
                <a:gd name="connsiteY7" fmla="*/ 36527 h 114632"/>
                <a:gd name="connsiteX8" fmla="*/ 89214 w 208149"/>
                <a:gd name="connsiteY8" fmla="*/ 5655 h 114632"/>
                <a:gd name="connsiteX9" fmla="*/ 102938 w 208149"/>
                <a:gd name="connsiteY9" fmla="*/ 23369 h 114632"/>
                <a:gd name="connsiteX10" fmla="*/ 99126 w 208149"/>
                <a:gd name="connsiteY10" fmla="*/ 44372 h 114632"/>
                <a:gd name="connsiteX11" fmla="*/ 92010 w 208149"/>
                <a:gd name="connsiteY11" fmla="*/ 73726 h 114632"/>
                <a:gd name="connsiteX12" fmla="*/ 86927 w 208149"/>
                <a:gd name="connsiteY12" fmla="*/ 92958 h 114632"/>
                <a:gd name="connsiteX13" fmla="*/ 83623 w 208149"/>
                <a:gd name="connsiteY13" fmla="*/ 107888 h 114632"/>
                <a:gd name="connsiteX14" fmla="*/ 90993 w 208149"/>
                <a:gd name="connsiteY14" fmla="*/ 114720 h 114632"/>
                <a:gd name="connsiteX15" fmla="*/ 102430 w 208149"/>
                <a:gd name="connsiteY15" fmla="*/ 100296 h 114632"/>
                <a:gd name="connsiteX16" fmla="*/ 117679 w 208149"/>
                <a:gd name="connsiteY16" fmla="*/ 39311 h 114632"/>
                <a:gd name="connsiteX17" fmla="*/ 159614 w 208149"/>
                <a:gd name="connsiteY17" fmla="*/ 5655 h 114632"/>
                <a:gd name="connsiteX18" fmla="*/ 173338 w 208149"/>
                <a:gd name="connsiteY18" fmla="*/ 23369 h 114632"/>
                <a:gd name="connsiteX19" fmla="*/ 157581 w 208149"/>
                <a:gd name="connsiteY19" fmla="*/ 80052 h 114632"/>
                <a:gd name="connsiteX20" fmla="*/ 154277 w 208149"/>
                <a:gd name="connsiteY20" fmla="*/ 93970 h 114632"/>
                <a:gd name="connsiteX21" fmla="*/ 175117 w 208149"/>
                <a:gd name="connsiteY21" fmla="*/ 114720 h 114632"/>
                <a:gd name="connsiteX22" fmla="*/ 208411 w 208149"/>
                <a:gd name="connsiteY22" fmla="*/ 75750 h 114632"/>
                <a:gd name="connsiteX23" fmla="*/ 205361 w 208149"/>
                <a:gd name="connsiteY23" fmla="*/ 73220 h 114632"/>
                <a:gd name="connsiteX24" fmla="*/ 201549 w 208149"/>
                <a:gd name="connsiteY24" fmla="*/ 77775 h 114632"/>
                <a:gd name="connsiteX25" fmla="*/ 175625 w 208149"/>
                <a:gd name="connsiteY25" fmla="*/ 109153 h 114632"/>
                <a:gd name="connsiteX26" fmla="*/ 169526 w 208149"/>
                <a:gd name="connsiteY26" fmla="*/ 100802 h 114632"/>
                <a:gd name="connsiteX27" fmla="*/ 174101 w 208149"/>
                <a:gd name="connsiteY27" fmla="*/ 82836 h 114632"/>
                <a:gd name="connsiteX28" fmla="*/ 189604 w 208149"/>
                <a:gd name="connsiteY28" fmla="*/ 27164 h 114632"/>
                <a:gd name="connsiteX29" fmla="*/ 160376 w 208149"/>
                <a:gd name="connsiteY29" fmla="*/ 88 h 114632"/>
                <a:gd name="connsiteX30" fmla="*/ 118950 w 208149"/>
                <a:gd name="connsiteY30" fmla="*/ 24634 h 114632"/>
                <a:gd name="connsiteX31" fmla="*/ 110817 w 208149"/>
                <a:gd name="connsiteY31" fmla="*/ 6667 h 114632"/>
                <a:gd name="connsiteX32" fmla="*/ 89977 w 208149"/>
                <a:gd name="connsiteY32" fmla="*/ 88 h 114632"/>
                <a:gd name="connsiteX33" fmla="*/ 50329 w 208149"/>
                <a:gd name="connsiteY33" fmla="*/ 22103 h 114632"/>
                <a:gd name="connsiteX34" fmla="*/ 26947 w 208149"/>
                <a:gd name="connsiteY34" fmla="*/ 88 h 114632"/>
                <a:gd name="connsiteX35" fmla="*/ 8140 w 208149"/>
                <a:gd name="connsiteY35" fmla="*/ 14512 h 114632"/>
                <a:gd name="connsiteX36" fmla="*/ 261 w 208149"/>
                <a:gd name="connsiteY36" fmla="*/ 39058 h 114632"/>
                <a:gd name="connsiteX37" fmla="*/ 3311 w 208149"/>
                <a:gd name="connsiteY37" fmla="*/ 41588 h 114632"/>
                <a:gd name="connsiteX38" fmla="*/ 7631 w 208149"/>
                <a:gd name="connsiteY38" fmla="*/ 35768 h 114632"/>
                <a:gd name="connsiteX39" fmla="*/ 26185 w 208149"/>
                <a:gd name="connsiteY39" fmla="*/ 5655 h 114632"/>
                <a:gd name="connsiteX40" fmla="*/ 34063 w 208149"/>
                <a:gd name="connsiteY40" fmla="*/ 17295 h 114632"/>
                <a:gd name="connsiteX41" fmla="*/ 29997 w 208149"/>
                <a:gd name="connsiteY41" fmla="*/ 38552 h 114632"/>
                <a:gd name="connsiteX42" fmla="*/ 15256 w 208149"/>
                <a:gd name="connsiteY42" fmla="*/ 97006 h 11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08149" h="114632">
                  <a:moveTo>
                    <a:pt x="15256" y="97006"/>
                  </a:moveTo>
                  <a:cubicBezTo>
                    <a:pt x="14494" y="100802"/>
                    <a:pt x="12969" y="106622"/>
                    <a:pt x="12969" y="107888"/>
                  </a:cubicBezTo>
                  <a:cubicBezTo>
                    <a:pt x="12969" y="112443"/>
                    <a:pt x="16527" y="114720"/>
                    <a:pt x="20339" y="114720"/>
                  </a:cubicBezTo>
                  <a:cubicBezTo>
                    <a:pt x="23389" y="114720"/>
                    <a:pt x="27964" y="112696"/>
                    <a:pt x="29743" y="107635"/>
                  </a:cubicBezTo>
                  <a:cubicBezTo>
                    <a:pt x="29997" y="107129"/>
                    <a:pt x="33047" y="95235"/>
                    <a:pt x="34572" y="88909"/>
                  </a:cubicBezTo>
                  <a:lnTo>
                    <a:pt x="40163" y="66134"/>
                  </a:lnTo>
                  <a:cubicBezTo>
                    <a:pt x="41688" y="60567"/>
                    <a:pt x="43213" y="55000"/>
                    <a:pt x="44483" y="49180"/>
                  </a:cubicBezTo>
                  <a:cubicBezTo>
                    <a:pt x="45500" y="44878"/>
                    <a:pt x="47533" y="37539"/>
                    <a:pt x="47787" y="36527"/>
                  </a:cubicBezTo>
                  <a:cubicBezTo>
                    <a:pt x="51600" y="28683"/>
                    <a:pt x="65070" y="5655"/>
                    <a:pt x="89214" y="5655"/>
                  </a:cubicBezTo>
                  <a:cubicBezTo>
                    <a:pt x="100651" y="5655"/>
                    <a:pt x="102938" y="15018"/>
                    <a:pt x="102938" y="23369"/>
                  </a:cubicBezTo>
                  <a:cubicBezTo>
                    <a:pt x="102938" y="29695"/>
                    <a:pt x="101159" y="36780"/>
                    <a:pt x="99126" y="44372"/>
                  </a:cubicBezTo>
                  <a:lnTo>
                    <a:pt x="92010" y="73726"/>
                  </a:lnTo>
                  <a:lnTo>
                    <a:pt x="86927" y="92958"/>
                  </a:lnTo>
                  <a:cubicBezTo>
                    <a:pt x="85910" y="98019"/>
                    <a:pt x="83623" y="106622"/>
                    <a:pt x="83623" y="107888"/>
                  </a:cubicBezTo>
                  <a:cubicBezTo>
                    <a:pt x="83623" y="112443"/>
                    <a:pt x="87181" y="114720"/>
                    <a:pt x="90993" y="114720"/>
                  </a:cubicBezTo>
                  <a:cubicBezTo>
                    <a:pt x="98872" y="114720"/>
                    <a:pt x="100397" y="108394"/>
                    <a:pt x="102430" y="100296"/>
                  </a:cubicBezTo>
                  <a:cubicBezTo>
                    <a:pt x="105988" y="86125"/>
                    <a:pt x="115392" y="49180"/>
                    <a:pt x="117679" y="39311"/>
                  </a:cubicBezTo>
                  <a:cubicBezTo>
                    <a:pt x="118441" y="36021"/>
                    <a:pt x="131911" y="5655"/>
                    <a:pt x="159614" y="5655"/>
                  </a:cubicBezTo>
                  <a:cubicBezTo>
                    <a:pt x="170542" y="5655"/>
                    <a:pt x="173338" y="14259"/>
                    <a:pt x="173338" y="23369"/>
                  </a:cubicBezTo>
                  <a:cubicBezTo>
                    <a:pt x="173338" y="37793"/>
                    <a:pt x="162664" y="66640"/>
                    <a:pt x="157581" y="80052"/>
                  </a:cubicBezTo>
                  <a:cubicBezTo>
                    <a:pt x="155293" y="86125"/>
                    <a:pt x="154277" y="88909"/>
                    <a:pt x="154277" y="93970"/>
                  </a:cubicBezTo>
                  <a:cubicBezTo>
                    <a:pt x="154277" y="105863"/>
                    <a:pt x="163172" y="114720"/>
                    <a:pt x="175117" y="114720"/>
                  </a:cubicBezTo>
                  <a:cubicBezTo>
                    <a:pt x="199007" y="114720"/>
                    <a:pt x="208411" y="77775"/>
                    <a:pt x="208411" y="75750"/>
                  </a:cubicBezTo>
                  <a:cubicBezTo>
                    <a:pt x="208411" y="73220"/>
                    <a:pt x="206124" y="73220"/>
                    <a:pt x="205361" y="73220"/>
                  </a:cubicBezTo>
                  <a:cubicBezTo>
                    <a:pt x="202820" y="73220"/>
                    <a:pt x="202820" y="73979"/>
                    <a:pt x="201549" y="77775"/>
                  </a:cubicBezTo>
                  <a:cubicBezTo>
                    <a:pt x="197737" y="91186"/>
                    <a:pt x="189604" y="109153"/>
                    <a:pt x="175625" y="109153"/>
                  </a:cubicBezTo>
                  <a:cubicBezTo>
                    <a:pt x="171305" y="109153"/>
                    <a:pt x="169526" y="106622"/>
                    <a:pt x="169526" y="100802"/>
                  </a:cubicBezTo>
                  <a:cubicBezTo>
                    <a:pt x="169526" y="94476"/>
                    <a:pt x="171813" y="88403"/>
                    <a:pt x="174101" y="82836"/>
                  </a:cubicBezTo>
                  <a:cubicBezTo>
                    <a:pt x="178929" y="69677"/>
                    <a:pt x="189604" y="41588"/>
                    <a:pt x="189604" y="27164"/>
                  </a:cubicBezTo>
                  <a:cubicBezTo>
                    <a:pt x="189604" y="10716"/>
                    <a:pt x="179438" y="88"/>
                    <a:pt x="160376" y="88"/>
                  </a:cubicBezTo>
                  <a:cubicBezTo>
                    <a:pt x="141315" y="88"/>
                    <a:pt x="128353" y="11222"/>
                    <a:pt x="118950" y="24634"/>
                  </a:cubicBezTo>
                  <a:cubicBezTo>
                    <a:pt x="118696" y="21344"/>
                    <a:pt x="117933" y="12740"/>
                    <a:pt x="110817" y="6667"/>
                  </a:cubicBezTo>
                  <a:cubicBezTo>
                    <a:pt x="104463" y="1353"/>
                    <a:pt x="96330" y="88"/>
                    <a:pt x="89977" y="88"/>
                  </a:cubicBezTo>
                  <a:cubicBezTo>
                    <a:pt x="67103" y="88"/>
                    <a:pt x="54649" y="16283"/>
                    <a:pt x="50329" y="22103"/>
                  </a:cubicBezTo>
                  <a:cubicBezTo>
                    <a:pt x="49058" y="7679"/>
                    <a:pt x="38384" y="88"/>
                    <a:pt x="26947" y="88"/>
                  </a:cubicBezTo>
                  <a:cubicBezTo>
                    <a:pt x="15256" y="88"/>
                    <a:pt x="10427" y="9957"/>
                    <a:pt x="8140" y="14512"/>
                  </a:cubicBezTo>
                  <a:cubicBezTo>
                    <a:pt x="3565" y="23369"/>
                    <a:pt x="261" y="38299"/>
                    <a:pt x="261" y="39058"/>
                  </a:cubicBezTo>
                  <a:cubicBezTo>
                    <a:pt x="261" y="41588"/>
                    <a:pt x="2803" y="41588"/>
                    <a:pt x="3311" y="41588"/>
                  </a:cubicBezTo>
                  <a:cubicBezTo>
                    <a:pt x="5852" y="41588"/>
                    <a:pt x="6107" y="41335"/>
                    <a:pt x="7631" y="35768"/>
                  </a:cubicBezTo>
                  <a:cubicBezTo>
                    <a:pt x="11952" y="17802"/>
                    <a:pt x="17035" y="5655"/>
                    <a:pt x="26185" y="5655"/>
                  </a:cubicBezTo>
                  <a:cubicBezTo>
                    <a:pt x="30251" y="5655"/>
                    <a:pt x="34063" y="7679"/>
                    <a:pt x="34063" y="17295"/>
                  </a:cubicBezTo>
                  <a:cubicBezTo>
                    <a:pt x="34063" y="22609"/>
                    <a:pt x="33301" y="25393"/>
                    <a:pt x="29997" y="38552"/>
                  </a:cubicBezTo>
                  <a:lnTo>
                    <a:pt x="15256" y="97006"/>
                  </a:lnTo>
                  <a:close/>
                </a:path>
              </a:pathLst>
            </a:custGeom>
            <a:solidFill>
              <a:schemeClr val="tx1"/>
            </a:solidFill>
            <a:ln w="25471" cap="flat">
              <a:noFill/>
              <a:prstDash val="solid"/>
              <a:miter/>
            </a:ln>
          </p:spPr>
          <p:txBody>
            <a:bodyPr rtlCol="0" anchor="ctr"/>
            <a:lstStyle/>
            <a:p>
              <a:endParaRPr lang="en-US"/>
            </a:p>
          </p:txBody>
        </p:sp>
        <p:sp>
          <p:nvSpPr>
            <p:cNvPr id="1804" name="Freeform: Shape 1803">
              <a:extLst>
                <a:ext uri="{FF2B5EF4-FFF2-40B4-BE49-F238E27FC236}">
                  <a16:creationId xmlns:a16="http://schemas.microsoft.com/office/drawing/2014/main" id="{EB595BD8-8D74-A541-CEAC-3B714FE6E6A7}"/>
                </a:ext>
              </a:extLst>
            </p:cNvPr>
            <p:cNvSpPr/>
            <p:nvPr>
              <p:custDataLst>
                <p:tags r:id="rId29"/>
              </p:custDataLst>
            </p:nvPr>
          </p:nvSpPr>
          <p:spPr>
            <a:xfrm>
              <a:off x="8533504" y="7792191"/>
              <a:ext cx="78634" cy="117618"/>
            </a:xfrm>
            <a:custGeom>
              <a:avLst/>
              <a:gdLst>
                <a:gd name="connsiteX0" fmla="*/ 78904 w 78634"/>
                <a:gd name="connsiteY0" fmla="*/ 85469 h 117618"/>
                <a:gd name="connsiteX1" fmla="*/ 72855 w 78634"/>
                <a:gd name="connsiteY1" fmla="*/ 85469 h 117618"/>
                <a:gd name="connsiteX2" fmla="*/ 68230 w 78634"/>
                <a:gd name="connsiteY2" fmla="*/ 101588 h 117618"/>
                <a:gd name="connsiteX3" fmla="*/ 50617 w 78634"/>
                <a:gd name="connsiteY3" fmla="*/ 102651 h 117618"/>
                <a:gd name="connsiteX4" fmla="*/ 17883 w 78634"/>
                <a:gd name="connsiteY4" fmla="*/ 102651 h 117618"/>
                <a:gd name="connsiteX5" fmla="*/ 53464 w 78634"/>
                <a:gd name="connsiteY5" fmla="*/ 72892 h 117618"/>
                <a:gd name="connsiteX6" fmla="*/ 78904 w 78634"/>
                <a:gd name="connsiteY6" fmla="*/ 34631 h 117618"/>
                <a:gd name="connsiteX7" fmla="*/ 37274 w 78634"/>
                <a:gd name="connsiteY7" fmla="*/ 89 h 117618"/>
                <a:gd name="connsiteX8" fmla="*/ 270 w 78634"/>
                <a:gd name="connsiteY8" fmla="*/ 31797 h 117618"/>
                <a:gd name="connsiteX9" fmla="*/ 9699 w 78634"/>
                <a:gd name="connsiteY9" fmla="*/ 41716 h 117618"/>
                <a:gd name="connsiteX10" fmla="*/ 19128 w 78634"/>
                <a:gd name="connsiteY10" fmla="*/ 32328 h 117618"/>
                <a:gd name="connsiteX11" fmla="*/ 8631 w 78634"/>
                <a:gd name="connsiteY11" fmla="*/ 22940 h 117618"/>
                <a:gd name="connsiteX12" fmla="*/ 34606 w 78634"/>
                <a:gd name="connsiteY12" fmla="*/ 6466 h 117618"/>
                <a:gd name="connsiteX13" fmla="*/ 61647 w 78634"/>
                <a:gd name="connsiteY13" fmla="*/ 34631 h 117618"/>
                <a:gd name="connsiteX14" fmla="*/ 44924 w 78634"/>
                <a:gd name="connsiteY14" fmla="*/ 68641 h 117618"/>
                <a:gd name="connsiteX15" fmla="*/ 2049 w 78634"/>
                <a:gd name="connsiteY15" fmla="*/ 110799 h 117618"/>
                <a:gd name="connsiteX16" fmla="*/ 270 w 78634"/>
                <a:gd name="connsiteY16" fmla="*/ 117708 h 117618"/>
                <a:gd name="connsiteX17" fmla="*/ 73567 w 78634"/>
                <a:gd name="connsiteY17" fmla="*/ 117708 h 117618"/>
                <a:gd name="connsiteX18" fmla="*/ 78904 w 78634"/>
                <a:gd name="connsiteY18" fmla="*/ 85469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634" h="117618">
                  <a:moveTo>
                    <a:pt x="78904" y="85469"/>
                  </a:moveTo>
                  <a:lnTo>
                    <a:pt x="72855" y="85469"/>
                  </a:lnTo>
                  <a:cubicBezTo>
                    <a:pt x="72322" y="89366"/>
                    <a:pt x="70543" y="99817"/>
                    <a:pt x="68230" y="101588"/>
                  </a:cubicBezTo>
                  <a:cubicBezTo>
                    <a:pt x="66807" y="102651"/>
                    <a:pt x="53108" y="102651"/>
                    <a:pt x="50617" y="102651"/>
                  </a:cubicBezTo>
                  <a:lnTo>
                    <a:pt x="17883" y="102651"/>
                  </a:lnTo>
                  <a:cubicBezTo>
                    <a:pt x="36563" y="86177"/>
                    <a:pt x="42789" y="81218"/>
                    <a:pt x="53464" y="72892"/>
                  </a:cubicBezTo>
                  <a:cubicBezTo>
                    <a:pt x="66629" y="62441"/>
                    <a:pt x="78904" y="51459"/>
                    <a:pt x="78904" y="34631"/>
                  </a:cubicBezTo>
                  <a:cubicBezTo>
                    <a:pt x="78904" y="13197"/>
                    <a:pt x="60046" y="89"/>
                    <a:pt x="37274" y="89"/>
                  </a:cubicBezTo>
                  <a:cubicBezTo>
                    <a:pt x="15214" y="89"/>
                    <a:pt x="270" y="15500"/>
                    <a:pt x="270" y="31797"/>
                  </a:cubicBezTo>
                  <a:cubicBezTo>
                    <a:pt x="270" y="40831"/>
                    <a:pt x="7920" y="41716"/>
                    <a:pt x="9699" y="41716"/>
                  </a:cubicBezTo>
                  <a:cubicBezTo>
                    <a:pt x="13969" y="41716"/>
                    <a:pt x="19128" y="38705"/>
                    <a:pt x="19128" y="32328"/>
                  </a:cubicBezTo>
                  <a:cubicBezTo>
                    <a:pt x="19128" y="29140"/>
                    <a:pt x="17883" y="22940"/>
                    <a:pt x="8631" y="22940"/>
                  </a:cubicBezTo>
                  <a:cubicBezTo>
                    <a:pt x="14147" y="10363"/>
                    <a:pt x="26244" y="6466"/>
                    <a:pt x="34606" y="6466"/>
                  </a:cubicBezTo>
                  <a:cubicBezTo>
                    <a:pt x="52396" y="6466"/>
                    <a:pt x="61647" y="20283"/>
                    <a:pt x="61647" y="34631"/>
                  </a:cubicBezTo>
                  <a:cubicBezTo>
                    <a:pt x="61647" y="50042"/>
                    <a:pt x="50617" y="62264"/>
                    <a:pt x="44924" y="68641"/>
                  </a:cubicBezTo>
                  <a:lnTo>
                    <a:pt x="2049" y="110799"/>
                  </a:lnTo>
                  <a:cubicBezTo>
                    <a:pt x="270" y="112393"/>
                    <a:pt x="270" y="112748"/>
                    <a:pt x="270" y="117708"/>
                  </a:cubicBezTo>
                  <a:lnTo>
                    <a:pt x="73567" y="117708"/>
                  </a:lnTo>
                  <a:lnTo>
                    <a:pt x="78904" y="85469"/>
                  </a:lnTo>
                  <a:close/>
                </a:path>
              </a:pathLst>
            </a:custGeom>
            <a:solidFill>
              <a:schemeClr val="tx1"/>
            </a:solidFill>
            <a:ln w="25471" cap="flat">
              <a:noFill/>
              <a:prstDash val="solid"/>
              <a:miter/>
            </a:ln>
          </p:spPr>
          <p:txBody>
            <a:bodyPr rtlCol="0" anchor="ctr"/>
            <a:lstStyle/>
            <a:p>
              <a:endParaRPr lang="en-US"/>
            </a:p>
          </p:txBody>
        </p:sp>
        <p:sp>
          <p:nvSpPr>
            <p:cNvPr id="1805" name="Freeform: Shape 1804">
              <a:extLst>
                <a:ext uri="{FF2B5EF4-FFF2-40B4-BE49-F238E27FC236}">
                  <a16:creationId xmlns:a16="http://schemas.microsoft.com/office/drawing/2014/main" id="{ABDC0691-D6DE-2F53-C977-EFB3035DB4E6}"/>
                </a:ext>
              </a:extLst>
            </p:cNvPr>
            <p:cNvSpPr/>
            <p:nvPr>
              <p:custDataLst>
                <p:tags r:id="rId30"/>
              </p:custDataLst>
            </p:nvPr>
          </p:nvSpPr>
          <p:spPr>
            <a:xfrm>
              <a:off x="8650798" y="7682064"/>
              <a:ext cx="58963" cy="253051"/>
            </a:xfrm>
            <a:custGeom>
              <a:avLst/>
              <a:gdLst>
                <a:gd name="connsiteX0" fmla="*/ 59237 w 58963"/>
                <a:gd name="connsiteY0" fmla="*/ 126613 h 253051"/>
                <a:gd name="connsiteX1" fmla="*/ 42463 w 58963"/>
                <a:gd name="connsiteY1" fmla="*/ 47662 h 253051"/>
                <a:gd name="connsiteX2" fmla="*/ 2816 w 58963"/>
                <a:gd name="connsiteY2" fmla="*/ 88 h 253051"/>
                <a:gd name="connsiteX3" fmla="*/ 274 w 58963"/>
                <a:gd name="connsiteY3" fmla="*/ 2618 h 253051"/>
                <a:gd name="connsiteX4" fmla="*/ 5103 w 58963"/>
                <a:gd name="connsiteY4" fmla="*/ 8439 h 253051"/>
                <a:gd name="connsiteX5" fmla="*/ 44497 w 58963"/>
                <a:gd name="connsiteY5" fmla="*/ 126613 h 253051"/>
                <a:gd name="connsiteX6" fmla="*/ 3578 w 58963"/>
                <a:gd name="connsiteY6" fmla="*/ 246307 h 253051"/>
                <a:gd name="connsiteX7" fmla="*/ 274 w 58963"/>
                <a:gd name="connsiteY7" fmla="*/ 250608 h 253051"/>
                <a:gd name="connsiteX8" fmla="*/ 2816 w 58963"/>
                <a:gd name="connsiteY8" fmla="*/ 253139 h 253051"/>
                <a:gd name="connsiteX9" fmla="*/ 43226 w 58963"/>
                <a:gd name="connsiteY9" fmla="*/ 203794 h 253051"/>
                <a:gd name="connsiteX10" fmla="*/ 59237 w 58963"/>
                <a:gd name="connsiteY10" fmla="*/ 126613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963" h="253051">
                  <a:moveTo>
                    <a:pt x="59237" y="126613"/>
                  </a:moveTo>
                  <a:cubicBezTo>
                    <a:pt x="59237" y="106875"/>
                    <a:pt x="56442" y="76256"/>
                    <a:pt x="42463" y="47662"/>
                  </a:cubicBezTo>
                  <a:cubicBezTo>
                    <a:pt x="27214" y="16536"/>
                    <a:pt x="5357" y="88"/>
                    <a:pt x="2816" y="88"/>
                  </a:cubicBezTo>
                  <a:cubicBezTo>
                    <a:pt x="1291" y="88"/>
                    <a:pt x="274" y="1100"/>
                    <a:pt x="274" y="2618"/>
                  </a:cubicBezTo>
                  <a:cubicBezTo>
                    <a:pt x="274" y="3378"/>
                    <a:pt x="274" y="3884"/>
                    <a:pt x="5103" y="8439"/>
                  </a:cubicBezTo>
                  <a:cubicBezTo>
                    <a:pt x="30010" y="33491"/>
                    <a:pt x="44497" y="73726"/>
                    <a:pt x="44497" y="126613"/>
                  </a:cubicBezTo>
                  <a:cubicBezTo>
                    <a:pt x="44497" y="169885"/>
                    <a:pt x="35093" y="214422"/>
                    <a:pt x="3578" y="246307"/>
                  </a:cubicBezTo>
                  <a:cubicBezTo>
                    <a:pt x="274" y="249343"/>
                    <a:pt x="274" y="249849"/>
                    <a:pt x="274" y="250608"/>
                  </a:cubicBezTo>
                  <a:cubicBezTo>
                    <a:pt x="274" y="252127"/>
                    <a:pt x="1291" y="253139"/>
                    <a:pt x="2816" y="253139"/>
                  </a:cubicBezTo>
                  <a:cubicBezTo>
                    <a:pt x="5357" y="253139"/>
                    <a:pt x="28231" y="235932"/>
                    <a:pt x="43226" y="203794"/>
                  </a:cubicBezTo>
                  <a:cubicBezTo>
                    <a:pt x="56188" y="175958"/>
                    <a:pt x="59237" y="147870"/>
                    <a:pt x="59237" y="126613"/>
                  </a:cubicBezTo>
                  <a:close/>
                </a:path>
              </a:pathLst>
            </a:custGeom>
            <a:solidFill>
              <a:schemeClr val="tx1"/>
            </a:solidFill>
            <a:ln w="25471" cap="flat">
              <a:noFill/>
              <a:prstDash val="solid"/>
              <a:miter/>
            </a:ln>
          </p:spPr>
          <p:txBody>
            <a:bodyPr rtlCol="0" anchor="ctr"/>
            <a:lstStyle/>
            <a:p>
              <a:endParaRPr lang="en-US"/>
            </a:p>
          </p:txBody>
        </p:sp>
        <p:sp>
          <p:nvSpPr>
            <p:cNvPr id="1806" name="Freeform: Shape 1805">
              <a:extLst>
                <a:ext uri="{FF2B5EF4-FFF2-40B4-BE49-F238E27FC236}">
                  <a16:creationId xmlns:a16="http://schemas.microsoft.com/office/drawing/2014/main" id="{430D390E-1C50-9796-2D0C-1A6CE84FFDCD}"/>
                </a:ext>
              </a:extLst>
            </p:cNvPr>
            <p:cNvSpPr/>
            <p:nvPr>
              <p:custDataLst>
                <p:tags r:id="rId31"/>
              </p:custDataLst>
            </p:nvPr>
          </p:nvSpPr>
          <p:spPr>
            <a:xfrm>
              <a:off x="8754540" y="7681131"/>
              <a:ext cx="64757" cy="117618"/>
            </a:xfrm>
            <a:custGeom>
              <a:avLst/>
              <a:gdLst>
                <a:gd name="connsiteX0" fmla="*/ 40485 w 64757"/>
                <a:gd name="connsiteY0" fmla="*/ 5045 h 117618"/>
                <a:gd name="connsiteX1" fmla="*/ 35148 w 64757"/>
                <a:gd name="connsiteY1" fmla="*/ 85 h 117618"/>
                <a:gd name="connsiteX2" fmla="*/ 278 w 64757"/>
                <a:gd name="connsiteY2" fmla="*/ 11422 h 117618"/>
                <a:gd name="connsiteX3" fmla="*/ 278 w 64757"/>
                <a:gd name="connsiteY3" fmla="*/ 17799 h 117618"/>
                <a:gd name="connsiteX4" fmla="*/ 26075 w 64757"/>
                <a:gd name="connsiteY4" fmla="*/ 12839 h 117618"/>
                <a:gd name="connsiteX5" fmla="*/ 26075 w 64757"/>
                <a:gd name="connsiteY5" fmla="*/ 103178 h 117618"/>
                <a:gd name="connsiteX6" fmla="*/ 8284 w 64757"/>
                <a:gd name="connsiteY6" fmla="*/ 111326 h 117618"/>
                <a:gd name="connsiteX7" fmla="*/ 1524 w 64757"/>
                <a:gd name="connsiteY7" fmla="*/ 111326 h 117618"/>
                <a:gd name="connsiteX8" fmla="*/ 1524 w 64757"/>
                <a:gd name="connsiteY8" fmla="*/ 117703 h 117618"/>
                <a:gd name="connsiteX9" fmla="*/ 33191 w 64757"/>
                <a:gd name="connsiteY9" fmla="*/ 116995 h 117618"/>
                <a:gd name="connsiteX10" fmla="*/ 65036 w 64757"/>
                <a:gd name="connsiteY10" fmla="*/ 117703 h 117618"/>
                <a:gd name="connsiteX11" fmla="*/ 65036 w 64757"/>
                <a:gd name="connsiteY11" fmla="*/ 111326 h 117618"/>
                <a:gd name="connsiteX12" fmla="*/ 58276 w 64757"/>
                <a:gd name="connsiteY12" fmla="*/ 111326 h 117618"/>
                <a:gd name="connsiteX13" fmla="*/ 40485 w 64757"/>
                <a:gd name="connsiteY13" fmla="*/ 103178 h 117618"/>
                <a:gd name="connsiteX14" fmla="*/ 40485 w 64757"/>
                <a:gd name="connsiteY14" fmla="*/ 5045 h 11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757" h="117618">
                  <a:moveTo>
                    <a:pt x="40485" y="5045"/>
                  </a:moveTo>
                  <a:cubicBezTo>
                    <a:pt x="40485" y="262"/>
                    <a:pt x="40129" y="85"/>
                    <a:pt x="35148" y="85"/>
                  </a:cubicBezTo>
                  <a:cubicBezTo>
                    <a:pt x="23762" y="11245"/>
                    <a:pt x="7572" y="11422"/>
                    <a:pt x="278" y="11422"/>
                  </a:cubicBezTo>
                  <a:lnTo>
                    <a:pt x="278" y="17799"/>
                  </a:lnTo>
                  <a:cubicBezTo>
                    <a:pt x="4548" y="17799"/>
                    <a:pt x="16290" y="17799"/>
                    <a:pt x="26075" y="12839"/>
                  </a:cubicBezTo>
                  <a:lnTo>
                    <a:pt x="26075" y="103178"/>
                  </a:lnTo>
                  <a:cubicBezTo>
                    <a:pt x="26075" y="109024"/>
                    <a:pt x="26075" y="111326"/>
                    <a:pt x="8284" y="111326"/>
                  </a:cubicBezTo>
                  <a:lnTo>
                    <a:pt x="1524" y="111326"/>
                  </a:lnTo>
                  <a:lnTo>
                    <a:pt x="1524" y="117703"/>
                  </a:lnTo>
                  <a:cubicBezTo>
                    <a:pt x="4726" y="117526"/>
                    <a:pt x="26608" y="116995"/>
                    <a:pt x="33191" y="116995"/>
                  </a:cubicBezTo>
                  <a:cubicBezTo>
                    <a:pt x="38706" y="116995"/>
                    <a:pt x="61122" y="117526"/>
                    <a:pt x="65036" y="117703"/>
                  </a:cubicBezTo>
                  <a:lnTo>
                    <a:pt x="65036" y="111326"/>
                  </a:lnTo>
                  <a:lnTo>
                    <a:pt x="58276" y="111326"/>
                  </a:lnTo>
                  <a:cubicBezTo>
                    <a:pt x="40485" y="111326"/>
                    <a:pt x="40485" y="109024"/>
                    <a:pt x="40485" y="103178"/>
                  </a:cubicBezTo>
                  <a:lnTo>
                    <a:pt x="40485" y="5045"/>
                  </a:lnTo>
                  <a:close/>
                </a:path>
              </a:pathLst>
            </a:custGeom>
            <a:solidFill>
              <a:schemeClr val="tx1"/>
            </a:solidFill>
            <a:ln w="25471" cap="flat">
              <a:noFill/>
              <a:prstDash val="solid"/>
              <a:miter/>
            </a:ln>
          </p:spPr>
          <p:txBody>
            <a:bodyPr rtlCol="0" anchor="ctr"/>
            <a:lstStyle/>
            <a:p>
              <a:endParaRPr lang="en-US"/>
            </a:p>
          </p:txBody>
        </p:sp>
        <p:sp>
          <p:nvSpPr>
            <p:cNvPr id="1807" name="Freeform: Shape 1806">
              <a:extLst>
                <a:ext uri="{FF2B5EF4-FFF2-40B4-BE49-F238E27FC236}">
                  <a16:creationId xmlns:a16="http://schemas.microsoft.com/office/drawing/2014/main" id="{8EC147F0-F864-D95D-8384-A5FD84C3D1BB}"/>
                </a:ext>
              </a:extLst>
            </p:cNvPr>
            <p:cNvSpPr/>
            <p:nvPr>
              <p:custDataLst>
                <p:tags r:id="rId32"/>
              </p:custDataLst>
            </p:nvPr>
          </p:nvSpPr>
          <p:spPr>
            <a:xfrm>
              <a:off x="8850155" y="7665897"/>
              <a:ext cx="76499" cy="177135"/>
            </a:xfrm>
            <a:custGeom>
              <a:avLst/>
              <a:gdLst>
                <a:gd name="connsiteX0" fmla="*/ 75714 w 76499"/>
                <a:gd name="connsiteY0" fmla="*/ 7879 h 177135"/>
                <a:gd name="connsiteX1" fmla="*/ 76782 w 76499"/>
                <a:gd name="connsiteY1" fmla="*/ 4513 h 177135"/>
                <a:gd name="connsiteX2" fmla="*/ 72512 w 76499"/>
                <a:gd name="connsiteY2" fmla="*/ 85 h 177135"/>
                <a:gd name="connsiteX3" fmla="*/ 67709 w 76499"/>
                <a:gd name="connsiteY3" fmla="*/ 4513 h 177135"/>
                <a:gd name="connsiteX4" fmla="*/ 1350 w 76499"/>
                <a:gd name="connsiteY4" fmla="*/ 169427 h 177135"/>
                <a:gd name="connsiteX5" fmla="*/ 282 w 76499"/>
                <a:gd name="connsiteY5" fmla="*/ 172792 h 177135"/>
                <a:gd name="connsiteX6" fmla="*/ 4552 w 76499"/>
                <a:gd name="connsiteY6" fmla="*/ 177221 h 177135"/>
                <a:gd name="connsiteX7" fmla="*/ 9355 w 76499"/>
                <a:gd name="connsiteY7" fmla="*/ 172792 h 177135"/>
                <a:gd name="connsiteX8" fmla="*/ 75714 w 76499"/>
                <a:gd name="connsiteY8" fmla="*/ 7879 h 17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99" h="177135">
                  <a:moveTo>
                    <a:pt x="75714" y="7879"/>
                  </a:moveTo>
                  <a:cubicBezTo>
                    <a:pt x="76782" y="5576"/>
                    <a:pt x="76782" y="5222"/>
                    <a:pt x="76782" y="4513"/>
                  </a:cubicBezTo>
                  <a:cubicBezTo>
                    <a:pt x="76782" y="1679"/>
                    <a:pt x="74469" y="85"/>
                    <a:pt x="72512" y="85"/>
                  </a:cubicBezTo>
                  <a:cubicBezTo>
                    <a:pt x="69488" y="85"/>
                    <a:pt x="68598" y="2211"/>
                    <a:pt x="67709" y="4513"/>
                  </a:cubicBezTo>
                  <a:lnTo>
                    <a:pt x="1350" y="169427"/>
                  </a:lnTo>
                  <a:cubicBezTo>
                    <a:pt x="282" y="171730"/>
                    <a:pt x="282" y="172084"/>
                    <a:pt x="282" y="172792"/>
                  </a:cubicBezTo>
                  <a:cubicBezTo>
                    <a:pt x="282" y="175627"/>
                    <a:pt x="2595" y="177221"/>
                    <a:pt x="4552" y="177221"/>
                  </a:cubicBezTo>
                  <a:cubicBezTo>
                    <a:pt x="7576" y="177221"/>
                    <a:pt x="8466" y="175095"/>
                    <a:pt x="9355" y="172792"/>
                  </a:cubicBezTo>
                  <a:lnTo>
                    <a:pt x="75714" y="7879"/>
                  </a:lnTo>
                  <a:close/>
                </a:path>
              </a:pathLst>
            </a:custGeom>
            <a:solidFill>
              <a:schemeClr val="tx1"/>
            </a:solidFill>
            <a:ln w="25471" cap="flat">
              <a:noFill/>
              <a:prstDash val="solid"/>
              <a:miter/>
            </a:ln>
          </p:spPr>
          <p:txBody>
            <a:bodyPr rtlCol="0" anchor="ctr"/>
            <a:lstStyle/>
            <a:p>
              <a:endParaRPr lang="en-US"/>
            </a:p>
          </p:txBody>
        </p:sp>
        <p:sp>
          <p:nvSpPr>
            <p:cNvPr id="1808" name="Freeform: Shape 1807">
              <a:extLst>
                <a:ext uri="{FF2B5EF4-FFF2-40B4-BE49-F238E27FC236}">
                  <a16:creationId xmlns:a16="http://schemas.microsoft.com/office/drawing/2014/main" id="{0FEBFDC3-764D-8F12-8227-276D2ABE0ED6}"/>
                </a:ext>
              </a:extLst>
            </p:cNvPr>
            <p:cNvSpPr/>
            <p:nvPr>
              <p:custDataLst>
                <p:tags r:id="rId33"/>
              </p:custDataLst>
            </p:nvPr>
          </p:nvSpPr>
          <p:spPr>
            <a:xfrm>
              <a:off x="8951796" y="7681131"/>
              <a:ext cx="78634" cy="121160"/>
            </a:xfrm>
            <a:custGeom>
              <a:avLst/>
              <a:gdLst>
                <a:gd name="connsiteX0" fmla="*/ 16654 w 78634"/>
                <a:gd name="connsiteY0" fmla="*/ 18861 h 121160"/>
                <a:gd name="connsiteX1" fmla="*/ 33910 w 78634"/>
                <a:gd name="connsiteY1" fmla="*/ 21164 h 121160"/>
                <a:gd name="connsiteX2" fmla="*/ 71271 w 78634"/>
                <a:gd name="connsiteY2" fmla="*/ 2565 h 121160"/>
                <a:gd name="connsiteX3" fmla="*/ 69136 w 78634"/>
                <a:gd name="connsiteY3" fmla="*/ 85 h 121160"/>
                <a:gd name="connsiteX4" fmla="*/ 67713 w 78634"/>
                <a:gd name="connsiteY4" fmla="*/ 616 h 121160"/>
                <a:gd name="connsiteX5" fmla="*/ 40849 w 78634"/>
                <a:gd name="connsiteY5" fmla="*/ 5753 h 121160"/>
                <a:gd name="connsiteX6" fmla="*/ 14875 w 78634"/>
                <a:gd name="connsiteY6" fmla="*/ 971 h 121160"/>
                <a:gd name="connsiteX7" fmla="*/ 12562 w 78634"/>
                <a:gd name="connsiteY7" fmla="*/ 85 h 121160"/>
                <a:gd name="connsiteX8" fmla="*/ 10249 w 78634"/>
                <a:gd name="connsiteY8" fmla="*/ 4868 h 121160"/>
                <a:gd name="connsiteX9" fmla="*/ 10249 w 78634"/>
                <a:gd name="connsiteY9" fmla="*/ 57123 h 121160"/>
                <a:gd name="connsiteX10" fmla="*/ 13095 w 78634"/>
                <a:gd name="connsiteY10" fmla="*/ 62260 h 121160"/>
                <a:gd name="connsiteX11" fmla="*/ 16654 w 78634"/>
                <a:gd name="connsiteY11" fmla="*/ 59780 h 121160"/>
                <a:gd name="connsiteX12" fmla="*/ 41383 w 78634"/>
                <a:gd name="connsiteY12" fmla="*/ 48620 h 121160"/>
                <a:gd name="connsiteX13" fmla="*/ 57750 w 78634"/>
                <a:gd name="connsiteY13" fmla="*/ 58540 h 121160"/>
                <a:gd name="connsiteX14" fmla="*/ 62020 w 78634"/>
                <a:gd name="connsiteY14" fmla="*/ 81390 h 121160"/>
                <a:gd name="connsiteX15" fmla="*/ 56682 w 78634"/>
                <a:gd name="connsiteY15" fmla="*/ 104949 h 121160"/>
                <a:gd name="connsiteX16" fmla="*/ 35867 w 78634"/>
                <a:gd name="connsiteY16" fmla="*/ 115578 h 121160"/>
                <a:gd name="connsiteX17" fmla="*/ 7936 w 78634"/>
                <a:gd name="connsiteY17" fmla="*/ 97510 h 121160"/>
                <a:gd name="connsiteX18" fmla="*/ 18077 w 78634"/>
                <a:gd name="connsiteY18" fmla="*/ 88830 h 121160"/>
                <a:gd name="connsiteX19" fmla="*/ 9182 w 78634"/>
                <a:gd name="connsiteY19" fmla="*/ 79796 h 121160"/>
                <a:gd name="connsiteX20" fmla="*/ 286 w 78634"/>
                <a:gd name="connsiteY20" fmla="*/ 89361 h 121160"/>
                <a:gd name="connsiteX21" fmla="*/ 36223 w 78634"/>
                <a:gd name="connsiteY21" fmla="*/ 121246 h 121160"/>
                <a:gd name="connsiteX22" fmla="*/ 78921 w 78634"/>
                <a:gd name="connsiteY22" fmla="*/ 82099 h 121160"/>
                <a:gd name="connsiteX23" fmla="*/ 41560 w 78634"/>
                <a:gd name="connsiteY23" fmla="*/ 43660 h 121160"/>
                <a:gd name="connsiteX24" fmla="*/ 16654 w 78634"/>
                <a:gd name="connsiteY24" fmla="*/ 52340 h 121160"/>
                <a:gd name="connsiteX25" fmla="*/ 16654 w 78634"/>
                <a:gd name="connsiteY25" fmla="*/ 18861 h 121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8634" h="121160">
                  <a:moveTo>
                    <a:pt x="16654" y="18861"/>
                  </a:moveTo>
                  <a:cubicBezTo>
                    <a:pt x="25727" y="21164"/>
                    <a:pt x="31064" y="21164"/>
                    <a:pt x="33910" y="21164"/>
                  </a:cubicBezTo>
                  <a:cubicBezTo>
                    <a:pt x="57394" y="21164"/>
                    <a:pt x="71271" y="5222"/>
                    <a:pt x="71271" y="2565"/>
                  </a:cubicBezTo>
                  <a:cubicBezTo>
                    <a:pt x="71271" y="616"/>
                    <a:pt x="70025" y="85"/>
                    <a:pt x="69136" y="85"/>
                  </a:cubicBezTo>
                  <a:cubicBezTo>
                    <a:pt x="68780" y="85"/>
                    <a:pt x="68424" y="85"/>
                    <a:pt x="67713" y="616"/>
                  </a:cubicBezTo>
                  <a:cubicBezTo>
                    <a:pt x="63443" y="2211"/>
                    <a:pt x="54014" y="5753"/>
                    <a:pt x="40849" y="5753"/>
                  </a:cubicBezTo>
                  <a:cubicBezTo>
                    <a:pt x="35867" y="5753"/>
                    <a:pt x="26438" y="5399"/>
                    <a:pt x="14875" y="971"/>
                  </a:cubicBezTo>
                  <a:cubicBezTo>
                    <a:pt x="13095" y="85"/>
                    <a:pt x="12740" y="85"/>
                    <a:pt x="12562" y="85"/>
                  </a:cubicBezTo>
                  <a:cubicBezTo>
                    <a:pt x="10249" y="85"/>
                    <a:pt x="10249" y="2034"/>
                    <a:pt x="10249" y="4868"/>
                  </a:cubicBezTo>
                  <a:lnTo>
                    <a:pt x="10249" y="57123"/>
                  </a:lnTo>
                  <a:cubicBezTo>
                    <a:pt x="10249" y="60134"/>
                    <a:pt x="10249" y="62260"/>
                    <a:pt x="13095" y="62260"/>
                  </a:cubicBezTo>
                  <a:cubicBezTo>
                    <a:pt x="14697" y="62260"/>
                    <a:pt x="14875" y="61905"/>
                    <a:pt x="16654" y="59780"/>
                  </a:cubicBezTo>
                  <a:cubicBezTo>
                    <a:pt x="24304" y="50037"/>
                    <a:pt x="35156" y="48620"/>
                    <a:pt x="41383" y="48620"/>
                  </a:cubicBezTo>
                  <a:cubicBezTo>
                    <a:pt x="52057" y="48620"/>
                    <a:pt x="56860" y="57123"/>
                    <a:pt x="57750" y="58540"/>
                  </a:cubicBezTo>
                  <a:cubicBezTo>
                    <a:pt x="60952" y="64385"/>
                    <a:pt x="62020" y="71116"/>
                    <a:pt x="62020" y="81390"/>
                  </a:cubicBezTo>
                  <a:cubicBezTo>
                    <a:pt x="62020" y="86704"/>
                    <a:pt x="62020" y="97155"/>
                    <a:pt x="56682" y="104949"/>
                  </a:cubicBezTo>
                  <a:cubicBezTo>
                    <a:pt x="52235" y="111326"/>
                    <a:pt x="44585" y="115578"/>
                    <a:pt x="35867" y="115578"/>
                  </a:cubicBezTo>
                  <a:cubicBezTo>
                    <a:pt x="24304" y="115578"/>
                    <a:pt x="12384" y="109201"/>
                    <a:pt x="7936" y="97510"/>
                  </a:cubicBezTo>
                  <a:cubicBezTo>
                    <a:pt x="14697" y="98041"/>
                    <a:pt x="18077" y="93613"/>
                    <a:pt x="18077" y="88830"/>
                  </a:cubicBezTo>
                  <a:cubicBezTo>
                    <a:pt x="18077" y="81213"/>
                    <a:pt x="11494" y="79796"/>
                    <a:pt x="9182" y="79796"/>
                  </a:cubicBezTo>
                  <a:cubicBezTo>
                    <a:pt x="8826" y="79796"/>
                    <a:pt x="286" y="79796"/>
                    <a:pt x="286" y="89361"/>
                  </a:cubicBezTo>
                  <a:cubicBezTo>
                    <a:pt x="286" y="105304"/>
                    <a:pt x="14875" y="121246"/>
                    <a:pt x="36223" y="121246"/>
                  </a:cubicBezTo>
                  <a:cubicBezTo>
                    <a:pt x="58995" y="121246"/>
                    <a:pt x="78921" y="104418"/>
                    <a:pt x="78921" y="82099"/>
                  </a:cubicBezTo>
                  <a:cubicBezTo>
                    <a:pt x="78921" y="62083"/>
                    <a:pt x="63621" y="43660"/>
                    <a:pt x="41560" y="43660"/>
                  </a:cubicBezTo>
                  <a:cubicBezTo>
                    <a:pt x="33733" y="43660"/>
                    <a:pt x="24481" y="45609"/>
                    <a:pt x="16654" y="52340"/>
                  </a:cubicBezTo>
                  <a:lnTo>
                    <a:pt x="16654" y="18861"/>
                  </a:lnTo>
                  <a:close/>
                </a:path>
              </a:pathLst>
            </a:custGeom>
            <a:solidFill>
              <a:schemeClr val="tx1"/>
            </a:solidFill>
            <a:ln w="25471" cap="flat">
              <a:noFill/>
              <a:prstDash val="solid"/>
              <a:miter/>
            </a:ln>
          </p:spPr>
          <p:txBody>
            <a:bodyPr rtlCol="0" anchor="ctr"/>
            <a:lstStyle/>
            <a:p>
              <a:endParaRPr lang="en-US"/>
            </a:p>
          </p:txBody>
        </p:sp>
      </p:grpSp>
      <p:pic>
        <p:nvPicPr>
          <p:cNvPr id="13" name="Picture 12">
            <a:extLst>
              <a:ext uri="{FF2B5EF4-FFF2-40B4-BE49-F238E27FC236}">
                <a16:creationId xmlns:a16="http://schemas.microsoft.com/office/drawing/2014/main" id="{FC84512B-21A2-C91B-31F9-9D10A58F2AA0}"/>
              </a:ext>
            </a:extLst>
          </p:cNvPr>
          <p:cNvPicPr>
            <a:picLocks noChangeAspect="1"/>
          </p:cNvPicPr>
          <p:nvPr/>
        </p:nvPicPr>
        <p:blipFill>
          <a:blip r:embed="rId52"/>
          <a:stretch>
            <a:fillRect/>
          </a:stretch>
        </p:blipFill>
        <p:spPr>
          <a:xfrm>
            <a:off x="1151928" y="1176322"/>
            <a:ext cx="5830555" cy="4362154"/>
          </a:xfrm>
          <a:prstGeom prst="rect">
            <a:avLst/>
          </a:prstGeom>
        </p:spPr>
      </p:pic>
      <p:sp>
        <p:nvSpPr>
          <p:cNvPr id="46" name="Rectangle 45">
            <a:extLst>
              <a:ext uri="{FF2B5EF4-FFF2-40B4-BE49-F238E27FC236}">
                <a16:creationId xmlns:a16="http://schemas.microsoft.com/office/drawing/2014/main" id="{0D94BB0B-1612-BFFE-B3B3-764F7B549B38}"/>
              </a:ext>
            </a:extLst>
          </p:cNvPr>
          <p:cNvSpPr/>
          <p:nvPr/>
        </p:nvSpPr>
        <p:spPr>
          <a:xfrm>
            <a:off x="5416491" y="3809010"/>
            <a:ext cx="1378061" cy="138860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962049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6"/>
                                        </p:tgtEl>
                                      </p:cBhvr>
                                    </p:animEffect>
                                    <p:set>
                                      <p:cBhvr>
                                        <p:cTn id="7" dur="1" fill="hold">
                                          <p:stCondLst>
                                            <p:cond delay="4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43" name="Group 33">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47" name="Freeform: Shape 34">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48" name="Oval 35">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9" name="Oval 36">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50" name="Freeform: Shape 37">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grpSp>
      <p:sp useBgFill="1">
        <p:nvSpPr>
          <p:cNvPr id="51" name="Rectangle 39">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0046426E-F6F6-4A7C-9181-8C3090996261}"/>
              </a:ext>
            </a:extLst>
          </p:cNvPr>
          <p:cNvSpPr>
            <a:spLocks noGrp="1"/>
          </p:cNvSpPr>
          <p:nvPr>
            <p:ph type="title"/>
          </p:nvPr>
        </p:nvSpPr>
        <p:spPr>
          <a:xfrm>
            <a:off x="550864" y="549275"/>
            <a:ext cx="4151216" cy="977191"/>
          </a:xfrm>
        </p:spPr>
        <p:txBody>
          <a:bodyPr vert="horz" wrap="square" lIns="0" tIns="0" rIns="0" bIns="0" rtlCol="0" anchor="b" anchorCtr="0">
            <a:normAutofit/>
          </a:bodyPr>
          <a:lstStyle/>
          <a:p>
            <a:pPr>
              <a:lnSpc>
                <a:spcPct val="100000"/>
              </a:lnSpc>
            </a:pPr>
            <a:r>
              <a:rPr lang="en-US" sz="5400" dirty="0"/>
              <a:t>Collaborators</a:t>
            </a:r>
          </a:p>
        </p:txBody>
      </p:sp>
      <p:sp>
        <p:nvSpPr>
          <p:cNvPr id="42" name="Oval 41">
            <a:extLst>
              <a:ext uri="{FF2B5EF4-FFF2-40B4-BE49-F238E27FC236}">
                <a16:creationId xmlns:a16="http://schemas.microsoft.com/office/drawing/2014/main" id="{C25C2D0C-89F2-4874-A67D-504E65834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48755" y="850167"/>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 name="Content Placeholder 2">
            <a:extLst>
              <a:ext uri="{FF2B5EF4-FFF2-40B4-BE49-F238E27FC236}">
                <a16:creationId xmlns:a16="http://schemas.microsoft.com/office/drawing/2014/main" id="{D3B60D6F-4D0F-4D33-B2A7-159C8583FF00}"/>
              </a:ext>
            </a:extLst>
          </p:cNvPr>
          <p:cNvSpPr>
            <a:spLocks noGrp="1"/>
          </p:cNvSpPr>
          <p:nvPr>
            <p:ph idx="1"/>
          </p:nvPr>
        </p:nvSpPr>
        <p:spPr>
          <a:xfrm>
            <a:off x="876261" y="1982100"/>
            <a:ext cx="3565525" cy="4061224"/>
          </a:xfrm>
        </p:spPr>
        <p:txBody>
          <a:bodyPr vert="horz" wrap="square" lIns="0" tIns="0" rIns="0" bIns="0" rtlCol="0" anchor="t">
            <a:normAutofit fontScale="92500" lnSpcReduction="10000"/>
          </a:bodyPr>
          <a:lstStyle/>
          <a:p>
            <a:r>
              <a:rPr lang="it-IT" sz="1800" dirty="0" err="1"/>
              <a:t>All</a:t>
            </a:r>
            <a:r>
              <a:rPr lang="it-IT" sz="1800" dirty="0"/>
              <a:t> the work </a:t>
            </a:r>
            <a:r>
              <a:rPr lang="it-IT" sz="1800" dirty="0" err="1"/>
              <a:t>presented</a:t>
            </a:r>
            <a:r>
              <a:rPr lang="it-IT" sz="1800" dirty="0"/>
              <a:t> </a:t>
            </a:r>
            <a:r>
              <a:rPr lang="it-IT" sz="1800" dirty="0" err="1"/>
              <a:t>was</a:t>
            </a:r>
            <a:r>
              <a:rPr lang="it-IT" sz="1800" dirty="0"/>
              <a:t> </a:t>
            </a:r>
            <a:r>
              <a:rPr lang="it-IT" sz="1800" dirty="0" err="1"/>
              <a:t>done</a:t>
            </a:r>
            <a:r>
              <a:rPr lang="it-IT" sz="1800" dirty="0"/>
              <a:t> in </a:t>
            </a:r>
            <a:r>
              <a:rPr lang="it-IT" sz="1800" dirty="0" err="1"/>
              <a:t>collaboration</a:t>
            </a:r>
            <a:r>
              <a:rPr lang="it-IT" sz="1800" dirty="0"/>
              <a:t> with:</a:t>
            </a:r>
          </a:p>
          <a:p>
            <a:pPr marL="285750" indent="-285750">
              <a:buFontTx/>
              <a:buChar char="-"/>
            </a:pPr>
            <a:r>
              <a:rPr lang="it-IT" sz="1800" dirty="0"/>
              <a:t>Stefano Anselmi, </a:t>
            </a:r>
            <a:r>
              <a:rPr lang="it-IT" sz="1800" dirty="0" err="1"/>
              <a:t>Unipd</a:t>
            </a:r>
            <a:endParaRPr lang="it-IT" sz="1800" dirty="0"/>
          </a:p>
          <a:p>
            <a:pPr marL="285750" indent="-285750">
              <a:buFontTx/>
              <a:buChar char="-"/>
            </a:pPr>
            <a:r>
              <a:rPr lang="it-IT" sz="1800" dirty="0"/>
              <a:t>Walter Del Pozzo, </a:t>
            </a:r>
            <a:r>
              <a:rPr lang="it-IT" sz="1800" dirty="0" err="1"/>
              <a:t>Unipi</a:t>
            </a:r>
            <a:endParaRPr lang="it-IT" sz="1800" dirty="0"/>
          </a:p>
          <a:p>
            <a:pPr marL="285750" indent="-285750">
              <a:buFontTx/>
              <a:buChar char="-"/>
            </a:pPr>
            <a:r>
              <a:rPr lang="it-IT" sz="1800" dirty="0"/>
              <a:t>Matteo Pegorin, </a:t>
            </a:r>
            <a:r>
              <a:rPr lang="it-IT" sz="1800" dirty="0" err="1"/>
              <a:t>Unipd</a:t>
            </a:r>
            <a:endParaRPr lang="it-IT" sz="1800" dirty="0"/>
          </a:p>
          <a:p>
            <a:pPr marL="285750" indent="-285750">
              <a:buFontTx/>
              <a:buChar char="-"/>
            </a:pPr>
            <a:r>
              <a:rPr lang="it-IT" sz="1800" dirty="0"/>
              <a:t>Mauro Pieroni, IEM</a:t>
            </a:r>
          </a:p>
          <a:p>
            <a:pPr marL="285750" indent="-285750">
              <a:buFontTx/>
              <a:buChar char="-"/>
            </a:pPr>
            <a:r>
              <a:rPr lang="it-IT" sz="1800" dirty="0"/>
              <a:t>Joachim </a:t>
            </a:r>
            <a:r>
              <a:rPr lang="it-IT" sz="1800" dirty="0" err="1"/>
              <a:t>Pomper</a:t>
            </a:r>
            <a:r>
              <a:rPr lang="it-IT" sz="1800" dirty="0"/>
              <a:t>, </a:t>
            </a:r>
            <a:r>
              <a:rPr lang="it-IT" sz="1800" dirty="0" err="1"/>
              <a:t>Unipi</a:t>
            </a:r>
            <a:endParaRPr lang="it-IT" sz="1800" dirty="0"/>
          </a:p>
          <a:p>
            <a:pPr marL="285750" indent="-285750">
              <a:buFontTx/>
              <a:buChar char="-"/>
            </a:pPr>
            <a:r>
              <a:rPr lang="it-IT" sz="1800" dirty="0"/>
              <a:t>Alessandro Renzi, </a:t>
            </a:r>
            <a:r>
              <a:rPr lang="it-IT" sz="1800" dirty="0" err="1"/>
              <a:t>Unipd</a:t>
            </a:r>
            <a:endParaRPr lang="it-IT" sz="1800" dirty="0"/>
          </a:p>
          <a:p>
            <a:pPr marL="285750" indent="-285750">
              <a:buFontTx/>
              <a:buChar char="-"/>
            </a:pPr>
            <a:r>
              <a:rPr lang="it-IT" sz="1800" dirty="0"/>
              <a:t>Angelo </a:t>
            </a:r>
            <a:r>
              <a:rPr lang="it-IT" sz="1800" dirty="0" err="1"/>
              <a:t>Ricciardone</a:t>
            </a:r>
            <a:r>
              <a:rPr lang="it-IT" sz="1800" dirty="0"/>
              <a:t>, </a:t>
            </a:r>
            <a:r>
              <a:rPr lang="it-IT" sz="1800" dirty="0" err="1"/>
              <a:t>Unipi</a:t>
            </a:r>
            <a:endParaRPr lang="it-IT" sz="1800" dirty="0"/>
          </a:p>
          <a:p>
            <a:pPr marL="285750" indent="-285750">
              <a:buFontTx/>
              <a:buChar char="-"/>
            </a:pPr>
            <a:endParaRPr lang="it-IT" sz="1800" dirty="0"/>
          </a:p>
        </p:txBody>
      </p:sp>
      <p:pic>
        <p:nvPicPr>
          <p:cNvPr id="25" name="Picture Placeholder 24" descr="A computer generated image of a space station&#10;&#10;Description automatically generated">
            <a:extLst>
              <a:ext uri="{FF2B5EF4-FFF2-40B4-BE49-F238E27FC236}">
                <a16:creationId xmlns:a16="http://schemas.microsoft.com/office/drawing/2014/main" id="{FA0642AB-E461-1ABF-DC0D-6AB55379C0DA}"/>
              </a:ext>
            </a:extLst>
          </p:cNvPr>
          <p:cNvPicPr>
            <a:picLocks noGrp="1" noChangeAspect="1"/>
          </p:cNvPicPr>
          <p:nvPr>
            <p:ph type="pic" sz="quarter" idx="14"/>
          </p:nvPr>
        </p:nvPicPr>
        <p:blipFill rotWithShape="1">
          <a:blip r:embed="rId2"/>
          <a:srcRect l="22233" r="21517"/>
          <a:stretch/>
        </p:blipFill>
        <p:spPr>
          <a:xfrm>
            <a:off x="5587746" y="1596771"/>
            <a:ext cx="3448558" cy="3448558"/>
          </a:xfrm>
          <a:custGeom>
            <a:avLst/>
            <a:gdLst/>
            <a:ahLst/>
            <a:cxnLst/>
            <a:rect l="l" t="t" r="r" b="b"/>
            <a:pathLst>
              <a:path w="3448558" h="3448558">
                <a:moveTo>
                  <a:pt x="1724279" y="0"/>
                </a:moveTo>
                <a:cubicBezTo>
                  <a:pt x="2676572" y="0"/>
                  <a:pt x="3448558" y="771986"/>
                  <a:pt x="3448558" y="1724279"/>
                </a:cubicBezTo>
                <a:cubicBezTo>
                  <a:pt x="3448558" y="2676572"/>
                  <a:pt x="2676572" y="3448558"/>
                  <a:pt x="1724279" y="3448558"/>
                </a:cubicBezTo>
                <a:cubicBezTo>
                  <a:pt x="771986" y="3448558"/>
                  <a:pt x="0" y="2676572"/>
                  <a:pt x="0" y="1724279"/>
                </a:cubicBezTo>
                <a:cubicBezTo>
                  <a:pt x="0" y="771986"/>
                  <a:pt x="771986" y="0"/>
                  <a:pt x="1724279" y="0"/>
                </a:cubicBezTo>
                <a:close/>
              </a:path>
            </a:pathLst>
          </a:custGeom>
        </p:spPr>
      </p:pic>
      <p:pic>
        <p:nvPicPr>
          <p:cNvPr id="21" name="Picture Placeholder 20" descr="A blue and pink swirls in space&#10;&#10;Description automatically generated">
            <a:extLst>
              <a:ext uri="{FF2B5EF4-FFF2-40B4-BE49-F238E27FC236}">
                <a16:creationId xmlns:a16="http://schemas.microsoft.com/office/drawing/2014/main" id="{B07A1A23-2441-26AB-DD5D-4E7DBD5E4FDF}"/>
              </a:ext>
            </a:extLst>
          </p:cNvPr>
          <p:cNvPicPr>
            <a:picLocks noGrp="1" noChangeAspect="1"/>
          </p:cNvPicPr>
          <p:nvPr>
            <p:ph type="pic" sz="quarter" idx="13"/>
          </p:nvPr>
        </p:nvPicPr>
        <p:blipFill rotWithShape="1">
          <a:blip r:embed="rId3"/>
          <a:srcRect l="24942" r="18807" b="-2"/>
          <a:stretch/>
        </p:blipFill>
        <p:spPr>
          <a:xfrm>
            <a:off x="8918575" y="596392"/>
            <a:ext cx="2263776" cy="2263776"/>
          </a:xfrm>
          <a:custGeom>
            <a:avLst/>
            <a:gdLst/>
            <a:ahLst/>
            <a:cxnLst/>
            <a:rect l="l" t="t" r="r" b="b"/>
            <a:pathLst>
              <a:path w="2263776" h="2263776">
                <a:moveTo>
                  <a:pt x="1131888" y="0"/>
                </a:moveTo>
                <a:cubicBezTo>
                  <a:pt x="1757012" y="0"/>
                  <a:pt x="2263776" y="506764"/>
                  <a:pt x="2263776" y="1131888"/>
                </a:cubicBezTo>
                <a:cubicBezTo>
                  <a:pt x="2263776" y="1757012"/>
                  <a:pt x="1757012" y="2263776"/>
                  <a:pt x="1131888" y="2263776"/>
                </a:cubicBezTo>
                <a:cubicBezTo>
                  <a:pt x="506764" y="2263776"/>
                  <a:pt x="0" y="1757012"/>
                  <a:pt x="0" y="1131888"/>
                </a:cubicBezTo>
                <a:cubicBezTo>
                  <a:pt x="0" y="506764"/>
                  <a:pt x="506764" y="0"/>
                  <a:pt x="1131888" y="0"/>
                </a:cubicBezTo>
                <a:close/>
              </a:path>
            </a:pathLst>
          </a:custGeom>
        </p:spPr>
      </p:pic>
      <p:grpSp>
        <p:nvGrpSpPr>
          <p:cNvPr id="44" name="Group 43">
            <a:extLst>
              <a:ext uri="{FF2B5EF4-FFF2-40B4-BE49-F238E27FC236}">
                <a16:creationId xmlns:a16="http://schemas.microsoft.com/office/drawing/2014/main" id="{73FD8943-49CD-489F-AF30-D186003CB0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02297" y="5691007"/>
            <a:ext cx="667802" cy="631474"/>
            <a:chOff x="3409557" y="4940429"/>
            <a:chExt cx="667802" cy="631474"/>
          </a:xfrm>
        </p:grpSpPr>
        <p:sp>
          <p:nvSpPr>
            <p:cNvPr id="45" name="Freeform: Shape 44">
              <a:extLst>
                <a:ext uri="{FF2B5EF4-FFF2-40B4-BE49-F238E27FC236}">
                  <a16:creationId xmlns:a16="http://schemas.microsoft.com/office/drawing/2014/main" id="{7D1AA9E7-DA6E-4B0E-AFF8-ACA4D7D7930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8100000">
              <a:off x="3537358" y="4940429"/>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6" name="Oval 45">
              <a:extLst>
                <a:ext uri="{FF2B5EF4-FFF2-40B4-BE49-F238E27FC236}">
                  <a16:creationId xmlns:a16="http://schemas.microsoft.com/office/drawing/2014/main" id="{FDA334A1-5994-4CBD-AF0E-366DEF3A6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3544558" y="4858365"/>
              <a:ext cx="270000" cy="540001"/>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grpSp>
      <p:pic>
        <p:nvPicPr>
          <p:cNvPr id="29" name="Picture Placeholder 28" descr="A spiraling blue and white spiral&#10;&#10;Description automatically generated with medium confidence">
            <a:extLst>
              <a:ext uri="{FF2B5EF4-FFF2-40B4-BE49-F238E27FC236}">
                <a16:creationId xmlns:a16="http://schemas.microsoft.com/office/drawing/2014/main" id="{461446D2-2344-678F-7F02-28FBC7C1EAF7}"/>
              </a:ext>
            </a:extLst>
          </p:cNvPr>
          <p:cNvPicPr>
            <a:picLocks noGrp="1" noChangeAspect="1"/>
          </p:cNvPicPr>
          <p:nvPr>
            <p:ph type="pic" sz="quarter" idx="15"/>
          </p:nvPr>
        </p:nvPicPr>
        <p:blipFill rotWithShape="1">
          <a:blip r:embed="rId4"/>
          <a:srcRect l="29535" r="14216" b="2"/>
          <a:stretch/>
        </p:blipFill>
        <p:spPr>
          <a:xfrm>
            <a:off x="9091612" y="3324733"/>
            <a:ext cx="2936876" cy="2936876"/>
          </a:xfrm>
          <a:custGeom>
            <a:avLst/>
            <a:gdLst/>
            <a:ahLst/>
            <a:cxnLst/>
            <a:rect l="l" t="t" r="r" b="b"/>
            <a:pathLst>
              <a:path w="2936876" h="2936876">
                <a:moveTo>
                  <a:pt x="1468438" y="0"/>
                </a:moveTo>
                <a:cubicBezTo>
                  <a:pt x="2279434" y="0"/>
                  <a:pt x="2936876" y="657442"/>
                  <a:pt x="2936876" y="1468438"/>
                </a:cubicBezTo>
                <a:cubicBezTo>
                  <a:pt x="2936876" y="2279434"/>
                  <a:pt x="2279434" y="2936876"/>
                  <a:pt x="1468438" y="2936876"/>
                </a:cubicBezTo>
                <a:cubicBezTo>
                  <a:pt x="657442" y="2936876"/>
                  <a:pt x="0" y="2279434"/>
                  <a:pt x="0" y="1468438"/>
                </a:cubicBezTo>
                <a:cubicBezTo>
                  <a:pt x="0" y="657442"/>
                  <a:pt x="657442" y="0"/>
                  <a:pt x="1468438" y="0"/>
                </a:cubicBezTo>
                <a:close/>
              </a:path>
            </a:pathLst>
          </a:custGeom>
        </p:spPr>
      </p:pic>
      <p:sp>
        <p:nvSpPr>
          <p:cNvPr id="13" name="Date Placeholder 12">
            <a:extLst>
              <a:ext uri="{FF2B5EF4-FFF2-40B4-BE49-F238E27FC236}">
                <a16:creationId xmlns:a16="http://schemas.microsoft.com/office/drawing/2014/main" id="{915FE2C5-E66A-4405-B19E-2C5C546C98E4}"/>
              </a:ext>
            </a:extLst>
          </p:cNvPr>
          <p:cNvSpPr>
            <a:spLocks noGrp="1"/>
          </p:cNvSpPr>
          <p:nvPr>
            <p:ph type="dt" sz="half" idx="10"/>
          </p:nvPr>
        </p:nvSpPr>
        <p:spPr>
          <a:xfrm>
            <a:off x="550863" y="6507212"/>
            <a:ext cx="2628900" cy="153888"/>
          </a:xfrm>
        </p:spPr>
        <p:txBody>
          <a:bodyPr vert="horz" wrap="square" lIns="0" tIns="0" rIns="0" bIns="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000" dirty="0"/>
              <a:t>13/6/25</a:t>
            </a:r>
            <a:endParaRPr kumimoji="0" lang="en-US" sz="1000" b="0" i="0" u="none" strike="noStrike" kern="1200" cap="none" spc="0" normalizeH="0" baseline="0" noProof="0" dirty="0">
              <a:ln>
                <a:noFill/>
              </a:ln>
              <a:solidFill>
                <a:prstClr val="white">
                  <a:alpha val="80000"/>
                </a:prstClr>
              </a:solidFill>
              <a:effectLst/>
              <a:uLnTx/>
              <a:uFillTx/>
              <a:latin typeface="Gill Sans MT"/>
              <a:ea typeface="+mn-ea"/>
              <a:cs typeface="+mn-cs"/>
            </a:endParaRPr>
          </a:p>
        </p:txBody>
      </p:sp>
      <p:sp>
        <p:nvSpPr>
          <p:cNvPr id="14" name="Footer Placeholder 13">
            <a:extLst>
              <a:ext uri="{FF2B5EF4-FFF2-40B4-BE49-F238E27FC236}">
                <a16:creationId xmlns:a16="http://schemas.microsoft.com/office/drawing/2014/main" id="{B01DF4D0-78BC-4C8C-9570-26F0B225433A}"/>
              </a:ext>
            </a:extLst>
          </p:cNvPr>
          <p:cNvSpPr>
            <a:spLocks noGrp="1"/>
          </p:cNvSpPr>
          <p:nvPr>
            <p:ph type="ftr" sz="quarter" idx="11"/>
          </p:nvPr>
        </p:nvSpPr>
        <p:spPr>
          <a:xfrm>
            <a:off x="3359150" y="6507212"/>
            <a:ext cx="6379210" cy="153888"/>
          </a:xfrm>
        </p:spPr>
        <p:txBody>
          <a:bodyPr vert="horz" wrap="square" lIns="0" tIns="0" rIns="0" bIns="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000" b="0" i="0" u="none" strike="noStrike" kern="1200" cap="none" spc="0" normalizeH="0" baseline="0" noProof="0" dirty="0">
                <a:ln>
                  <a:noFill/>
                </a:ln>
                <a:solidFill>
                  <a:prstClr val="white">
                    <a:alpha val="80000"/>
                  </a:prstClr>
                </a:solidFill>
                <a:effectLst/>
                <a:uLnTx/>
                <a:uFillTx/>
                <a:latin typeface="Gill Sans MT"/>
                <a:ea typeface="+mn-ea"/>
                <a:cs typeface="+mn-cs"/>
              </a:rPr>
              <a:t>Andrea Begnoni</a:t>
            </a:r>
            <a:endParaRPr kumimoji="0" lang="en-US" sz="1000" b="0" i="0" u="none" strike="noStrike" kern="1200" cap="none" spc="0" normalizeH="0" baseline="0" noProof="0" dirty="0">
              <a:ln>
                <a:noFill/>
              </a:ln>
              <a:solidFill>
                <a:prstClr val="white">
                  <a:alpha val="80000"/>
                </a:prstClr>
              </a:solidFill>
              <a:effectLst/>
              <a:uLnTx/>
              <a:uFillTx/>
              <a:latin typeface="Gill Sans MT"/>
              <a:ea typeface="+mn-ea"/>
              <a:cs typeface="+mn-cs"/>
            </a:endParaRPr>
          </a:p>
        </p:txBody>
      </p:sp>
      <p:sp>
        <p:nvSpPr>
          <p:cNvPr id="15" name="Slide Number Placeholder 14">
            <a:extLst>
              <a:ext uri="{FF2B5EF4-FFF2-40B4-BE49-F238E27FC236}">
                <a16:creationId xmlns:a16="http://schemas.microsoft.com/office/drawing/2014/main" id="{3B199C97-F175-437D-8311-DB662925C063}"/>
              </a:ext>
            </a:extLst>
          </p:cNvPr>
          <p:cNvSpPr>
            <a:spLocks noGrp="1"/>
          </p:cNvSpPr>
          <p:nvPr>
            <p:ph type="sldNum" sz="quarter" idx="12"/>
          </p:nvPr>
        </p:nvSpPr>
        <p:spPr>
          <a:xfrm>
            <a:off x="9948863" y="6507212"/>
            <a:ext cx="1692274" cy="153888"/>
          </a:xfrm>
        </p:spPr>
        <p:txBody>
          <a:bodyPr vert="horz" wrap="square" lIns="0" tIns="0" rIns="0" bIns="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BA1B0FB-D917-4C8C-928F-313BD683BF39}" type="slidenum">
              <a:rPr kumimoji="0" lang="en-US" sz="1000" b="0" i="0" u="none" strike="noStrike" kern="1200" cap="none" spc="0" normalizeH="0" baseline="0" noProof="0" smtClean="0">
                <a:ln>
                  <a:noFill/>
                </a:ln>
                <a:solidFill>
                  <a:prstClr val="white">
                    <a:alpha val="80000"/>
                  </a:prstClr>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a:t>
            </a:fld>
            <a:endParaRPr kumimoji="0" lang="en-US" sz="1000" b="0" i="0" u="none" strike="noStrike" kern="1200" cap="none" spc="0" normalizeH="0" baseline="0" noProof="0">
              <a:ln>
                <a:noFill/>
              </a:ln>
              <a:solidFill>
                <a:prstClr val="white">
                  <a:alpha val="80000"/>
                </a:prstClr>
              </a:solidFill>
              <a:effectLst/>
              <a:uLnTx/>
              <a:uFillTx/>
              <a:latin typeface="Gill Sans MT"/>
              <a:ea typeface="+mn-ea"/>
              <a:cs typeface="+mn-cs"/>
            </a:endParaRPr>
          </a:p>
        </p:txBody>
      </p:sp>
    </p:spTree>
    <p:extLst>
      <p:ext uri="{BB962C8B-B14F-4D97-AF65-F5344CB8AC3E}">
        <p14:creationId xmlns:p14="http://schemas.microsoft.com/office/powerpoint/2010/main" val="2771381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D392D-3FDC-6E6C-634A-F454842E5A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AC0361-DC27-380D-9909-609B00096E11}"/>
              </a:ext>
            </a:extLst>
          </p:cNvPr>
          <p:cNvSpPr>
            <a:spLocks noGrp="1"/>
          </p:cNvSpPr>
          <p:nvPr>
            <p:ph type="title"/>
          </p:nvPr>
        </p:nvSpPr>
        <p:spPr>
          <a:xfrm>
            <a:off x="550861" y="580363"/>
            <a:ext cx="5878513" cy="1333055"/>
          </a:xfrm>
        </p:spPr>
        <p:txBody>
          <a:bodyPr vert="horz" wrap="square" lIns="0" tIns="0" rIns="0" bIns="0" rtlCol="0" anchor="t" anchorCtr="0">
            <a:normAutofit/>
          </a:bodyPr>
          <a:lstStyle/>
          <a:p>
            <a:r>
              <a:rPr lang="it-IT" sz="4000" dirty="0"/>
              <a:t>Cosmology</a:t>
            </a:r>
            <a:endParaRPr lang="en-US" sz="3600" dirty="0"/>
          </a:p>
        </p:txBody>
      </p:sp>
      <p:sp>
        <p:nvSpPr>
          <p:cNvPr id="3" name="TextBox 2">
            <a:extLst>
              <a:ext uri="{FF2B5EF4-FFF2-40B4-BE49-F238E27FC236}">
                <a16:creationId xmlns:a16="http://schemas.microsoft.com/office/drawing/2014/main" id="{3E47A5B6-92CB-4371-9DCA-D51F0659BDC2}"/>
              </a:ext>
            </a:extLst>
          </p:cNvPr>
          <p:cNvSpPr txBox="1"/>
          <p:nvPr/>
        </p:nvSpPr>
        <p:spPr>
          <a:xfrm>
            <a:off x="7229583" y="975114"/>
            <a:ext cx="4655846" cy="2379241"/>
          </a:xfrm>
          <a:prstGeom prst="rect">
            <a:avLst/>
          </a:prstGeom>
        </p:spPr>
        <p:txBody>
          <a:bodyPr vert="horz" wrap="square" lIns="0" tIns="0" rIns="0" bIns="0" rtlCol="0" anchor="t">
            <a:normAutofit/>
          </a:bodyPr>
          <a:lstStyle/>
          <a:p>
            <a:pPr marL="57150">
              <a:lnSpc>
                <a:spcPct val="110000"/>
              </a:lnSpc>
              <a:spcAft>
                <a:spcPts val="800"/>
              </a:spcAft>
            </a:pPr>
            <a:endParaRPr lang="en-US" dirty="0">
              <a:solidFill>
                <a:schemeClr val="tx1">
                  <a:alpha val="60000"/>
                </a:schemeClr>
              </a:solidFill>
            </a:endParaRPr>
          </a:p>
          <a:p>
            <a:pPr marL="57150">
              <a:lnSpc>
                <a:spcPct val="110000"/>
              </a:lnSpc>
              <a:spcAft>
                <a:spcPts val="800"/>
              </a:spcAft>
            </a:pPr>
            <a:r>
              <a:rPr lang="en-US" dirty="0">
                <a:solidFill>
                  <a:schemeClr val="tx1">
                    <a:alpha val="60000"/>
                  </a:schemeClr>
                </a:solidFill>
              </a:rPr>
              <a:t>The advantage of the 2L_45 over 2L_0 in the luminosity distance and in the sky area is erased when we require both requirements to be satisfied at the same time.</a:t>
            </a:r>
          </a:p>
          <a:p>
            <a:pPr marL="285750" indent="-228600">
              <a:lnSpc>
                <a:spcPct val="110000"/>
              </a:lnSpc>
              <a:spcAft>
                <a:spcPts val="800"/>
              </a:spcAft>
              <a:buFont typeface="Arial" panose="020B0604020202020204" pitchFamily="34" charset="0"/>
              <a:buChar char="•"/>
            </a:pPr>
            <a:endParaRPr lang="en-US" dirty="0">
              <a:solidFill>
                <a:schemeClr val="tx1">
                  <a:alpha val="60000"/>
                </a:schemeClr>
              </a:solidFill>
            </a:endParaRPr>
          </a:p>
        </p:txBody>
      </p:sp>
      <p:sp>
        <p:nvSpPr>
          <p:cNvPr id="4" name="Date Placeholder 3">
            <a:extLst>
              <a:ext uri="{FF2B5EF4-FFF2-40B4-BE49-F238E27FC236}">
                <a16:creationId xmlns:a16="http://schemas.microsoft.com/office/drawing/2014/main" id="{1C3AA28B-9E15-7E58-7F03-EBF3776ED6B6}"/>
              </a:ext>
            </a:extLst>
          </p:cNvPr>
          <p:cNvSpPr>
            <a:spLocks noGrp="1"/>
          </p:cNvSpPr>
          <p:nvPr>
            <p:ph type="dt" sz="half" idx="10"/>
          </p:nvPr>
        </p:nvSpPr>
        <p:spPr>
          <a:xfrm>
            <a:off x="550863" y="6507212"/>
            <a:ext cx="2628900" cy="153888"/>
          </a:xfrm>
        </p:spPr>
        <p:txBody>
          <a:bodyPr vert="horz" wrap="square" lIns="0" tIns="0" rIns="0" bIns="0" rtlCol="0" anchor="ctr">
            <a:normAutofit/>
          </a:bodyPr>
          <a:lstStyle/>
          <a:p>
            <a:pPr>
              <a:spcAft>
                <a:spcPts val="600"/>
              </a:spcAft>
            </a:pPr>
            <a:r>
              <a:rPr lang="en-US" sz="1000" dirty="0"/>
              <a:t>13/6/25</a:t>
            </a:r>
            <a:endParaRPr lang="en-US" dirty="0">
              <a:solidFill>
                <a:schemeClr val="tx1">
                  <a:alpha val="80000"/>
                </a:schemeClr>
              </a:solidFill>
            </a:endParaRPr>
          </a:p>
        </p:txBody>
      </p:sp>
      <p:sp>
        <p:nvSpPr>
          <p:cNvPr id="5" name="Footer Placeholder 4">
            <a:extLst>
              <a:ext uri="{FF2B5EF4-FFF2-40B4-BE49-F238E27FC236}">
                <a16:creationId xmlns:a16="http://schemas.microsoft.com/office/drawing/2014/main" id="{9DE54AED-C107-D336-17A7-658D9108E987}"/>
              </a:ext>
            </a:extLst>
          </p:cNvPr>
          <p:cNvSpPr>
            <a:spLocks noGrp="1"/>
          </p:cNvSpPr>
          <p:nvPr>
            <p:ph type="ftr" sz="quarter" idx="11"/>
          </p:nvPr>
        </p:nvSpPr>
        <p:spPr>
          <a:xfrm>
            <a:off x="3359150" y="6507212"/>
            <a:ext cx="6379210" cy="153888"/>
          </a:xfrm>
        </p:spPr>
        <p:txBody>
          <a:bodyPr vert="horz" wrap="square" lIns="0" tIns="0" rIns="0" bIns="0" rtlCol="0" anchor="ctr">
            <a:normAutofit/>
          </a:bodyPr>
          <a:lstStyle/>
          <a:p>
            <a:pPr>
              <a:spcAft>
                <a:spcPts val="600"/>
              </a:spcAft>
            </a:pPr>
            <a:r>
              <a:rPr lang="en-US" kern="1200" dirty="0">
                <a:solidFill>
                  <a:schemeClr val="tx1">
                    <a:alpha val="80000"/>
                  </a:schemeClr>
                </a:solidFill>
                <a:latin typeface="+mn-lt"/>
                <a:ea typeface="+mn-ea"/>
                <a:cs typeface="+mn-cs"/>
              </a:rPr>
              <a:t>Andrea Begnoni</a:t>
            </a:r>
          </a:p>
        </p:txBody>
      </p:sp>
      <p:sp>
        <p:nvSpPr>
          <p:cNvPr id="6" name="Slide Number Placeholder 5">
            <a:extLst>
              <a:ext uri="{FF2B5EF4-FFF2-40B4-BE49-F238E27FC236}">
                <a16:creationId xmlns:a16="http://schemas.microsoft.com/office/drawing/2014/main" id="{E230B21C-771E-B8DB-ACB5-2DBDBB25858C}"/>
              </a:ext>
            </a:extLst>
          </p:cNvPr>
          <p:cNvSpPr>
            <a:spLocks noGrp="1"/>
          </p:cNvSpPr>
          <p:nvPr>
            <p:ph type="sldNum" sz="quarter" idx="12"/>
          </p:nvPr>
        </p:nvSpPr>
        <p:spPr>
          <a:xfrm>
            <a:off x="9948863" y="6507212"/>
            <a:ext cx="1692274" cy="153888"/>
          </a:xfrm>
        </p:spPr>
        <p:txBody>
          <a:bodyPr vert="horz" wrap="square" lIns="0" tIns="0" rIns="0" bIns="0" rtlCol="0" anchor="ctr">
            <a:normAutofit/>
          </a:bodyPr>
          <a:lstStyle/>
          <a:p>
            <a:pPr>
              <a:spcAft>
                <a:spcPts val="600"/>
              </a:spcAft>
            </a:pPr>
            <a:fld id="{DBA1B0FB-D917-4C8C-928F-313BD683BF39}" type="slidenum">
              <a:rPr lang="en-US" smtClean="0">
                <a:solidFill>
                  <a:schemeClr val="tx1">
                    <a:alpha val="80000"/>
                  </a:schemeClr>
                </a:solidFill>
              </a:rPr>
              <a:pPr>
                <a:spcAft>
                  <a:spcPts val="600"/>
                </a:spcAft>
              </a:pPr>
              <a:t>20</a:t>
            </a:fld>
            <a:endParaRPr lang="en-US">
              <a:solidFill>
                <a:schemeClr val="tx1">
                  <a:alpha val="80000"/>
                </a:schemeClr>
              </a:solidFill>
            </a:endParaRPr>
          </a:p>
        </p:txBody>
      </p:sp>
      <p:pic>
        <p:nvPicPr>
          <p:cNvPr id="1360" name="Picture 1359" descr="A blue grid with white dots and stars&#10;&#10;Description automatically generated with medium confidence">
            <a:extLst>
              <a:ext uri="{FF2B5EF4-FFF2-40B4-BE49-F238E27FC236}">
                <a16:creationId xmlns:a16="http://schemas.microsoft.com/office/drawing/2014/main" id="{3B83E41D-010E-DA60-3D84-09D36DD407CC}"/>
              </a:ext>
            </a:extLst>
          </p:cNvPr>
          <p:cNvPicPr>
            <a:picLocks noChangeAspect="1"/>
          </p:cNvPicPr>
          <p:nvPr/>
        </p:nvPicPr>
        <p:blipFill rotWithShape="1">
          <a:blip r:embed="rId2"/>
          <a:srcRect l="29979" r="13772" b="2"/>
          <a:stretch/>
        </p:blipFill>
        <p:spPr>
          <a:xfrm>
            <a:off x="8404241" y="3354355"/>
            <a:ext cx="5132388" cy="5132388"/>
          </a:xfrm>
          <a:custGeom>
            <a:avLst/>
            <a:gdLst/>
            <a:ahLst/>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p:spPr>
      </p:pic>
      <p:pic>
        <p:nvPicPr>
          <p:cNvPr id="8" name="Picture 7">
            <a:extLst>
              <a:ext uri="{FF2B5EF4-FFF2-40B4-BE49-F238E27FC236}">
                <a16:creationId xmlns:a16="http://schemas.microsoft.com/office/drawing/2014/main" id="{201E57A1-0077-AA65-12EB-622C57FDA4A2}"/>
              </a:ext>
            </a:extLst>
          </p:cNvPr>
          <p:cNvPicPr>
            <a:picLocks noChangeAspect="1"/>
          </p:cNvPicPr>
          <p:nvPr/>
        </p:nvPicPr>
        <p:blipFill>
          <a:blip r:embed="rId3"/>
          <a:stretch>
            <a:fillRect/>
          </a:stretch>
        </p:blipFill>
        <p:spPr>
          <a:xfrm>
            <a:off x="987202" y="1180106"/>
            <a:ext cx="6018446" cy="4497788"/>
          </a:xfrm>
          <a:prstGeom prst="rect">
            <a:avLst/>
          </a:prstGeom>
        </p:spPr>
      </p:pic>
      <p:sp>
        <p:nvSpPr>
          <p:cNvPr id="9" name="Rectangle 8">
            <a:extLst>
              <a:ext uri="{FF2B5EF4-FFF2-40B4-BE49-F238E27FC236}">
                <a16:creationId xmlns:a16="http://schemas.microsoft.com/office/drawing/2014/main" id="{80044A91-A34D-2CAD-534E-39E27B58CA49}"/>
              </a:ext>
            </a:extLst>
          </p:cNvPr>
          <p:cNvSpPr/>
          <p:nvPr/>
        </p:nvSpPr>
        <p:spPr>
          <a:xfrm>
            <a:off x="5481614" y="2855167"/>
            <a:ext cx="1432370" cy="2481943"/>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89458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060C1698-BC0F-16E1-70E6-8031A534F074}"/>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15" name="Freeform: Shape 14">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Oval 15">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Oval 16">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Freeform: Shape 17">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useBgFill="1">
        <p:nvSpPr>
          <p:cNvPr id="20" name="Rectangle 19">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99583D-090C-0673-C477-18CA90D5E99E}"/>
              </a:ext>
            </a:extLst>
          </p:cNvPr>
          <p:cNvSpPr>
            <a:spLocks noGrp="1"/>
          </p:cNvSpPr>
          <p:nvPr>
            <p:ph type="title"/>
          </p:nvPr>
        </p:nvSpPr>
        <p:spPr>
          <a:xfrm>
            <a:off x="550864" y="549275"/>
            <a:ext cx="3565524" cy="1997855"/>
          </a:xfrm>
        </p:spPr>
        <p:txBody>
          <a:bodyPr vert="horz" wrap="square" lIns="0" tIns="0" rIns="0" bIns="0" rtlCol="0" anchor="b" anchorCtr="0">
            <a:normAutofit/>
          </a:bodyPr>
          <a:lstStyle/>
          <a:p>
            <a:r>
              <a:rPr lang="en-US" sz="3700" kern="1200" dirty="0">
                <a:solidFill>
                  <a:schemeClr val="tx1"/>
                </a:solidFill>
                <a:latin typeface="+mj-lt"/>
                <a:ea typeface="+mj-ea"/>
                <a:cs typeface="+mj-cs"/>
              </a:rPr>
              <a:t>Future plans – Fisher informed </a:t>
            </a:r>
            <a:r>
              <a:rPr lang="en-US" sz="3700" dirty="0"/>
              <a:t>H</a:t>
            </a:r>
            <a:r>
              <a:rPr lang="en-US" sz="3700" kern="1200" dirty="0">
                <a:solidFill>
                  <a:schemeClr val="tx1"/>
                </a:solidFill>
                <a:latin typeface="+mj-lt"/>
                <a:ea typeface="+mj-ea"/>
                <a:cs typeface="+mj-cs"/>
              </a:rPr>
              <a:t>MC</a:t>
            </a:r>
          </a:p>
        </p:txBody>
      </p:sp>
      <p:sp>
        <p:nvSpPr>
          <p:cNvPr id="3" name="Content Placeholder 2">
            <a:extLst>
              <a:ext uri="{FF2B5EF4-FFF2-40B4-BE49-F238E27FC236}">
                <a16:creationId xmlns:a16="http://schemas.microsoft.com/office/drawing/2014/main" id="{A2C6E0FF-4D77-3D25-7861-9832BF41A932}"/>
              </a:ext>
            </a:extLst>
          </p:cNvPr>
          <p:cNvSpPr>
            <a:spLocks noGrp="1"/>
          </p:cNvSpPr>
          <p:nvPr>
            <p:ph idx="1"/>
          </p:nvPr>
        </p:nvSpPr>
        <p:spPr>
          <a:xfrm>
            <a:off x="550863" y="2678400"/>
            <a:ext cx="4531876" cy="3674464"/>
          </a:xfrm>
        </p:spPr>
        <p:txBody>
          <a:bodyPr vert="horz" wrap="square" lIns="0" tIns="0" rIns="0" bIns="0" rtlCol="0" anchor="t">
            <a:normAutofit/>
          </a:bodyPr>
          <a:lstStyle/>
          <a:p>
            <a:pPr marL="0">
              <a:lnSpc>
                <a:spcPct val="100000"/>
              </a:lnSpc>
              <a:buFont typeface="Arial" panose="020B0604020202020204" pitchFamily="34" charset="0"/>
              <a:buChar char="•"/>
            </a:pPr>
            <a:r>
              <a:rPr lang="en-US" sz="1600" dirty="0"/>
              <a:t>Bayesian data analysis of CBC is very computationally demanding (e.g., using nested sampling)</a:t>
            </a:r>
          </a:p>
          <a:p>
            <a:pPr marL="0">
              <a:lnSpc>
                <a:spcPct val="100000"/>
              </a:lnSpc>
              <a:buFont typeface="Arial" panose="020B0604020202020204" pitchFamily="34" charset="0"/>
              <a:buChar char="•"/>
            </a:pPr>
            <a:r>
              <a:rPr lang="en-US" sz="1600" dirty="0"/>
              <a:t>If we are interested in future observations, we can simplify the inference problem, i.e., we know an approximate location of the maximum posterior</a:t>
            </a:r>
          </a:p>
          <a:p>
            <a:pPr marL="0">
              <a:lnSpc>
                <a:spcPct val="100000"/>
              </a:lnSpc>
              <a:buFont typeface="Arial" panose="020B0604020202020204" pitchFamily="34" charset="0"/>
              <a:buChar char="•"/>
            </a:pPr>
            <a:r>
              <a:rPr lang="en-US" sz="1600" dirty="0"/>
              <a:t>With automatic differentiation we can perform fast and accurate gradients</a:t>
            </a:r>
          </a:p>
          <a:p>
            <a:pPr marL="0">
              <a:lnSpc>
                <a:spcPct val="100000"/>
              </a:lnSpc>
              <a:buFont typeface="Arial" panose="020B0604020202020204" pitchFamily="34" charset="0"/>
              <a:buChar char="•"/>
            </a:pPr>
            <a:r>
              <a:rPr lang="en-US" sz="1600" dirty="0"/>
              <a:t>We can perform Hamiltonian Monte Carlo sampling, injecting information from the Fisher Matrix</a:t>
            </a:r>
          </a:p>
        </p:txBody>
      </p:sp>
      <p:pic>
        <p:nvPicPr>
          <p:cNvPr id="5" name="Picture 4" descr="A blue grid with white dots and stars&#10;&#10;Description automatically generated with medium confidence">
            <a:extLst>
              <a:ext uri="{FF2B5EF4-FFF2-40B4-BE49-F238E27FC236}">
                <a16:creationId xmlns:a16="http://schemas.microsoft.com/office/drawing/2014/main" id="{0679AC2B-C69E-5409-8ED8-4B0314C08BD7}"/>
              </a:ext>
            </a:extLst>
          </p:cNvPr>
          <p:cNvPicPr>
            <a:picLocks noChangeAspect="1"/>
          </p:cNvPicPr>
          <p:nvPr/>
        </p:nvPicPr>
        <p:blipFill rotWithShape="1">
          <a:blip r:embed="rId2"/>
          <a:srcRect l="29979" r="13772" b="2"/>
          <a:stretch/>
        </p:blipFill>
        <p:spPr>
          <a:xfrm>
            <a:off x="5588000" y="862806"/>
            <a:ext cx="5132388" cy="5132388"/>
          </a:xfrm>
          <a:custGeom>
            <a:avLst/>
            <a:gdLst/>
            <a:ahLst/>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p:spPr>
      </p:pic>
      <p:grpSp>
        <p:nvGrpSpPr>
          <p:cNvPr id="22" name="Group 21">
            <a:extLst>
              <a:ext uri="{FF2B5EF4-FFF2-40B4-BE49-F238E27FC236}">
                <a16:creationId xmlns:a16="http://schemas.microsoft.com/office/drawing/2014/main" id="{183B29DA-9BB8-4BA8-B8E1-8C2B544078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22156" y="4143453"/>
            <a:ext cx="734257" cy="760506"/>
            <a:chOff x="5243759" y="1363788"/>
            <a:chExt cx="734257" cy="760506"/>
          </a:xfrm>
        </p:grpSpPr>
        <p:sp>
          <p:nvSpPr>
            <p:cNvPr id="23" name="Freeform 5">
              <a:extLst>
                <a:ext uri="{FF2B5EF4-FFF2-40B4-BE49-F238E27FC236}">
                  <a16:creationId xmlns:a16="http://schemas.microsoft.com/office/drawing/2014/main" id="{D02496F8-166D-469A-8040-08608013BF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Freeform 6">
              <a:extLst>
                <a:ext uri="{FF2B5EF4-FFF2-40B4-BE49-F238E27FC236}">
                  <a16:creationId xmlns:a16="http://schemas.microsoft.com/office/drawing/2014/main" id="{23E648A7-A02A-4DC7-9FEC-489F1BA6F7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Freeform 8">
              <a:extLst>
                <a:ext uri="{FF2B5EF4-FFF2-40B4-BE49-F238E27FC236}">
                  <a16:creationId xmlns:a16="http://schemas.microsoft.com/office/drawing/2014/main" id="{4EF573B1-38BC-4C7B-894C-BE3864A04AD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7" name="Oval 26">
            <a:extLst>
              <a:ext uri="{FF2B5EF4-FFF2-40B4-BE49-F238E27FC236}">
                <a16:creationId xmlns:a16="http://schemas.microsoft.com/office/drawing/2014/main" id="{647A77D8-817B-4A9F-86AA-FE781E813D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Date Placeholder 6">
            <a:extLst>
              <a:ext uri="{FF2B5EF4-FFF2-40B4-BE49-F238E27FC236}">
                <a16:creationId xmlns:a16="http://schemas.microsoft.com/office/drawing/2014/main" id="{FECA47C7-CA5E-A5E6-F176-2ED774B41B8F}"/>
              </a:ext>
            </a:extLst>
          </p:cNvPr>
          <p:cNvSpPr>
            <a:spLocks noGrp="1"/>
          </p:cNvSpPr>
          <p:nvPr>
            <p:ph type="dt" sz="half" idx="10"/>
          </p:nvPr>
        </p:nvSpPr>
        <p:spPr>
          <a:xfrm>
            <a:off x="550863" y="6507212"/>
            <a:ext cx="2628900" cy="153888"/>
          </a:xfrm>
        </p:spPr>
        <p:txBody>
          <a:bodyPr vert="horz" wrap="square" lIns="0" tIns="0" rIns="0" bIns="0" rtlCol="0" anchor="ctr">
            <a:normAutofit/>
          </a:bodyPr>
          <a:lstStyle/>
          <a:p>
            <a:pPr>
              <a:spcAft>
                <a:spcPts val="600"/>
              </a:spcAft>
            </a:pPr>
            <a:r>
              <a:rPr lang="it-IT" dirty="0">
                <a:solidFill>
                  <a:schemeClr val="tx1">
                    <a:alpha val="80000"/>
                  </a:schemeClr>
                </a:solidFill>
              </a:rPr>
              <a:t>13/6/25</a:t>
            </a:r>
            <a:endParaRPr lang="en-US" dirty="0">
              <a:solidFill>
                <a:schemeClr val="tx1">
                  <a:alpha val="80000"/>
                </a:schemeClr>
              </a:solidFill>
            </a:endParaRPr>
          </a:p>
        </p:txBody>
      </p:sp>
      <p:sp>
        <p:nvSpPr>
          <p:cNvPr id="8" name="Footer Placeholder 7">
            <a:extLst>
              <a:ext uri="{FF2B5EF4-FFF2-40B4-BE49-F238E27FC236}">
                <a16:creationId xmlns:a16="http://schemas.microsoft.com/office/drawing/2014/main" id="{C2C834BA-B8F4-3BA6-6F4E-0A229F89BA64}"/>
              </a:ext>
            </a:extLst>
          </p:cNvPr>
          <p:cNvSpPr>
            <a:spLocks noGrp="1"/>
          </p:cNvSpPr>
          <p:nvPr>
            <p:ph type="ftr" sz="quarter" idx="11"/>
          </p:nvPr>
        </p:nvSpPr>
        <p:spPr>
          <a:xfrm>
            <a:off x="3359150" y="6507212"/>
            <a:ext cx="6379210" cy="153888"/>
          </a:xfrm>
        </p:spPr>
        <p:txBody>
          <a:bodyPr vert="horz" wrap="square" lIns="0" tIns="0" rIns="0" bIns="0" rtlCol="0" anchor="ctr">
            <a:normAutofit/>
          </a:bodyPr>
          <a:lstStyle/>
          <a:p>
            <a:pPr>
              <a:spcAft>
                <a:spcPts val="600"/>
              </a:spcAft>
            </a:pPr>
            <a:r>
              <a:rPr lang="en-US" kern="1200" dirty="0">
                <a:solidFill>
                  <a:schemeClr val="tx1">
                    <a:alpha val="80000"/>
                  </a:schemeClr>
                </a:solidFill>
                <a:latin typeface="+mn-lt"/>
                <a:ea typeface="+mn-ea"/>
                <a:cs typeface="+mn-cs"/>
              </a:rPr>
              <a:t>Andrea Begnoni</a:t>
            </a:r>
          </a:p>
        </p:txBody>
      </p:sp>
      <p:sp>
        <p:nvSpPr>
          <p:cNvPr id="9" name="Slide Number Placeholder 8">
            <a:extLst>
              <a:ext uri="{FF2B5EF4-FFF2-40B4-BE49-F238E27FC236}">
                <a16:creationId xmlns:a16="http://schemas.microsoft.com/office/drawing/2014/main" id="{75F2B563-BBAA-0923-DC3F-57AF7E95B2AF}"/>
              </a:ext>
            </a:extLst>
          </p:cNvPr>
          <p:cNvSpPr>
            <a:spLocks noGrp="1"/>
          </p:cNvSpPr>
          <p:nvPr>
            <p:ph type="sldNum" sz="quarter" idx="12"/>
          </p:nvPr>
        </p:nvSpPr>
        <p:spPr>
          <a:xfrm>
            <a:off x="9948863" y="6507212"/>
            <a:ext cx="1692274" cy="153888"/>
          </a:xfrm>
        </p:spPr>
        <p:txBody>
          <a:bodyPr vert="horz" wrap="square" lIns="0" tIns="0" rIns="0" bIns="0" rtlCol="0" anchor="ctr">
            <a:normAutofit/>
          </a:bodyPr>
          <a:lstStyle/>
          <a:p>
            <a:pPr>
              <a:spcAft>
                <a:spcPts val="600"/>
              </a:spcAft>
            </a:pPr>
            <a:fld id="{DBA1B0FB-D917-4C8C-928F-313BD683BF39}" type="slidenum">
              <a:rPr lang="en-US" smtClean="0">
                <a:solidFill>
                  <a:schemeClr val="tx1">
                    <a:alpha val="80000"/>
                  </a:schemeClr>
                </a:solidFill>
              </a:rPr>
              <a:pPr>
                <a:spcAft>
                  <a:spcPts val="600"/>
                </a:spcAft>
              </a:pPr>
              <a:t>21</a:t>
            </a:fld>
            <a:endParaRPr lang="en-US">
              <a:solidFill>
                <a:schemeClr val="tx1">
                  <a:alpha val="80000"/>
                </a:schemeClr>
              </a:solidFill>
            </a:endParaRPr>
          </a:p>
        </p:txBody>
      </p:sp>
    </p:spTree>
    <p:extLst>
      <p:ext uri="{BB962C8B-B14F-4D97-AF65-F5344CB8AC3E}">
        <p14:creationId xmlns:p14="http://schemas.microsoft.com/office/powerpoint/2010/main" val="17571752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12" name="Freeform: Shape 11">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Oval 12">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13">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Freeform: Shape 14">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useBgFill="1">
        <p:nvSpPr>
          <p:cNvPr id="17" name="Rectangle 16">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4AF5E3-5AB2-DD24-8C32-4493A456A3AA}"/>
              </a:ext>
            </a:extLst>
          </p:cNvPr>
          <p:cNvSpPr>
            <a:spLocks noGrp="1"/>
          </p:cNvSpPr>
          <p:nvPr>
            <p:ph type="ctrTitle"/>
          </p:nvPr>
        </p:nvSpPr>
        <p:spPr>
          <a:xfrm>
            <a:off x="550864" y="549275"/>
            <a:ext cx="3565524" cy="1997855"/>
          </a:xfrm>
        </p:spPr>
        <p:txBody>
          <a:bodyPr vert="horz" wrap="square" lIns="0" tIns="0" rIns="0" bIns="0" rtlCol="0" anchor="b" anchorCtr="0">
            <a:normAutofit/>
          </a:bodyPr>
          <a:lstStyle/>
          <a:p>
            <a:pPr>
              <a:lnSpc>
                <a:spcPct val="100000"/>
              </a:lnSpc>
            </a:pPr>
            <a:r>
              <a:rPr lang="en-US" kern="1200" dirty="0">
                <a:solidFill>
                  <a:schemeClr val="tx1"/>
                </a:solidFill>
                <a:latin typeface="+mj-lt"/>
                <a:ea typeface="+mj-ea"/>
                <a:cs typeface="+mj-cs"/>
              </a:rPr>
              <a:t>Beyond GR</a:t>
            </a:r>
          </a:p>
        </p:txBody>
      </p:sp>
      <p:sp>
        <p:nvSpPr>
          <p:cNvPr id="4" name="Text Placeholder 3">
            <a:extLst>
              <a:ext uri="{FF2B5EF4-FFF2-40B4-BE49-F238E27FC236}">
                <a16:creationId xmlns:a16="http://schemas.microsoft.com/office/drawing/2014/main" id="{CB126465-89BE-8CA1-DBC1-4B69ED4D23F8}"/>
              </a:ext>
            </a:extLst>
          </p:cNvPr>
          <p:cNvSpPr>
            <a:spLocks noGrp="1"/>
          </p:cNvSpPr>
          <p:nvPr>
            <p:ph type="body" sz="quarter" idx="14"/>
          </p:nvPr>
        </p:nvSpPr>
        <p:spPr>
          <a:xfrm>
            <a:off x="550863" y="2678400"/>
            <a:ext cx="3565525" cy="3414425"/>
          </a:xfrm>
        </p:spPr>
        <p:txBody>
          <a:bodyPr vert="horz" wrap="square" lIns="0" tIns="0" rIns="0" bIns="0" rtlCol="0" anchor="t">
            <a:normAutofit/>
          </a:bodyPr>
          <a:lstStyle/>
          <a:p>
            <a:pPr marL="342900">
              <a:buFont typeface="Arial" panose="020B0604020202020204" pitchFamily="34" charset="0"/>
              <a:buChar char="•"/>
            </a:pPr>
            <a:r>
              <a:rPr lang="en-US" sz="1600" dirty="0"/>
              <a:t>GW from CBC can be important test of GR</a:t>
            </a:r>
          </a:p>
          <a:p>
            <a:pPr marL="342900">
              <a:buFont typeface="Arial" panose="020B0604020202020204" pitchFamily="34" charset="0"/>
              <a:buChar char="•"/>
            </a:pPr>
            <a:r>
              <a:rPr lang="en-US" sz="1600" dirty="0"/>
              <a:t>Many possible aspects of GR can be tested, e.g., tidal deviations, spin-induced quadrupole moment</a:t>
            </a:r>
          </a:p>
          <a:p>
            <a:pPr marL="342900">
              <a:buFont typeface="Arial" panose="020B0604020202020204" pitchFamily="34" charset="0"/>
              <a:buChar char="•"/>
            </a:pPr>
            <a:r>
              <a:rPr lang="en-US" sz="1600" dirty="0"/>
              <a:t>In this work, we focus on the Post-Newtonian terms</a:t>
            </a:r>
          </a:p>
        </p:txBody>
      </p:sp>
      <p:pic>
        <p:nvPicPr>
          <p:cNvPr id="6" name="Picture Placeholder 5" descr="A black hole with a ring around it&#10;&#10;AI-generated content may be incorrect.">
            <a:extLst>
              <a:ext uri="{FF2B5EF4-FFF2-40B4-BE49-F238E27FC236}">
                <a16:creationId xmlns:a16="http://schemas.microsoft.com/office/drawing/2014/main" id="{F75A9636-42C5-587C-81D0-552D08665D54}"/>
              </a:ext>
            </a:extLst>
          </p:cNvPr>
          <p:cNvPicPr>
            <a:picLocks noGrp="1" noChangeAspect="1"/>
          </p:cNvPicPr>
          <p:nvPr>
            <p:ph type="pic" sz="quarter" idx="13"/>
          </p:nvPr>
        </p:nvPicPr>
        <p:blipFill>
          <a:blip r:embed="rId2"/>
          <a:srcRect/>
          <a:stretch>
            <a:fillRect/>
          </a:stretch>
        </p:blipFill>
        <p:spPr>
          <a:xfrm>
            <a:off x="5588000" y="862806"/>
            <a:ext cx="5132388" cy="5132388"/>
          </a:xfrm>
          <a:custGeom>
            <a:avLst/>
            <a:gdLst/>
            <a:ahLst/>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p:spPr>
      </p:pic>
      <p:grpSp>
        <p:nvGrpSpPr>
          <p:cNvPr id="19" name="Group 18">
            <a:extLst>
              <a:ext uri="{FF2B5EF4-FFF2-40B4-BE49-F238E27FC236}">
                <a16:creationId xmlns:a16="http://schemas.microsoft.com/office/drawing/2014/main" id="{183B29DA-9BB8-4BA8-B8E1-8C2B544078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22156" y="4143453"/>
            <a:ext cx="734257" cy="760506"/>
            <a:chOff x="5243759" y="1363788"/>
            <a:chExt cx="734257" cy="760506"/>
          </a:xfrm>
        </p:grpSpPr>
        <p:sp>
          <p:nvSpPr>
            <p:cNvPr id="20" name="Freeform 5">
              <a:extLst>
                <a:ext uri="{FF2B5EF4-FFF2-40B4-BE49-F238E27FC236}">
                  <a16:creationId xmlns:a16="http://schemas.microsoft.com/office/drawing/2014/main" id="{D02496F8-166D-469A-8040-08608013BF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Freeform 6">
              <a:extLst>
                <a:ext uri="{FF2B5EF4-FFF2-40B4-BE49-F238E27FC236}">
                  <a16:creationId xmlns:a16="http://schemas.microsoft.com/office/drawing/2014/main" id="{23E648A7-A02A-4DC7-9FEC-489F1BA6F7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Freeform 8">
              <a:extLst>
                <a:ext uri="{FF2B5EF4-FFF2-40B4-BE49-F238E27FC236}">
                  <a16:creationId xmlns:a16="http://schemas.microsoft.com/office/drawing/2014/main" id="{4EF573B1-38BC-4C7B-894C-BE3864A04AD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4" name="Oval 23">
            <a:extLst>
              <a:ext uri="{FF2B5EF4-FFF2-40B4-BE49-F238E27FC236}">
                <a16:creationId xmlns:a16="http://schemas.microsoft.com/office/drawing/2014/main" id="{647A77D8-817B-4A9F-86AA-FE781E813D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Date Placeholder 1">
            <a:extLst>
              <a:ext uri="{FF2B5EF4-FFF2-40B4-BE49-F238E27FC236}">
                <a16:creationId xmlns:a16="http://schemas.microsoft.com/office/drawing/2014/main" id="{D6F13F63-6F7A-B573-ADCF-181E8D4D0E0B}"/>
              </a:ext>
            </a:extLst>
          </p:cNvPr>
          <p:cNvSpPr txBox="1">
            <a:spLocks/>
          </p:cNvSpPr>
          <p:nvPr/>
        </p:nvSpPr>
        <p:spPr>
          <a:xfrm>
            <a:off x="550863" y="6507212"/>
            <a:ext cx="2628900" cy="153888"/>
          </a:xfrm>
          <a:prstGeom prst="rect">
            <a:avLst/>
          </a:prstGeom>
        </p:spPr>
        <p:txBody>
          <a:bodyPr vert="horz" wrap="square" lIns="0" tIns="0" rIns="0" bIns="0" rtlCol="0" anchor="ctr">
            <a:normAutofit fontScale="6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a:solidFill>
                  <a:schemeClr val="tx1">
                    <a:alpha val="80000"/>
                  </a:schemeClr>
                </a:solidFill>
              </a:rPr>
              <a:t>13/6/25</a:t>
            </a:r>
            <a:endParaRPr lang="en-US" dirty="0">
              <a:solidFill>
                <a:schemeClr val="tx1">
                  <a:alpha val="80000"/>
                </a:schemeClr>
              </a:solidFill>
            </a:endParaRPr>
          </a:p>
        </p:txBody>
      </p:sp>
      <p:sp>
        <p:nvSpPr>
          <p:cNvPr id="5" name="Footer Placeholder 7">
            <a:extLst>
              <a:ext uri="{FF2B5EF4-FFF2-40B4-BE49-F238E27FC236}">
                <a16:creationId xmlns:a16="http://schemas.microsoft.com/office/drawing/2014/main" id="{6FBCD375-D6E4-8260-FF92-A4E68FCB5F8E}"/>
              </a:ext>
            </a:extLst>
          </p:cNvPr>
          <p:cNvSpPr txBox="1">
            <a:spLocks/>
          </p:cNvSpPr>
          <p:nvPr/>
        </p:nvSpPr>
        <p:spPr>
          <a:xfrm>
            <a:off x="3359150" y="6507212"/>
            <a:ext cx="6379210" cy="153888"/>
          </a:xfrm>
          <a:prstGeom prst="rect">
            <a:avLst/>
          </a:prstGeom>
        </p:spPr>
        <p:txBody>
          <a:bodyPr vert="horz" wrap="square" lIns="0" tIns="0" rIns="0" bIns="0" rtlCol="0" anchor="ctr">
            <a:normAutofit fontScale="6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a:solidFill>
                  <a:schemeClr val="tx1">
                    <a:alpha val="80000"/>
                  </a:schemeClr>
                </a:solidFill>
              </a:rPr>
              <a:t>Andrea Begnoni</a:t>
            </a:r>
            <a:endParaRPr lang="en-US" dirty="0">
              <a:solidFill>
                <a:schemeClr val="tx1">
                  <a:alpha val="80000"/>
                </a:schemeClr>
              </a:solidFill>
            </a:endParaRPr>
          </a:p>
        </p:txBody>
      </p:sp>
    </p:spTree>
    <p:extLst>
      <p:ext uri="{BB962C8B-B14F-4D97-AF65-F5344CB8AC3E}">
        <p14:creationId xmlns:p14="http://schemas.microsoft.com/office/powerpoint/2010/main" val="36138776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E9AAA-6A4F-98AF-CECA-81982ECB6A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F026BE-2BD8-C469-DDA1-5019A317E14A}"/>
              </a:ext>
            </a:extLst>
          </p:cNvPr>
          <p:cNvSpPr>
            <a:spLocks noGrp="1"/>
          </p:cNvSpPr>
          <p:nvPr>
            <p:ph type="ctrTitle"/>
          </p:nvPr>
        </p:nvSpPr>
        <p:spPr>
          <a:xfrm>
            <a:off x="550864" y="549275"/>
            <a:ext cx="4555974" cy="1997855"/>
          </a:xfrm>
        </p:spPr>
        <p:txBody>
          <a:bodyPr vert="horz" wrap="square" lIns="0" tIns="0" rIns="0" bIns="0" rtlCol="0" anchor="b" anchorCtr="0">
            <a:normAutofit/>
          </a:bodyPr>
          <a:lstStyle/>
          <a:p>
            <a:pPr>
              <a:lnSpc>
                <a:spcPct val="100000"/>
              </a:lnSpc>
            </a:pPr>
            <a:r>
              <a:rPr lang="en-US" kern="1200" dirty="0">
                <a:solidFill>
                  <a:schemeClr val="tx1"/>
                </a:solidFill>
                <a:latin typeface="+mj-lt"/>
                <a:ea typeface="+mj-ea"/>
                <a:cs typeface="+mj-cs"/>
              </a:rPr>
              <a:t>Post-</a:t>
            </a:r>
            <a:r>
              <a:rPr lang="en-US" kern="1200" dirty="0" err="1">
                <a:solidFill>
                  <a:schemeClr val="tx1"/>
                </a:solidFill>
                <a:latin typeface="+mj-lt"/>
                <a:ea typeface="+mj-ea"/>
                <a:cs typeface="+mj-cs"/>
              </a:rPr>
              <a:t>Netwonian</a:t>
            </a:r>
            <a:r>
              <a:rPr lang="en-US" kern="1200" dirty="0">
                <a:solidFill>
                  <a:schemeClr val="tx1"/>
                </a:solidFill>
                <a:latin typeface="+mj-lt"/>
                <a:ea typeface="+mj-ea"/>
                <a:cs typeface="+mj-cs"/>
              </a:rPr>
              <a:t> expansion</a:t>
            </a:r>
          </a:p>
        </p:txBody>
      </p:sp>
      <p:sp>
        <p:nvSpPr>
          <p:cNvPr id="4" name="Text Placeholder 3">
            <a:extLst>
              <a:ext uri="{FF2B5EF4-FFF2-40B4-BE49-F238E27FC236}">
                <a16:creationId xmlns:a16="http://schemas.microsoft.com/office/drawing/2014/main" id="{47E51698-2EDA-0601-072F-30A6FA85EDA8}"/>
              </a:ext>
            </a:extLst>
          </p:cNvPr>
          <p:cNvSpPr>
            <a:spLocks noGrp="1"/>
          </p:cNvSpPr>
          <p:nvPr>
            <p:ph type="body" sz="quarter" idx="14"/>
          </p:nvPr>
        </p:nvSpPr>
        <p:spPr>
          <a:xfrm>
            <a:off x="550863" y="2678400"/>
            <a:ext cx="3565525" cy="3414425"/>
          </a:xfrm>
        </p:spPr>
        <p:txBody>
          <a:bodyPr vert="horz" wrap="square" lIns="0" tIns="0" rIns="0" bIns="0" rtlCol="0" anchor="t">
            <a:normAutofit lnSpcReduction="10000"/>
          </a:bodyPr>
          <a:lstStyle/>
          <a:p>
            <a:pPr marL="342900">
              <a:buFont typeface="Arial" panose="020B0604020202020204" pitchFamily="34" charset="0"/>
              <a:buChar char="•"/>
            </a:pPr>
            <a:r>
              <a:rPr lang="en-US" sz="1600" dirty="0"/>
              <a:t>Approximation valid for weak gravitational fields and low velocities</a:t>
            </a:r>
          </a:p>
          <a:p>
            <a:pPr marL="342900">
              <a:buFont typeface="Arial" panose="020B0604020202020204" pitchFamily="34" charset="0"/>
              <a:buChar char="•"/>
            </a:pPr>
            <a:r>
              <a:rPr lang="en-US" sz="1600" dirty="0"/>
              <a:t>Used for the </a:t>
            </a:r>
            <a:r>
              <a:rPr lang="en-US" sz="1600" dirty="0" err="1"/>
              <a:t>inspiral</a:t>
            </a:r>
            <a:r>
              <a:rPr lang="en-US" sz="1600" dirty="0"/>
              <a:t> phase of comparable mass CBC</a:t>
            </a:r>
          </a:p>
          <a:p>
            <a:pPr marL="342900">
              <a:buFont typeface="Arial" panose="020B0604020202020204" pitchFamily="34" charset="0"/>
              <a:buChar char="•"/>
            </a:pPr>
            <a:r>
              <a:rPr lang="en-US" sz="1600" dirty="0"/>
              <a:t>Expansion in terms of (v/c)</a:t>
            </a:r>
          </a:p>
          <a:p>
            <a:pPr marL="342900">
              <a:buFont typeface="Arial" panose="020B0604020202020204" pitchFamily="34" charset="0"/>
              <a:buChar char="•"/>
            </a:pPr>
            <a:r>
              <a:rPr lang="en-US" sz="1600" dirty="0"/>
              <a:t>Analytical GR predictions for </a:t>
            </a:r>
          </a:p>
          <a:p>
            <a:pPr marL="114300" indent="0"/>
            <a:endParaRPr lang="en-US" sz="1600" dirty="0"/>
          </a:p>
          <a:p>
            <a:pPr marL="114300" indent="0"/>
            <a:r>
              <a:rPr lang="en-US" sz="1600" dirty="0"/>
              <a:t>where the index represents two times the PN order</a:t>
            </a:r>
          </a:p>
        </p:txBody>
      </p:sp>
      <p:pic>
        <p:nvPicPr>
          <p:cNvPr id="6" name="Picture Placeholder 5" descr="A black hole with a ring around it&#10;&#10;AI-generated content may be incorrect.">
            <a:extLst>
              <a:ext uri="{FF2B5EF4-FFF2-40B4-BE49-F238E27FC236}">
                <a16:creationId xmlns:a16="http://schemas.microsoft.com/office/drawing/2014/main" id="{E722C57E-76B4-BDBD-2665-E720AA797179}"/>
              </a:ext>
            </a:extLst>
          </p:cNvPr>
          <p:cNvPicPr>
            <a:picLocks noGrp="1" noChangeAspect="1"/>
          </p:cNvPicPr>
          <p:nvPr>
            <p:ph type="pic" sz="quarter" idx="13"/>
          </p:nvPr>
        </p:nvPicPr>
        <p:blipFill>
          <a:blip r:embed="rId36"/>
          <a:srcRect/>
          <a:stretch>
            <a:fillRect/>
          </a:stretch>
        </p:blipFill>
        <p:spPr>
          <a:xfrm>
            <a:off x="5588000" y="862806"/>
            <a:ext cx="5132388" cy="5132388"/>
          </a:xfrm>
          <a:custGeom>
            <a:avLst/>
            <a:gdLst/>
            <a:ahLst/>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p:spPr>
      </p:pic>
      <p:grpSp>
        <p:nvGrpSpPr>
          <p:cNvPr id="223" name="Group 222" descr="\documentclass{article}&#10;\usepackage{amsmath}&#10;\pagestyle{empty}&#10;\begin{document}&#10;&#10;&#10;\begin{equation}&#10;    \left\{ \varphi_{0}, \varphi_{1}, \varphi_{2}, \varphi_{3}, \varphi_{4}, \varphi_{5}, \varphi_{5l}, \varphi_{6}, \varphi_{6l}, \varphi_{7}\right\}\nonumber&#10;\end{equation}&#10;&#10;\end{document}" title="IguanaTex Shape Display">
            <a:extLst>
              <a:ext uri="{FF2B5EF4-FFF2-40B4-BE49-F238E27FC236}">
                <a16:creationId xmlns:a16="http://schemas.microsoft.com/office/drawing/2014/main" id="{50AE41D5-40D1-57FA-CDCE-738612A89C89}"/>
              </a:ext>
            </a:extLst>
          </p:cNvPr>
          <p:cNvGrpSpPr>
            <a:grpSpLocks noChangeAspect="1"/>
          </p:cNvGrpSpPr>
          <p:nvPr>
            <p:custDataLst>
              <p:tags r:id="rId1"/>
            </p:custDataLst>
          </p:nvPr>
        </p:nvGrpSpPr>
        <p:grpSpPr>
          <a:xfrm>
            <a:off x="891710" y="5092037"/>
            <a:ext cx="4149193" cy="246724"/>
            <a:chOff x="6399324" y="4205391"/>
            <a:chExt cx="4149193" cy="246724"/>
          </a:xfrm>
          <a:solidFill>
            <a:srgbClr val="A4A3AB"/>
          </a:solidFill>
        </p:grpSpPr>
        <p:sp>
          <p:nvSpPr>
            <p:cNvPr id="190" name="Freeform: Shape 189">
              <a:extLst>
                <a:ext uri="{FF2B5EF4-FFF2-40B4-BE49-F238E27FC236}">
                  <a16:creationId xmlns:a16="http://schemas.microsoft.com/office/drawing/2014/main" id="{0D10279F-8D6B-DEA1-526A-89C9E1F25241}"/>
                </a:ext>
              </a:extLst>
            </p:cNvPr>
            <p:cNvSpPr/>
            <p:nvPr>
              <p:custDataLst>
                <p:tags r:id="rId2"/>
              </p:custDataLst>
            </p:nvPr>
          </p:nvSpPr>
          <p:spPr>
            <a:xfrm>
              <a:off x="6399324" y="4205391"/>
              <a:ext cx="89833" cy="246724"/>
            </a:xfrm>
            <a:custGeom>
              <a:avLst/>
              <a:gdLst>
                <a:gd name="connsiteX0" fmla="*/ 53545 w 89833"/>
                <a:gd name="connsiteY0" fmla="*/ 32889 h 246724"/>
                <a:gd name="connsiteX1" fmla="*/ 87707 w 89833"/>
                <a:gd name="connsiteY1" fmla="*/ 5503 h 246724"/>
                <a:gd name="connsiteX2" fmla="*/ 89984 w 89833"/>
                <a:gd name="connsiteY2" fmla="*/ 2789 h 246724"/>
                <a:gd name="connsiteX3" fmla="*/ 85176 w 89833"/>
                <a:gd name="connsiteY3" fmla="*/ 75 h 246724"/>
                <a:gd name="connsiteX4" fmla="*/ 36591 w 89833"/>
                <a:gd name="connsiteY4" fmla="*/ 30915 h 246724"/>
                <a:gd name="connsiteX5" fmla="*/ 36591 w 89833"/>
                <a:gd name="connsiteY5" fmla="*/ 87169 h 246724"/>
                <a:gd name="connsiteX6" fmla="*/ 26469 w 89833"/>
                <a:gd name="connsiteY6" fmla="*/ 112828 h 246724"/>
                <a:gd name="connsiteX7" fmla="*/ 2429 w 89833"/>
                <a:gd name="connsiteY7" fmla="*/ 120723 h 246724"/>
                <a:gd name="connsiteX8" fmla="*/ 151 w 89833"/>
                <a:gd name="connsiteY8" fmla="*/ 123437 h 246724"/>
                <a:gd name="connsiteX9" fmla="*/ 4200 w 89833"/>
                <a:gd name="connsiteY9" fmla="*/ 126151 h 246724"/>
                <a:gd name="connsiteX10" fmla="*/ 35831 w 89833"/>
                <a:gd name="connsiteY10" fmla="*/ 148110 h 246724"/>
                <a:gd name="connsiteX11" fmla="*/ 36591 w 89833"/>
                <a:gd name="connsiteY11" fmla="*/ 160199 h 246724"/>
                <a:gd name="connsiteX12" fmla="*/ 36591 w 89833"/>
                <a:gd name="connsiteY12" fmla="*/ 209051 h 246724"/>
                <a:gd name="connsiteX13" fmla="*/ 48737 w 89833"/>
                <a:gd name="connsiteY13" fmla="*/ 236684 h 246724"/>
                <a:gd name="connsiteX14" fmla="*/ 85176 w 89833"/>
                <a:gd name="connsiteY14" fmla="*/ 246800 h 246724"/>
                <a:gd name="connsiteX15" fmla="*/ 89984 w 89833"/>
                <a:gd name="connsiteY15" fmla="*/ 244086 h 246724"/>
                <a:gd name="connsiteX16" fmla="*/ 85936 w 89833"/>
                <a:gd name="connsiteY16" fmla="*/ 241372 h 246724"/>
                <a:gd name="connsiteX17" fmla="*/ 54304 w 89833"/>
                <a:gd name="connsiteY17" fmla="*/ 219907 h 246724"/>
                <a:gd name="connsiteX18" fmla="*/ 53545 w 89833"/>
                <a:gd name="connsiteY18" fmla="*/ 208310 h 246724"/>
                <a:gd name="connsiteX19" fmla="*/ 53545 w 89833"/>
                <a:gd name="connsiteY19" fmla="*/ 156498 h 246724"/>
                <a:gd name="connsiteX20" fmla="*/ 43423 w 89833"/>
                <a:gd name="connsiteY20" fmla="*/ 133059 h 246724"/>
                <a:gd name="connsiteX21" fmla="*/ 23685 w 89833"/>
                <a:gd name="connsiteY21" fmla="*/ 123437 h 246724"/>
                <a:gd name="connsiteX22" fmla="*/ 53545 w 89833"/>
                <a:gd name="connsiteY22" fmla="*/ 92103 h 246724"/>
                <a:gd name="connsiteX23" fmla="*/ 53545 w 89833"/>
                <a:gd name="connsiteY23" fmla="*/ 32889 h 2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9833" h="246724">
                  <a:moveTo>
                    <a:pt x="53545" y="32889"/>
                  </a:moveTo>
                  <a:cubicBezTo>
                    <a:pt x="53545" y="23020"/>
                    <a:pt x="60124" y="7230"/>
                    <a:pt x="87707" y="5503"/>
                  </a:cubicBezTo>
                  <a:cubicBezTo>
                    <a:pt x="88972" y="5256"/>
                    <a:pt x="89984" y="4269"/>
                    <a:pt x="89984" y="2789"/>
                  </a:cubicBezTo>
                  <a:cubicBezTo>
                    <a:pt x="89984" y="75"/>
                    <a:pt x="87960" y="75"/>
                    <a:pt x="85176" y="75"/>
                  </a:cubicBezTo>
                  <a:cubicBezTo>
                    <a:pt x="59871" y="75"/>
                    <a:pt x="36844" y="12658"/>
                    <a:pt x="36591" y="30915"/>
                  </a:cubicBezTo>
                  <a:lnTo>
                    <a:pt x="36591" y="87169"/>
                  </a:lnTo>
                  <a:cubicBezTo>
                    <a:pt x="36591" y="96791"/>
                    <a:pt x="36591" y="104686"/>
                    <a:pt x="26469" y="112828"/>
                  </a:cubicBezTo>
                  <a:cubicBezTo>
                    <a:pt x="17612" y="119983"/>
                    <a:pt x="7996" y="120476"/>
                    <a:pt x="2429" y="120723"/>
                  </a:cubicBezTo>
                  <a:cubicBezTo>
                    <a:pt x="1163" y="120970"/>
                    <a:pt x="151" y="121957"/>
                    <a:pt x="151" y="123437"/>
                  </a:cubicBezTo>
                  <a:cubicBezTo>
                    <a:pt x="151" y="125904"/>
                    <a:pt x="1670" y="125904"/>
                    <a:pt x="4200" y="126151"/>
                  </a:cubicBezTo>
                  <a:cubicBezTo>
                    <a:pt x="20901" y="127138"/>
                    <a:pt x="33048" y="136020"/>
                    <a:pt x="35831" y="148110"/>
                  </a:cubicBezTo>
                  <a:cubicBezTo>
                    <a:pt x="36591" y="150824"/>
                    <a:pt x="36591" y="151317"/>
                    <a:pt x="36591" y="160199"/>
                  </a:cubicBezTo>
                  <a:lnTo>
                    <a:pt x="36591" y="209051"/>
                  </a:lnTo>
                  <a:cubicBezTo>
                    <a:pt x="36591" y="219413"/>
                    <a:pt x="36591" y="227308"/>
                    <a:pt x="48737" y="236684"/>
                  </a:cubicBezTo>
                  <a:cubicBezTo>
                    <a:pt x="58606" y="244086"/>
                    <a:pt x="75307" y="246800"/>
                    <a:pt x="85176" y="246800"/>
                  </a:cubicBezTo>
                  <a:cubicBezTo>
                    <a:pt x="87960" y="246800"/>
                    <a:pt x="89984" y="246800"/>
                    <a:pt x="89984" y="244086"/>
                  </a:cubicBezTo>
                  <a:cubicBezTo>
                    <a:pt x="89984" y="241618"/>
                    <a:pt x="88466" y="241618"/>
                    <a:pt x="85936" y="241372"/>
                  </a:cubicBezTo>
                  <a:cubicBezTo>
                    <a:pt x="69993" y="240385"/>
                    <a:pt x="57594" y="232489"/>
                    <a:pt x="54304" y="219907"/>
                  </a:cubicBezTo>
                  <a:cubicBezTo>
                    <a:pt x="53545" y="217686"/>
                    <a:pt x="53545" y="217193"/>
                    <a:pt x="53545" y="208310"/>
                  </a:cubicBezTo>
                  <a:lnTo>
                    <a:pt x="53545" y="156498"/>
                  </a:lnTo>
                  <a:cubicBezTo>
                    <a:pt x="53545" y="145149"/>
                    <a:pt x="51521" y="140955"/>
                    <a:pt x="43423" y="133059"/>
                  </a:cubicBezTo>
                  <a:cubicBezTo>
                    <a:pt x="38109" y="127878"/>
                    <a:pt x="30770" y="125411"/>
                    <a:pt x="23685" y="123437"/>
                  </a:cubicBezTo>
                  <a:cubicBezTo>
                    <a:pt x="44435" y="117762"/>
                    <a:pt x="53545" y="106413"/>
                    <a:pt x="53545" y="92103"/>
                  </a:cubicBezTo>
                  <a:lnTo>
                    <a:pt x="53545" y="32889"/>
                  </a:lnTo>
                  <a:close/>
                </a:path>
              </a:pathLst>
            </a:custGeom>
            <a:grpFill/>
            <a:ln w="25400"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DB0AF580-1385-8BF3-D99C-DE44AF7F77AE}"/>
                </a:ext>
              </a:extLst>
            </p:cNvPr>
            <p:cNvSpPr/>
            <p:nvPr>
              <p:custDataLst>
                <p:tags r:id="rId3"/>
              </p:custDataLst>
            </p:nvPr>
          </p:nvSpPr>
          <p:spPr>
            <a:xfrm>
              <a:off x="6520282" y="4281382"/>
              <a:ext cx="143986" cy="162838"/>
            </a:xfrm>
            <a:custGeom>
              <a:avLst/>
              <a:gdLst>
                <a:gd name="connsiteX0" fmla="*/ 30522 w 143986"/>
                <a:gd name="connsiteY0" fmla="*/ 151070 h 162838"/>
                <a:gd name="connsiteX1" fmla="*/ 29257 w 143986"/>
                <a:gd name="connsiteY1" fmla="*/ 156005 h 162838"/>
                <a:gd name="connsiteX2" fmla="*/ 36596 w 143986"/>
                <a:gd name="connsiteY2" fmla="*/ 162913 h 162838"/>
                <a:gd name="connsiteX3" fmla="*/ 45958 w 143986"/>
                <a:gd name="connsiteY3" fmla="*/ 156498 h 162838"/>
                <a:gd name="connsiteX4" fmla="*/ 54815 w 143986"/>
                <a:gd name="connsiteY4" fmla="*/ 111348 h 162838"/>
                <a:gd name="connsiteX5" fmla="*/ 63166 w 143986"/>
                <a:gd name="connsiteY5" fmla="*/ 111841 h 162838"/>
                <a:gd name="connsiteX6" fmla="*/ 144142 w 143986"/>
                <a:gd name="connsiteY6" fmla="*/ 34123 h 162838"/>
                <a:gd name="connsiteX7" fmla="*/ 115294 w 143986"/>
                <a:gd name="connsiteY7" fmla="*/ 75 h 162838"/>
                <a:gd name="connsiteX8" fmla="*/ 48236 w 143986"/>
                <a:gd name="connsiteY8" fmla="*/ 96051 h 162838"/>
                <a:gd name="connsiteX9" fmla="*/ 6736 w 143986"/>
                <a:gd name="connsiteY9" fmla="*/ 59535 h 162838"/>
                <a:gd name="connsiteX10" fmla="*/ 27739 w 143986"/>
                <a:gd name="connsiteY10" fmla="*/ 8463 h 162838"/>
                <a:gd name="connsiteX11" fmla="*/ 29763 w 143986"/>
                <a:gd name="connsiteY11" fmla="*/ 5256 h 162838"/>
                <a:gd name="connsiteX12" fmla="*/ 26727 w 143986"/>
                <a:gd name="connsiteY12" fmla="*/ 2789 h 162838"/>
                <a:gd name="connsiteX13" fmla="*/ 156 w 143986"/>
                <a:gd name="connsiteY13" fmla="*/ 62249 h 162838"/>
                <a:gd name="connsiteX14" fmla="*/ 43934 w 143986"/>
                <a:gd name="connsiteY14" fmla="*/ 109621 h 162838"/>
                <a:gd name="connsiteX15" fmla="*/ 30522 w 143986"/>
                <a:gd name="connsiteY15" fmla="*/ 151070 h 162838"/>
                <a:gd name="connsiteX16" fmla="*/ 65443 w 143986"/>
                <a:gd name="connsiteY16" fmla="*/ 97531 h 162838"/>
                <a:gd name="connsiteX17" fmla="*/ 60888 w 143986"/>
                <a:gd name="connsiteY17" fmla="*/ 97284 h 162838"/>
                <a:gd name="connsiteX18" fmla="*/ 57599 w 143986"/>
                <a:gd name="connsiteY18" fmla="*/ 96297 h 162838"/>
                <a:gd name="connsiteX19" fmla="*/ 62660 w 143986"/>
                <a:gd name="connsiteY19" fmla="*/ 69651 h 162838"/>
                <a:gd name="connsiteX20" fmla="*/ 112764 w 143986"/>
                <a:gd name="connsiteY20" fmla="*/ 14385 h 162838"/>
                <a:gd name="connsiteX21" fmla="*/ 137057 w 143986"/>
                <a:gd name="connsiteY21" fmla="*/ 39551 h 162838"/>
                <a:gd name="connsiteX22" fmla="*/ 65443 w 143986"/>
                <a:gd name="connsiteY22" fmla="*/ 97531 h 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3986" h="162838">
                  <a:moveTo>
                    <a:pt x="30522" y="151070"/>
                  </a:moveTo>
                  <a:cubicBezTo>
                    <a:pt x="29510" y="154278"/>
                    <a:pt x="29257" y="154771"/>
                    <a:pt x="29257" y="156005"/>
                  </a:cubicBezTo>
                  <a:cubicBezTo>
                    <a:pt x="29257" y="161433"/>
                    <a:pt x="34065" y="162913"/>
                    <a:pt x="36596" y="162913"/>
                  </a:cubicBezTo>
                  <a:cubicBezTo>
                    <a:pt x="37861" y="162913"/>
                    <a:pt x="43428" y="162173"/>
                    <a:pt x="45958" y="156498"/>
                  </a:cubicBezTo>
                  <a:cubicBezTo>
                    <a:pt x="46718" y="154524"/>
                    <a:pt x="47983" y="146383"/>
                    <a:pt x="54815" y="111348"/>
                  </a:cubicBezTo>
                  <a:cubicBezTo>
                    <a:pt x="57093" y="111594"/>
                    <a:pt x="58864" y="111841"/>
                    <a:pt x="63166" y="111841"/>
                  </a:cubicBezTo>
                  <a:cubicBezTo>
                    <a:pt x="105172" y="111841"/>
                    <a:pt x="144142" y="73105"/>
                    <a:pt x="144142" y="34123"/>
                  </a:cubicBezTo>
                  <a:cubicBezTo>
                    <a:pt x="144142" y="14878"/>
                    <a:pt x="134273" y="75"/>
                    <a:pt x="115294" y="75"/>
                  </a:cubicBezTo>
                  <a:cubicBezTo>
                    <a:pt x="78602" y="75"/>
                    <a:pt x="63419" y="47939"/>
                    <a:pt x="48236" y="96051"/>
                  </a:cubicBezTo>
                  <a:cubicBezTo>
                    <a:pt x="20906" y="91116"/>
                    <a:pt x="6736" y="77300"/>
                    <a:pt x="6736" y="59535"/>
                  </a:cubicBezTo>
                  <a:cubicBezTo>
                    <a:pt x="6736" y="52627"/>
                    <a:pt x="12556" y="25487"/>
                    <a:pt x="27739" y="8463"/>
                  </a:cubicBezTo>
                  <a:cubicBezTo>
                    <a:pt x="29763" y="6243"/>
                    <a:pt x="29763" y="5749"/>
                    <a:pt x="29763" y="5256"/>
                  </a:cubicBezTo>
                  <a:cubicBezTo>
                    <a:pt x="29763" y="4269"/>
                    <a:pt x="29257" y="2789"/>
                    <a:pt x="26727" y="2789"/>
                  </a:cubicBezTo>
                  <a:cubicBezTo>
                    <a:pt x="19641" y="2789"/>
                    <a:pt x="156" y="38564"/>
                    <a:pt x="156" y="62249"/>
                  </a:cubicBezTo>
                  <a:cubicBezTo>
                    <a:pt x="156" y="85442"/>
                    <a:pt x="16858" y="103452"/>
                    <a:pt x="43934" y="109621"/>
                  </a:cubicBezTo>
                  <a:lnTo>
                    <a:pt x="30522" y="151070"/>
                  </a:lnTo>
                  <a:close/>
                  <a:moveTo>
                    <a:pt x="65443" y="97531"/>
                  </a:moveTo>
                  <a:cubicBezTo>
                    <a:pt x="63419" y="97531"/>
                    <a:pt x="62913" y="97531"/>
                    <a:pt x="60888" y="97284"/>
                  </a:cubicBezTo>
                  <a:cubicBezTo>
                    <a:pt x="57852" y="97284"/>
                    <a:pt x="57599" y="97038"/>
                    <a:pt x="57599" y="96297"/>
                  </a:cubicBezTo>
                  <a:cubicBezTo>
                    <a:pt x="57599" y="95804"/>
                    <a:pt x="61901" y="73352"/>
                    <a:pt x="62660" y="69651"/>
                  </a:cubicBezTo>
                  <a:cubicBezTo>
                    <a:pt x="70504" y="38070"/>
                    <a:pt x="90242" y="14385"/>
                    <a:pt x="112764" y="14385"/>
                  </a:cubicBezTo>
                  <a:cubicBezTo>
                    <a:pt x="130224" y="14385"/>
                    <a:pt x="137057" y="27708"/>
                    <a:pt x="137057" y="39551"/>
                  </a:cubicBezTo>
                  <a:cubicBezTo>
                    <a:pt x="137057" y="67431"/>
                    <a:pt x="104413" y="97531"/>
                    <a:pt x="65443" y="97531"/>
                  </a:cubicBezTo>
                  <a:close/>
                </a:path>
              </a:pathLst>
            </a:custGeom>
            <a:grpFill/>
            <a:ln w="25400"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E3B00AA4-BE3A-8765-E314-85C1E5EF8CD9}"/>
                </a:ext>
              </a:extLst>
            </p:cNvPr>
            <p:cNvSpPr/>
            <p:nvPr>
              <p:custDataLst>
                <p:tags r:id="rId4"/>
              </p:custDataLst>
            </p:nvPr>
          </p:nvSpPr>
          <p:spPr>
            <a:xfrm>
              <a:off x="6682378" y="4312765"/>
              <a:ext cx="82190" cy="118131"/>
            </a:xfrm>
            <a:custGeom>
              <a:avLst/>
              <a:gdLst>
                <a:gd name="connsiteX0" fmla="*/ 82354 w 82190"/>
                <a:gd name="connsiteY0" fmla="*/ 59660 h 118131"/>
                <a:gd name="connsiteX1" fmla="*/ 71903 w 82190"/>
                <a:gd name="connsiteY1" fmla="*/ 14929 h 118131"/>
                <a:gd name="connsiteX2" fmla="*/ 41258 w 82190"/>
                <a:gd name="connsiteY2" fmla="*/ 76 h 118131"/>
                <a:gd name="connsiteX3" fmla="*/ 163 w 82190"/>
                <a:gd name="connsiteY3" fmla="*/ 59660 h 118131"/>
                <a:gd name="connsiteX4" fmla="*/ 41258 w 82190"/>
                <a:gd name="connsiteY4" fmla="*/ 118208 h 118131"/>
                <a:gd name="connsiteX5" fmla="*/ 82354 w 82190"/>
                <a:gd name="connsiteY5" fmla="*/ 59660 h 118131"/>
                <a:gd name="connsiteX6" fmla="*/ 41258 w 82190"/>
                <a:gd name="connsiteY6" fmla="*/ 113372 h 118131"/>
                <a:gd name="connsiteX7" fmla="*/ 18762 w 82190"/>
                <a:gd name="connsiteY7" fmla="*/ 94547 h 118131"/>
                <a:gd name="connsiteX8" fmla="*/ 16282 w 82190"/>
                <a:gd name="connsiteY8" fmla="*/ 57415 h 118131"/>
                <a:gd name="connsiteX9" fmla="*/ 18939 w 82190"/>
                <a:gd name="connsiteY9" fmla="*/ 22183 h 118131"/>
                <a:gd name="connsiteX10" fmla="*/ 41258 w 82190"/>
                <a:gd name="connsiteY10" fmla="*/ 4912 h 118131"/>
                <a:gd name="connsiteX11" fmla="*/ 63223 w 82190"/>
                <a:gd name="connsiteY11" fmla="*/ 20628 h 118131"/>
                <a:gd name="connsiteX12" fmla="*/ 66234 w 82190"/>
                <a:gd name="connsiteY12" fmla="*/ 57415 h 118131"/>
                <a:gd name="connsiteX13" fmla="*/ 63932 w 82190"/>
                <a:gd name="connsiteY13" fmla="*/ 93856 h 118131"/>
                <a:gd name="connsiteX14" fmla="*/ 41258 w 82190"/>
                <a:gd name="connsiteY14" fmla="*/ 113372 h 11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2190" h="118131">
                  <a:moveTo>
                    <a:pt x="82354" y="59660"/>
                  </a:moveTo>
                  <a:cubicBezTo>
                    <a:pt x="82354" y="40662"/>
                    <a:pt x="80051" y="27019"/>
                    <a:pt x="71903" y="14929"/>
                  </a:cubicBezTo>
                  <a:cubicBezTo>
                    <a:pt x="66411" y="6984"/>
                    <a:pt x="55429" y="76"/>
                    <a:pt x="41258" y="76"/>
                  </a:cubicBezTo>
                  <a:cubicBezTo>
                    <a:pt x="163" y="76"/>
                    <a:pt x="163" y="47225"/>
                    <a:pt x="163" y="59660"/>
                  </a:cubicBezTo>
                  <a:cubicBezTo>
                    <a:pt x="163" y="72095"/>
                    <a:pt x="163" y="118208"/>
                    <a:pt x="41258" y="118208"/>
                  </a:cubicBezTo>
                  <a:cubicBezTo>
                    <a:pt x="82354" y="118208"/>
                    <a:pt x="82354" y="72095"/>
                    <a:pt x="82354" y="59660"/>
                  </a:cubicBezTo>
                  <a:close/>
                  <a:moveTo>
                    <a:pt x="41258" y="113372"/>
                  </a:moveTo>
                  <a:cubicBezTo>
                    <a:pt x="33110" y="113372"/>
                    <a:pt x="22305" y="108709"/>
                    <a:pt x="18762" y="94547"/>
                  </a:cubicBezTo>
                  <a:cubicBezTo>
                    <a:pt x="16282" y="84357"/>
                    <a:pt x="16282" y="70195"/>
                    <a:pt x="16282" y="57415"/>
                  </a:cubicBezTo>
                  <a:cubicBezTo>
                    <a:pt x="16282" y="44807"/>
                    <a:pt x="16282" y="31682"/>
                    <a:pt x="18939" y="22183"/>
                  </a:cubicBezTo>
                  <a:cubicBezTo>
                    <a:pt x="22659" y="8539"/>
                    <a:pt x="33996" y="4912"/>
                    <a:pt x="41258" y="4912"/>
                  </a:cubicBezTo>
                  <a:cubicBezTo>
                    <a:pt x="50824" y="4912"/>
                    <a:pt x="60035" y="10611"/>
                    <a:pt x="63223" y="20628"/>
                  </a:cubicBezTo>
                  <a:cubicBezTo>
                    <a:pt x="66057" y="29955"/>
                    <a:pt x="66234" y="42390"/>
                    <a:pt x="66234" y="57415"/>
                  </a:cubicBezTo>
                  <a:cubicBezTo>
                    <a:pt x="66234" y="70195"/>
                    <a:pt x="66234" y="82976"/>
                    <a:pt x="63932" y="93856"/>
                  </a:cubicBezTo>
                  <a:cubicBezTo>
                    <a:pt x="60389" y="109573"/>
                    <a:pt x="48344" y="113372"/>
                    <a:pt x="41258" y="113372"/>
                  </a:cubicBezTo>
                  <a:close/>
                </a:path>
              </a:pathLst>
            </a:custGeom>
            <a:grpFill/>
            <a:ln w="25400"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E0C574F1-A2AC-CBAE-786D-48F52FE81CA4}"/>
                </a:ext>
              </a:extLst>
            </p:cNvPr>
            <p:cNvSpPr/>
            <p:nvPr>
              <p:custDataLst>
                <p:tags r:id="rId5"/>
              </p:custDataLst>
            </p:nvPr>
          </p:nvSpPr>
          <p:spPr>
            <a:xfrm>
              <a:off x="6808452" y="4364282"/>
              <a:ext cx="29606" cy="73770"/>
            </a:xfrm>
            <a:custGeom>
              <a:avLst/>
              <a:gdLst>
                <a:gd name="connsiteX0" fmla="*/ 29774 w 29606"/>
                <a:gd name="connsiteY0" fmla="*/ 25981 h 73770"/>
                <a:gd name="connsiteX1" fmla="*/ 13579 w 29606"/>
                <a:gd name="connsiteY1" fmla="*/ 75 h 73770"/>
                <a:gd name="connsiteX2" fmla="*/ 167 w 29606"/>
                <a:gd name="connsiteY2" fmla="*/ 13151 h 73770"/>
                <a:gd name="connsiteX3" fmla="*/ 13579 w 29606"/>
                <a:gd name="connsiteY3" fmla="*/ 26228 h 73770"/>
                <a:gd name="connsiteX4" fmla="*/ 22436 w 29606"/>
                <a:gd name="connsiteY4" fmla="*/ 23020 h 73770"/>
                <a:gd name="connsiteX5" fmla="*/ 23701 w 29606"/>
                <a:gd name="connsiteY5" fmla="*/ 22280 h 73770"/>
                <a:gd name="connsiteX6" fmla="*/ 24207 w 29606"/>
                <a:gd name="connsiteY6" fmla="*/ 25981 h 73770"/>
                <a:gd name="connsiteX7" fmla="*/ 7000 w 29606"/>
                <a:gd name="connsiteY7" fmla="*/ 67184 h 73770"/>
                <a:gd name="connsiteX8" fmla="*/ 4216 w 29606"/>
                <a:gd name="connsiteY8" fmla="*/ 71131 h 73770"/>
                <a:gd name="connsiteX9" fmla="*/ 6747 w 29606"/>
                <a:gd name="connsiteY9" fmla="*/ 73845 h 73770"/>
                <a:gd name="connsiteX10" fmla="*/ 29774 w 29606"/>
                <a:gd name="connsiteY10" fmla="*/ 25981 h 7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06" h="73770">
                  <a:moveTo>
                    <a:pt x="29774" y="25981"/>
                  </a:moveTo>
                  <a:cubicBezTo>
                    <a:pt x="29774" y="9697"/>
                    <a:pt x="23448" y="75"/>
                    <a:pt x="13579" y="75"/>
                  </a:cubicBezTo>
                  <a:cubicBezTo>
                    <a:pt x="5228" y="75"/>
                    <a:pt x="167" y="6243"/>
                    <a:pt x="167" y="13151"/>
                  </a:cubicBezTo>
                  <a:cubicBezTo>
                    <a:pt x="167" y="19813"/>
                    <a:pt x="5228" y="26228"/>
                    <a:pt x="13579" y="26228"/>
                  </a:cubicBezTo>
                  <a:cubicBezTo>
                    <a:pt x="16616" y="26228"/>
                    <a:pt x="19905" y="25241"/>
                    <a:pt x="22436" y="23020"/>
                  </a:cubicBezTo>
                  <a:cubicBezTo>
                    <a:pt x="23195" y="22527"/>
                    <a:pt x="23448" y="22280"/>
                    <a:pt x="23701" y="22280"/>
                  </a:cubicBezTo>
                  <a:cubicBezTo>
                    <a:pt x="23954" y="22280"/>
                    <a:pt x="24207" y="22527"/>
                    <a:pt x="24207" y="25981"/>
                  </a:cubicBezTo>
                  <a:cubicBezTo>
                    <a:pt x="24207" y="44238"/>
                    <a:pt x="15350" y="59042"/>
                    <a:pt x="7000" y="67184"/>
                  </a:cubicBezTo>
                  <a:cubicBezTo>
                    <a:pt x="4216" y="69898"/>
                    <a:pt x="4216" y="70391"/>
                    <a:pt x="4216" y="71131"/>
                  </a:cubicBezTo>
                  <a:cubicBezTo>
                    <a:pt x="4216" y="72859"/>
                    <a:pt x="5481" y="73845"/>
                    <a:pt x="6747" y="73845"/>
                  </a:cubicBezTo>
                  <a:cubicBezTo>
                    <a:pt x="9530" y="73845"/>
                    <a:pt x="29774" y="54848"/>
                    <a:pt x="29774" y="25981"/>
                  </a:cubicBezTo>
                  <a:close/>
                </a:path>
              </a:pathLst>
            </a:custGeom>
            <a:grpFill/>
            <a:ln w="25400"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BC3E7FBA-57FE-E01E-1F75-BFA089F6F21F}"/>
                </a:ext>
              </a:extLst>
            </p:cNvPr>
            <p:cNvSpPr/>
            <p:nvPr>
              <p:custDataLst>
                <p:tags r:id="rId6"/>
              </p:custDataLst>
            </p:nvPr>
          </p:nvSpPr>
          <p:spPr>
            <a:xfrm>
              <a:off x="6911808" y="4281382"/>
              <a:ext cx="143986" cy="162838"/>
            </a:xfrm>
            <a:custGeom>
              <a:avLst/>
              <a:gdLst>
                <a:gd name="connsiteX0" fmla="*/ 30538 w 143986"/>
                <a:gd name="connsiteY0" fmla="*/ 151070 h 162838"/>
                <a:gd name="connsiteX1" fmla="*/ 29273 w 143986"/>
                <a:gd name="connsiteY1" fmla="*/ 156005 h 162838"/>
                <a:gd name="connsiteX2" fmla="*/ 36611 w 143986"/>
                <a:gd name="connsiteY2" fmla="*/ 162913 h 162838"/>
                <a:gd name="connsiteX3" fmla="*/ 45974 w 143986"/>
                <a:gd name="connsiteY3" fmla="*/ 156498 h 162838"/>
                <a:gd name="connsiteX4" fmla="*/ 54831 w 143986"/>
                <a:gd name="connsiteY4" fmla="*/ 111348 h 162838"/>
                <a:gd name="connsiteX5" fmla="*/ 63181 w 143986"/>
                <a:gd name="connsiteY5" fmla="*/ 111841 h 162838"/>
                <a:gd name="connsiteX6" fmla="*/ 144158 w 143986"/>
                <a:gd name="connsiteY6" fmla="*/ 34123 h 162838"/>
                <a:gd name="connsiteX7" fmla="*/ 115310 w 143986"/>
                <a:gd name="connsiteY7" fmla="*/ 75 h 162838"/>
                <a:gd name="connsiteX8" fmla="*/ 48251 w 143986"/>
                <a:gd name="connsiteY8" fmla="*/ 96051 h 162838"/>
                <a:gd name="connsiteX9" fmla="*/ 6751 w 143986"/>
                <a:gd name="connsiteY9" fmla="*/ 59535 h 162838"/>
                <a:gd name="connsiteX10" fmla="*/ 27754 w 143986"/>
                <a:gd name="connsiteY10" fmla="*/ 8463 h 162838"/>
                <a:gd name="connsiteX11" fmla="*/ 29779 w 143986"/>
                <a:gd name="connsiteY11" fmla="*/ 5256 h 162838"/>
                <a:gd name="connsiteX12" fmla="*/ 26742 w 143986"/>
                <a:gd name="connsiteY12" fmla="*/ 2789 h 162838"/>
                <a:gd name="connsiteX13" fmla="*/ 172 w 143986"/>
                <a:gd name="connsiteY13" fmla="*/ 62249 h 162838"/>
                <a:gd name="connsiteX14" fmla="*/ 43949 w 143986"/>
                <a:gd name="connsiteY14" fmla="*/ 109621 h 162838"/>
                <a:gd name="connsiteX15" fmla="*/ 30538 w 143986"/>
                <a:gd name="connsiteY15" fmla="*/ 151070 h 162838"/>
                <a:gd name="connsiteX16" fmla="*/ 65459 w 143986"/>
                <a:gd name="connsiteY16" fmla="*/ 97531 h 162838"/>
                <a:gd name="connsiteX17" fmla="*/ 60904 w 143986"/>
                <a:gd name="connsiteY17" fmla="*/ 97284 h 162838"/>
                <a:gd name="connsiteX18" fmla="*/ 57614 w 143986"/>
                <a:gd name="connsiteY18" fmla="*/ 96297 h 162838"/>
                <a:gd name="connsiteX19" fmla="*/ 62675 w 143986"/>
                <a:gd name="connsiteY19" fmla="*/ 69651 h 162838"/>
                <a:gd name="connsiteX20" fmla="*/ 112779 w 143986"/>
                <a:gd name="connsiteY20" fmla="*/ 14385 h 162838"/>
                <a:gd name="connsiteX21" fmla="*/ 137072 w 143986"/>
                <a:gd name="connsiteY21" fmla="*/ 39551 h 162838"/>
                <a:gd name="connsiteX22" fmla="*/ 65459 w 143986"/>
                <a:gd name="connsiteY22" fmla="*/ 97531 h 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3986" h="162838">
                  <a:moveTo>
                    <a:pt x="30538" y="151070"/>
                  </a:moveTo>
                  <a:cubicBezTo>
                    <a:pt x="29526" y="154278"/>
                    <a:pt x="29273" y="154771"/>
                    <a:pt x="29273" y="156005"/>
                  </a:cubicBezTo>
                  <a:cubicBezTo>
                    <a:pt x="29273" y="161433"/>
                    <a:pt x="34080" y="162913"/>
                    <a:pt x="36611" y="162913"/>
                  </a:cubicBezTo>
                  <a:cubicBezTo>
                    <a:pt x="37876" y="162913"/>
                    <a:pt x="43443" y="162173"/>
                    <a:pt x="45974" y="156498"/>
                  </a:cubicBezTo>
                  <a:cubicBezTo>
                    <a:pt x="46733" y="154524"/>
                    <a:pt x="47998" y="146383"/>
                    <a:pt x="54831" y="111348"/>
                  </a:cubicBezTo>
                  <a:cubicBezTo>
                    <a:pt x="57108" y="111594"/>
                    <a:pt x="58879" y="111841"/>
                    <a:pt x="63181" y="111841"/>
                  </a:cubicBezTo>
                  <a:cubicBezTo>
                    <a:pt x="105188" y="111841"/>
                    <a:pt x="144158" y="73105"/>
                    <a:pt x="144158" y="34123"/>
                  </a:cubicBezTo>
                  <a:cubicBezTo>
                    <a:pt x="144158" y="14878"/>
                    <a:pt x="134289" y="75"/>
                    <a:pt x="115310" y="75"/>
                  </a:cubicBezTo>
                  <a:cubicBezTo>
                    <a:pt x="78617" y="75"/>
                    <a:pt x="63434" y="47939"/>
                    <a:pt x="48251" y="96051"/>
                  </a:cubicBezTo>
                  <a:cubicBezTo>
                    <a:pt x="20922" y="91116"/>
                    <a:pt x="6751" y="77300"/>
                    <a:pt x="6751" y="59535"/>
                  </a:cubicBezTo>
                  <a:cubicBezTo>
                    <a:pt x="6751" y="52627"/>
                    <a:pt x="12571" y="25487"/>
                    <a:pt x="27754" y="8463"/>
                  </a:cubicBezTo>
                  <a:cubicBezTo>
                    <a:pt x="29779" y="6243"/>
                    <a:pt x="29779" y="5749"/>
                    <a:pt x="29779" y="5256"/>
                  </a:cubicBezTo>
                  <a:cubicBezTo>
                    <a:pt x="29779" y="4269"/>
                    <a:pt x="29273" y="2789"/>
                    <a:pt x="26742" y="2789"/>
                  </a:cubicBezTo>
                  <a:cubicBezTo>
                    <a:pt x="19657" y="2789"/>
                    <a:pt x="172" y="38564"/>
                    <a:pt x="172" y="62249"/>
                  </a:cubicBezTo>
                  <a:cubicBezTo>
                    <a:pt x="172" y="85442"/>
                    <a:pt x="16873" y="103452"/>
                    <a:pt x="43949" y="109621"/>
                  </a:cubicBezTo>
                  <a:lnTo>
                    <a:pt x="30538" y="151070"/>
                  </a:lnTo>
                  <a:close/>
                  <a:moveTo>
                    <a:pt x="65459" y="97531"/>
                  </a:moveTo>
                  <a:cubicBezTo>
                    <a:pt x="63434" y="97531"/>
                    <a:pt x="62928" y="97531"/>
                    <a:pt x="60904" y="97284"/>
                  </a:cubicBezTo>
                  <a:cubicBezTo>
                    <a:pt x="57867" y="97284"/>
                    <a:pt x="57614" y="97038"/>
                    <a:pt x="57614" y="96297"/>
                  </a:cubicBezTo>
                  <a:cubicBezTo>
                    <a:pt x="57614" y="95804"/>
                    <a:pt x="61916" y="73352"/>
                    <a:pt x="62675" y="69651"/>
                  </a:cubicBezTo>
                  <a:cubicBezTo>
                    <a:pt x="70520" y="38070"/>
                    <a:pt x="90258" y="14385"/>
                    <a:pt x="112779" y="14385"/>
                  </a:cubicBezTo>
                  <a:cubicBezTo>
                    <a:pt x="130240" y="14385"/>
                    <a:pt x="137072" y="27708"/>
                    <a:pt x="137072" y="39551"/>
                  </a:cubicBezTo>
                  <a:cubicBezTo>
                    <a:pt x="137072" y="67431"/>
                    <a:pt x="104429" y="97531"/>
                    <a:pt x="65459" y="97531"/>
                  </a:cubicBezTo>
                  <a:close/>
                </a:path>
              </a:pathLst>
            </a:custGeom>
            <a:grpFill/>
            <a:ln w="25400"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F047782F-1BBE-DD7D-9B45-2363BDB33C46}"/>
                </a:ext>
              </a:extLst>
            </p:cNvPr>
            <p:cNvSpPr/>
            <p:nvPr>
              <p:custDataLst>
                <p:tags r:id="rId7"/>
              </p:custDataLst>
            </p:nvPr>
          </p:nvSpPr>
          <p:spPr>
            <a:xfrm>
              <a:off x="7084001" y="4312765"/>
              <a:ext cx="64477" cy="114677"/>
            </a:xfrm>
            <a:custGeom>
              <a:avLst/>
              <a:gdLst>
                <a:gd name="connsiteX0" fmla="*/ 40211 w 64477"/>
                <a:gd name="connsiteY0" fmla="*/ 4912 h 114677"/>
                <a:gd name="connsiteX1" fmla="*/ 34897 w 64477"/>
                <a:gd name="connsiteY1" fmla="*/ 76 h 114677"/>
                <a:gd name="connsiteX2" fmla="*/ 178 w 64477"/>
                <a:gd name="connsiteY2" fmla="*/ 11129 h 114677"/>
                <a:gd name="connsiteX3" fmla="*/ 178 w 64477"/>
                <a:gd name="connsiteY3" fmla="*/ 17347 h 114677"/>
                <a:gd name="connsiteX4" fmla="*/ 25863 w 64477"/>
                <a:gd name="connsiteY4" fmla="*/ 12511 h 114677"/>
                <a:gd name="connsiteX5" fmla="*/ 25863 w 64477"/>
                <a:gd name="connsiteY5" fmla="*/ 100592 h 114677"/>
                <a:gd name="connsiteX6" fmla="*/ 8149 w 64477"/>
                <a:gd name="connsiteY6" fmla="*/ 108536 h 114677"/>
                <a:gd name="connsiteX7" fmla="*/ 1418 w 64477"/>
                <a:gd name="connsiteY7" fmla="*/ 108536 h 114677"/>
                <a:gd name="connsiteX8" fmla="*/ 1418 w 64477"/>
                <a:gd name="connsiteY8" fmla="*/ 114754 h 114677"/>
                <a:gd name="connsiteX9" fmla="*/ 32948 w 64477"/>
                <a:gd name="connsiteY9" fmla="*/ 114063 h 114677"/>
                <a:gd name="connsiteX10" fmla="*/ 64656 w 64477"/>
                <a:gd name="connsiteY10" fmla="*/ 114754 h 114677"/>
                <a:gd name="connsiteX11" fmla="*/ 64656 w 64477"/>
                <a:gd name="connsiteY11" fmla="*/ 108536 h 114677"/>
                <a:gd name="connsiteX12" fmla="*/ 57924 w 64477"/>
                <a:gd name="connsiteY12" fmla="*/ 108536 h 114677"/>
                <a:gd name="connsiteX13" fmla="*/ 40211 w 64477"/>
                <a:gd name="connsiteY13" fmla="*/ 100592 h 114677"/>
                <a:gd name="connsiteX14" fmla="*/ 40211 w 64477"/>
                <a:gd name="connsiteY14" fmla="*/ 4912 h 11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477" h="114677">
                  <a:moveTo>
                    <a:pt x="40211" y="4912"/>
                  </a:moveTo>
                  <a:cubicBezTo>
                    <a:pt x="40211" y="249"/>
                    <a:pt x="39857" y="76"/>
                    <a:pt x="34897" y="76"/>
                  </a:cubicBezTo>
                  <a:cubicBezTo>
                    <a:pt x="23560" y="10957"/>
                    <a:pt x="7441" y="11129"/>
                    <a:pt x="178" y="11129"/>
                  </a:cubicBezTo>
                  <a:lnTo>
                    <a:pt x="178" y="17347"/>
                  </a:lnTo>
                  <a:cubicBezTo>
                    <a:pt x="4429" y="17347"/>
                    <a:pt x="16120" y="17347"/>
                    <a:pt x="25863" y="12511"/>
                  </a:cubicBezTo>
                  <a:lnTo>
                    <a:pt x="25863" y="100592"/>
                  </a:lnTo>
                  <a:cubicBezTo>
                    <a:pt x="25863" y="106291"/>
                    <a:pt x="25863" y="108536"/>
                    <a:pt x="8149" y="108536"/>
                  </a:cubicBezTo>
                  <a:lnTo>
                    <a:pt x="1418" y="108536"/>
                  </a:lnTo>
                  <a:lnTo>
                    <a:pt x="1418" y="114754"/>
                  </a:lnTo>
                  <a:cubicBezTo>
                    <a:pt x="4607" y="114581"/>
                    <a:pt x="26394" y="114063"/>
                    <a:pt x="32948" y="114063"/>
                  </a:cubicBezTo>
                  <a:cubicBezTo>
                    <a:pt x="38439" y="114063"/>
                    <a:pt x="60759" y="114581"/>
                    <a:pt x="64656" y="114754"/>
                  </a:cubicBezTo>
                  <a:lnTo>
                    <a:pt x="64656" y="108536"/>
                  </a:lnTo>
                  <a:lnTo>
                    <a:pt x="57924" y="108536"/>
                  </a:lnTo>
                  <a:cubicBezTo>
                    <a:pt x="40211" y="108536"/>
                    <a:pt x="40211" y="106291"/>
                    <a:pt x="40211" y="100592"/>
                  </a:cubicBezTo>
                  <a:lnTo>
                    <a:pt x="40211" y="4912"/>
                  </a:lnTo>
                  <a:close/>
                </a:path>
              </a:pathLst>
            </a:custGeom>
            <a:grpFill/>
            <a:ln w="25400"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A14D1B13-2122-8381-7D7F-D936913861C2}"/>
                </a:ext>
              </a:extLst>
            </p:cNvPr>
            <p:cNvSpPr/>
            <p:nvPr>
              <p:custDataLst>
                <p:tags r:id="rId8"/>
              </p:custDataLst>
            </p:nvPr>
          </p:nvSpPr>
          <p:spPr>
            <a:xfrm>
              <a:off x="7199978" y="4364282"/>
              <a:ext cx="29606" cy="73770"/>
            </a:xfrm>
            <a:custGeom>
              <a:avLst/>
              <a:gdLst>
                <a:gd name="connsiteX0" fmla="*/ 29790 w 29606"/>
                <a:gd name="connsiteY0" fmla="*/ 25981 h 73770"/>
                <a:gd name="connsiteX1" fmla="*/ 13594 w 29606"/>
                <a:gd name="connsiteY1" fmla="*/ 75 h 73770"/>
                <a:gd name="connsiteX2" fmla="*/ 183 w 29606"/>
                <a:gd name="connsiteY2" fmla="*/ 13151 h 73770"/>
                <a:gd name="connsiteX3" fmla="*/ 13594 w 29606"/>
                <a:gd name="connsiteY3" fmla="*/ 26228 h 73770"/>
                <a:gd name="connsiteX4" fmla="*/ 22451 w 29606"/>
                <a:gd name="connsiteY4" fmla="*/ 23020 h 73770"/>
                <a:gd name="connsiteX5" fmla="*/ 23716 w 29606"/>
                <a:gd name="connsiteY5" fmla="*/ 22280 h 73770"/>
                <a:gd name="connsiteX6" fmla="*/ 24222 w 29606"/>
                <a:gd name="connsiteY6" fmla="*/ 25981 h 73770"/>
                <a:gd name="connsiteX7" fmla="*/ 7015 w 29606"/>
                <a:gd name="connsiteY7" fmla="*/ 67184 h 73770"/>
                <a:gd name="connsiteX8" fmla="*/ 4231 w 29606"/>
                <a:gd name="connsiteY8" fmla="*/ 71131 h 73770"/>
                <a:gd name="connsiteX9" fmla="*/ 6762 w 29606"/>
                <a:gd name="connsiteY9" fmla="*/ 73845 h 73770"/>
                <a:gd name="connsiteX10" fmla="*/ 29790 w 29606"/>
                <a:gd name="connsiteY10" fmla="*/ 25981 h 7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06" h="73770">
                  <a:moveTo>
                    <a:pt x="29790" y="25981"/>
                  </a:moveTo>
                  <a:cubicBezTo>
                    <a:pt x="29790" y="9697"/>
                    <a:pt x="23463" y="75"/>
                    <a:pt x="13594" y="75"/>
                  </a:cubicBezTo>
                  <a:cubicBezTo>
                    <a:pt x="5244" y="75"/>
                    <a:pt x="183" y="6243"/>
                    <a:pt x="183" y="13151"/>
                  </a:cubicBezTo>
                  <a:cubicBezTo>
                    <a:pt x="183" y="19813"/>
                    <a:pt x="5244" y="26228"/>
                    <a:pt x="13594" y="26228"/>
                  </a:cubicBezTo>
                  <a:cubicBezTo>
                    <a:pt x="16631" y="26228"/>
                    <a:pt x="19921" y="25241"/>
                    <a:pt x="22451" y="23020"/>
                  </a:cubicBezTo>
                  <a:cubicBezTo>
                    <a:pt x="23210" y="22527"/>
                    <a:pt x="23463" y="22280"/>
                    <a:pt x="23716" y="22280"/>
                  </a:cubicBezTo>
                  <a:cubicBezTo>
                    <a:pt x="23969" y="22280"/>
                    <a:pt x="24222" y="22527"/>
                    <a:pt x="24222" y="25981"/>
                  </a:cubicBezTo>
                  <a:cubicBezTo>
                    <a:pt x="24222" y="44238"/>
                    <a:pt x="15366" y="59042"/>
                    <a:pt x="7015" y="67184"/>
                  </a:cubicBezTo>
                  <a:cubicBezTo>
                    <a:pt x="4231" y="69898"/>
                    <a:pt x="4231" y="70391"/>
                    <a:pt x="4231" y="71131"/>
                  </a:cubicBezTo>
                  <a:cubicBezTo>
                    <a:pt x="4231" y="72859"/>
                    <a:pt x="5497" y="73845"/>
                    <a:pt x="6762" y="73845"/>
                  </a:cubicBezTo>
                  <a:cubicBezTo>
                    <a:pt x="9546" y="73845"/>
                    <a:pt x="29790" y="54848"/>
                    <a:pt x="29790" y="25981"/>
                  </a:cubicBezTo>
                  <a:close/>
                </a:path>
              </a:pathLst>
            </a:custGeom>
            <a:grpFill/>
            <a:ln w="25400"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2E6E29E2-C233-C18F-4CB3-F231BFA67004}"/>
                </a:ext>
              </a:extLst>
            </p:cNvPr>
            <p:cNvSpPr/>
            <p:nvPr>
              <p:custDataLst>
                <p:tags r:id="rId9"/>
              </p:custDataLst>
            </p:nvPr>
          </p:nvSpPr>
          <p:spPr>
            <a:xfrm>
              <a:off x="7303334" y="4281382"/>
              <a:ext cx="143986" cy="162838"/>
            </a:xfrm>
            <a:custGeom>
              <a:avLst/>
              <a:gdLst>
                <a:gd name="connsiteX0" fmla="*/ 30553 w 143986"/>
                <a:gd name="connsiteY0" fmla="*/ 151070 h 162838"/>
                <a:gd name="connsiteX1" fmla="*/ 29288 w 143986"/>
                <a:gd name="connsiteY1" fmla="*/ 156005 h 162838"/>
                <a:gd name="connsiteX2" fmla="*/ 36626 w 143986"/>
                <a:gd name="connsiteY2" fmla="*/ 162913 h 162838"/>
                <a:gd name="connsiteX3" fmla="*/ 45989 w 143986"/>
                <a:gd name="connsiteY3" fmla="*/ 156498 h 162838"/>
                <a:gd name="connsiteX4" fmla="*/ 54846 w 143986"/>
                <a:gd name="connsiteY4" fmla="*/ 111348 h 162838"/>
                <a:gd name="connsiteX5" fmla="*/ 63197 w 143986"/>
                <a:gd name="connsiteY5" fmla="*/ 111841 h 162838"/>
                <a:gd name="connsiteX6" fmla="*/ 144173 w 143986"/>
                <a:gd name="connsiteY6" fmla="*/ 34123 h 162838"/>
                <a:gd name="connsiteX7" fmla="*/ 115325 w 143986"/>
                <a:gd name="connsiteY7" fmla="*/ 75 h 162838"/>
                <a:gd name="connsiteX8" fmla="*/ 48267 w 143986"/>
                <a:gd name="connsiteY8" fmla="*/ 96051 h 162838"/>
                <a:gd name="connsiteX9" fmla="*/ 6766 w 143986"/>
                <a:gd name="connsiteY9" fmla="*/ 59535 h 162838"/>
                <a:gd name="connsiteX10" fmla="*/ 27770 w 143986"/>
                <a:gd name="connsiteY10" fmla="*/ 8463 h 162838"/>
                <a:gd name="connsiteX11" fmla="*/ 29794 w 143986"/>
                <a:gd name="connsiteY11" fmla="*/ 5256 h 162838"/>
                <a:gd name="connsiteX12" fmla="*/ 26757 w 143986"/>
                <a:gd name="connsiteY12" fmla="*/ 2789 h 162838"/>
                <a:gd name="connsiteX13" fmla="*/ 187 w 143986"/>
                <a:gd name="connsiteY13" fmla="*/ 62249 h 162838"/>
                <a:gd name="connsiteX14" fmla="*/ 43965 w 143986"/>
                <a:gd name="connsiteY14" fmla="*/ 109621 h 162838"/>
                <a:gd name="connsiteX15" fmla="*/ 30553 w 143986"/>
                <a:gd name="connsiteY15" fmla="*/ 151070 h 162838"/>
                <a:gd name="connsiteX16" fmla="*/ 65474 w 143986"/>
                <a:gd name="connsiteY16" fmla="*/ 97531 h 162838"/>
                <a:gd name="connsiteX17" fmla="*/ 60919 w 143986"/>
                <a:gd name="connsiteY17" fmla="*/ 97284 h 162838"/>
                <a:gd name="connsiteX18" fmla="*/ 57630 w 143986"/>
                <a:gd name="connsiteY18" fmla="*/ 96297 h 162838"/>
                <a:gd name="connsiteX19" fmla="*/ 62691 w 143986"/>
                <a:gd name="connsiteY19" fmla="*/ 69651 h 162838"/>
                <a:gd name="connsiteX20" fmla="*/ 112795 w 143986"/>
                <a:gd name="connsiteY20" fmla="*/ 14385 h 162838"/>
                <a:gd name="connsiteX21" fmla="*/ 137088 w 143986"/>
                <a:gd name="connsiteY21" fmla="*/ 39551 h 162838"/>
                <a:gd name="connsiteX22" fmla="*/ 65474 w 143986"/>
                <a:gd name="connsiteY22" fmla="*/ 97531 h 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3986" h="162838">
                  <a:moveTo>
                    <a:pt x="30553" y="151070"/>
                  </a:moveTo>
                  <a:cubicBezTo>
                    <a:pt x="29541" y="154278"/>
                    <a:pt x="29288" y="154771"/>
                    <a:pt x="29288" y="156005"/>
                  </a:cubicBezTo>
                  <a:cubicBezTo>
                    <a:pt x="29288" y="161433"/>
                    <a:pt x="34096" y="162913"/>
                    <a:pt x="36626" y="162913"/>
                  </a:cubicBezTo>
                  <a:cubicBezTo>
                    <a:pt x="37892" y="162913"/>
                    <a:pt x="43459" y="162173"/>
                    <a:pt x="45989" y="156498"/>
                  </a:cubicBezTo>
                  <a:cubicBezTo>
                    <a:pt x="46748" y="154524"/>
                    <a:pt x="48014" y="146383"/>
                    <a:pt x="54846" y="111348"/>
                  </a:cubicBezTo>
                  <a:cubicBezTo>
                    <a:pt x="57124" y="111594"/>
                    <a:pt x="58895" y="111841"/>
                    <a:pt x="63197" y="111841"/>
                  </a:cubicBezTo>
                  <a:cubicBezTo>
                    <a:pt x="105203" y="111841"/>
                    <a:pt x="144173" y="73105"/>
                    <a:pt x="144173" y="34123"/>
                  </a:cubicBezTo>
                  <a:cubicBezTo>
                    <a:pt x="144173" y="14878"/>
                    <a:pt x="134304" y="75"/>
                    <a:pt x="115325" y="75"/>
                  </a:cubicBezTo>
                  <a:cubicBezTo>
                    <a:pt x="78633" y="75"/>
                    <a:pt x="63450" y="47939"/>
                    <a:pt x="48267" y="96051"/>
                  </a:cubicBezTo>
                  <a:cubicBezTo>
                    <a:pt x="20937" y="91116"/>
                    <a:pt x="6766" y="77300"/>
                    <a:pt x="6766" y="59535"/>
                  </a:cubicBezTo>
                  <a:cubicBezTo>
                    <a:pt x="6766" y="52627"/>
                    <a:pt x="12587" y="25487"/>
                    <a:pt x="27770" y="8463"/>
                  </a:cubicBezTo>
                  <a:cubicBezTo>
                    <a:pt x="29794" y="6243"/>
                    <a:pt x="29794" y="5749"/>
                    <a:pt x="29794" y="5256"/>
                  </a:cubicBezTo>
                  <a:cubicBezTo>
                    <a:pt x="29794" y="4269"/>
                    <a:pt x="29288" y="2789"/>
                    <a:pt x="26757" y="2789"/>
                  </a:cubicBezTo>
                  <a:cubicBezTo>
                    <a:pt x="19672" y="2789"/>
                    <a:pt x="187" y="38564"/>
                    <a:pt x="187" y="62249"/>
                  </a:cubicBezTo>
                  <a:cubicBezTo>
                    <a:pt x="187" y="85442"/>
                    <a:pt x="16888" y="103452"/>
                    <a:pt x="43965" y="109621"/>
                  </a:cubicBezTo>
                  <a:lnTo>
                    <a:pt x="30553" y="151070"/>
                  </a:lnTo>
                  <a:close/>
                  <a:moveTo>
                    <a:pt x="65474" y="97531"/>
                  </a:moveTo>
                  <a:cubicBezTo>
                    <a:pt x="63450" y="97531"/>
                    <a:pt x="62944" y="97531"/>
                    <a:pt x="60919" y="97284"/>
                  </a:cubicBezTo>
                  <a:cubicBezTo>
                    <a:pt x="57883" y="97284"/>
                    <a:pt x="57630" y="97038"/>
                    <a:pt x="57630" y="96297"/>
                  </a:cubicBezTo>
                  <a:cubicBezTo>
                    <a:pt x="57630" y="95804"/>
                    <a:pt x="61931" y="73352"/>
                    <a:pt x="62691" y="69651"/>
                  </a:cubicBezTo>
                  <a:cubicBezTo>
                    <a:pt x="70535" y="38070"/>
                    <a:pt x="90273" y="14385"/>
                    <a:pt x="112795" y="14385"/>
                  </a:cubicBezTo>
                  <a:cubicBezTo>
                    <a:pt x="130255" y="14385"/>
                    <a:pt x="137088" y="27708"/>
                    <a:pt x="137088" y="39551"/>
                  </a:cubicBezTo>
                  <a:cubicBezTo>
                    <a:pt x="137088" y="67431"/>
                    <a:pt x="104444" y="97531"/>
                    <a:pt x="65474" y="97531"/>
                  </a:cubicBezTo>
                  <a:close/>
                </a:path>
              </a:pathLst>
            </a:custGeom>
            <a:grpFill/>
            <a:ln w="25400"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0E1E31AC-BC09-0808-E927-24A5414B18FC}"/>
                </a:ext>
              </a:extLst>
            </p:cNvPr>
            <p:cNvSpPr/>
            <p:nvPr>
              <p:custDataLst>
                <p:tags r:id="rId10"/>
              </p:custDataLst>
            </p:nvPr>
          </p:nvSpPr>
          <p:spPr>
            <a:xfrm>
              <a:off x="7467379" y="4312765"/>
              <a:ext cx="78293" cy="114677"/>
            </a:xfrm>
            <a:custGeom>
              <a:avLst/>
              <a:gdLst>
                <a:gd name="connsiteX0" fmla="*/ 78488 w 78293"/>
                <a:gd name="connsiteY0" fmla="*/ 83321 h 114677"/>
                <a:gd name="connsiteX1" fmla="*/ 72465 w 78293"/>
                <a:gd name="connsiteY1" fmla="*/ 83321 h 114677"/>
                <a:gd name="connsiteX2" fmla="*/ 67859 w 78293"/>
                <a:gd name="connsiteY2" fmla="*/ 99038 h 114677"/>
                <a:gd name="connsiteX3" fmla="*/ 50323 w 78293"/>
                <a:gd name="connsiteY3" fmla="*/ 100074 h 114677"/>
                <a:gd name="connsiteX4" fmla="*/ 17730 w 78293"/>
                <a:gd name="connsiteY4" fmla="*/ 100074 h 114677"/>
                <a:gd name="connsiteX5" fmla="*/ 53157 w 78293"/>
                <a:gd name="connsiteY5" fmla="*/ 71059 h 114677"/>
                <a:gd name="connsiteX6" fmla="*/ 78488 w 78293"/>
                <a:gd name="connsiteY6" fmla="*/ 33754 h 114677"/>
                <a:gd name="connsiteX7" fmla="*/ 37038 w 78293"/>
                <a:gd name="connsiteY7" fmla="*/ 76 h 114677"/>
                <a:gd name="connsiteX8" fmla="*/ 194 w 78293"/>
                <a:gd name="connsiteY8" fmla="*/ 30991 h 114677"/>
                <a:gd name="connsiteX9" fmla="*/ 9582 w 78293"/>
                <a:gd name="connsiteY9" fmla="*/ 40662 h 114677"/>
                <a:gd name="connsiteX10" fmla="*/ 18970 w 78293"/>
                <a:gd name="connsiteY10" fmla="*/ 31509 h 114677"/>
                <a:gd name="connsiteX11" fmla="*/ 8519 w 78293"/>
                <a:gd name="connsiteY11" fmla="*/ 22355 h 114677"/>
                <a:gd name="connsiteX12" fmla="*/ 34381 w 78293"/>
                <a:gd name="connsiteY12" fmla="*/ 6294 h 114677"/>
                <a:gd name="connsiteX13" fmla="*/ 61305 w 78293"/>
                <a:gd name="connsiteY13" fmla="*/ 33754 h 114677"/>
                <a:gd name="connsiteX14" fmla="*/ 44655 w 78293"/>
                <a:gd name="connsiteY14" fmla="*/ 66914 h 114677"/>
                <a:gd name="connsiteX15" fmla="*/ 1965 w 78293"/>
                <a:gd name="connsiteY15" fmla="*/ 108018 h 114677"/>
                <a:gd name="connsiteX16" fmla="*/ 194 w 78293"/>
                <a:gd name="connsiteY16" fmla="*/ 114754 h 114677"/>
                <a:gd name="connsiteX17" fmla="*/ 73173 w 78293"/>
                <a:gd name="connsiteY17" fmla="*/ 114754 h 114677"/>
                <a:gd name="connsiteX18" fmla="*/ 78488 w 78293"/>
                <a:gd name="connsiteY18" fmla="*/ 83321 h 11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293" h="114677">
                  <a:moveTo>
                    <a:pt x="78488" y="83321"/>
                  </a:moveTo>
                  <a:lnTo>
                    <a:pt x="72465" y="83321"/>
                  </a:lnTo>
                  <a:cubicBezTo>
                    <a:pt x="71934" y="87121"/>
                    <a:pt x="70162" y="97310"/>
                    <a:pt x="67859" y="99038"/>
                  </a:cubicBezTo>
                  <a:cubicBezTo>
                    <a:pt x="66442" y="100074"/>
                    <a:pt x="52803" y="100074"/>
                    <a:pt x="50323" y="100074"/>
                  </a:cubicBezTo>
                  <a:lnTo>
                    <a:pt x="17730" y="100074"/>
                  </a:lnTo>
                  <a:cubicBezTo>
                    <a:pt x="36329" y="84012"/>
                    <a:pt x="42529" y="79176"/>
                    <a:pt x="53157" y="71059"/>
                  </a:cubicBezTo>
                  <a:cubicBezTo>
                    <a:pt x="66265" y="60869"/>
                    <a:pt x="78488" y="50161"/>
                    <a:pt x="78488" y="33754"/>
                  </a:cubicBezTo>
                  <a:cubicBezTo>
                    <a:pt x="78488" y="12857"/>
                    <a:pt x="59711" y="76"/>
                    <a:pt x="37038" y="76"/>
                  </a:cubicBezTo>
                  <a:cubicBezTo>
                    <a:pt x="15073" y="76"/>
                    <a:pt x="194" y="15102"/>
                    <a:pt x="194" y="30991"/>
                  </a:cubicBezTo>
                  <a:cubicBezTo>
                    <a:pt x="194" y="39799"/>
                    <a:pt x="7810" y="40662"/>
                    <a:pt x="9582" y="40662"/>
                  </a:cubicBezTo>
                  <a:cubicBezTo>
                    <a:pt x="13833" y="40662"/>
                    <a:pt x="18970" y="37726"/>
                    <a:pt x="18970" y="31509"/>
                  </a:cubicBezTo>
                  <a:cubicBezTo>
                    <a:pt x="18970" y="28400"/>
                    <a:pt x="17730" y="22355"/>
                    <a:pt x="8519" y="22355"/>
                  </a:cubicBezTo>
                  <a:cubicBezTo>
                    <a:pt x="14010" y="10093"/>
                    <a:pt x="26055" y="6294"/>
                    <a:pt x="34381" y="6294"/>
                  </a:cubicBezTo>
                  <a:cubicBezTo>
                    <a:pt x="52094" y="6294"/>
                    <a:pt x="61305" y="19765"/>
                    <a:pt x="61305" y="33754"/>
                  </a:cubicBezTo>
                  <a:cubicBezTo>
                    <a:pt x="61305" y="48780"/>
                    <a:pt x="50323" y="60697"/>
                    <a:pt x="44655" y="66914"/>
                  </a:cubicBezTo>
                  <a:lnTo>
                    <a:pt x="1965" y="108018"/>
                  </a:lnTo>
                  <a:cubicBezTo>
                    <a:pt x="194" y="109573"/>
                    <a:pt x="194" y="109918"/>
                    <a:pt x="194" y="114754"/>
                  </a:cubicBezTo>
                  <a:lnTo>
                    <a:pt x="73173" y="114754"/>
                  </a:lnTo>
                  <a:lnTo>
                    <a:pt x="78488" y="83321"/>
                  </a:lnTo>
                  <a:close/>
                </a:path>
              </a:pathLst>
            </a:custGeom>
            <a:grpFill/>
            <a:ln w="25400"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BF552B70-20A0-51F2-A87B-CB8FE04FCBAB}"/>
                </a:ext>
              </a:extLst>
            </p:cNvPr>
            <p:cNvSpPr/>
            <p:nvPr>
              <p:custDataLst>
                <p:tags r:id="rId11"/>
              </p:custDataLst>
            </p:nvPr>
          </p:nvSpPr>
          <p:spPr>
            <a:xfrm>
              <a:off x="7591504" y="4364282"/>
              <a:ext cx="29606" cy="73770"/>
            </a:xfrm>
            <a:custGeom>
              <a:avLst/>
              <a:gdLst>
                <a:gd name="connsiteX0" fmla="*/ 29805 w 29606"/>
                <a:gd name="connsiteY0" fmla="*/ 25981 h 73770"/>
                <a:gd name="connsiteX1" fmla="*/ 13610 w 29606"/>
                <a:gd name="connsiteY1" fmla="*/ 75 h 73770"/>
                <a:gd name="connsiteX2" fmla="*/ 198 w 29606"/>
                <a:gd name="connsiteY2" fmla="*/ 13151 h 73770"/>
                <a:gd name="connsiteX3" fmla="*/ 13610 w 29606"/>
                <a:gd name="connsiteY3" fmla="*/ 26228 h 73770"/>
                <a:gd name="connsiteX4" fmla="*/ 22467 w 29606"/>
                <a:gd name="connsiteY4" fmla="*/ 23020 h 73770"/>
                <a:gd name="connsiteX5" fmla="*/ 23732 w 29606"/>
                <a:gd name="connsiteY5" fmla="*/ 22280 h 73770"/>
                <a:gd name="connsiteX6" fmla="*/ 24238 w 29606"/>
                <a:gd name="connsiteY6" fmla="*/ 25981 h 73770"/>
                <a:gd name="connsiteX7" fmla="*/ 7030 w 29606"/>
                <a:gd name="connsiteY7" fmla="*/ 67184 h 73770"/>
                <a:gd name="connsiteX8" fmla="*/ 4247 w 29606"/>
                <a:gd name="connsiteY8" fmla="*/ 71131 h 73770"/>
                <a:gd name="connsiteX9" fmla="*/ 6777 w 29606"/>
                <a:gd name="connsiteY9" fmla="*/ 73845 h 73770"/>
                <a:gd name="connsiteX10" fmla="*/ 29805 w 29606"/>
                <a:gd name="connsiteY10" fmla="*/ 25981 h 7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06" h="73770">
                  <a:moveTo>
                    <a:pt x="29805" y="25981"/>
                  </a:moveTo>
                  <a:cubicBezTo>
                    <a:pt x="29805" y="9697"/>
                    <a:pt x="23479" y="75"/>
                    <a:pt x="13610" y="75"/>
                  </a:cubicBezTo>
                  <a:cubicBezTo>
                    <a:pt x="5259" y="75"/>
                    <a:pt x="198" y="6243"/>
                    <a:pt x="198" y="13151"/>
                  </a:cubicBezTo>
                  <a:cubicBezTo>
                    <a:pt x="198" y="19813"/>
                    <a:pt x="5259" y="26228"/>
                    <a:pt x="13610" y="26228"/>
                  </a:cubicBezTo>
                  <a:cubicBezTo>
                    <a:pt x="16646" y="26228"/>
                    <a:pt x="19936" y="25241"/>
                    <a:pt x="22467" y="23020"/>
                  </a:cubicBezTo>
                  <a:cubicBezTo>
                    <a:pt x="23226" y="22527"/>
                    <a:pt x="23479" y="22280"/>
                    <a:pt x="23732" y="22280"/>
                  </a:cubicBezTo>
                  <a:cubicBezTo>
                    <a:pt x="23985" y="22280"/>
                    <a:pt x="24238" y="22527"/>
                    <a:pt x="24238" y="25981"/>
                  </a:cubicBezTo>
                  <a:cubicBezTo>
                    <a:pt x="24238" y="44238"/>
                    <a:pt x="15381" y="59042"/>
                    <a:pt x="7030" y="67184"/>
                  </a:cubicBezTo>
                  <a:cubicBezTo>
                    <a:pt x="4247" y="69898"/>
                    <a:pt x="4247" y="70391"/>
                    <a:pt x="4247" y="71131"/>
                  </a:cubicBezTo>
                  <a:cubicBezTo>
                    <a:pt x="4247" y="72859"/>
                    <a:pt x="5512" y="73845"/>
                    <a:pt x="6777" y="73845"/>
                  </a:cubicBezTo>
                  <a:cubicBezTo>
                    <a:pt x="9561" y="73845"/>
                    <a:pt x="29805" y="54848"/>
                    <a:pt x="29805" y="25981"/>
                  </a:cubicBezTo>
                  <a:close/>
                </a:path>
              </a:pathLst>
            </a:custGeom>
            <a:grpFill/>
            <a:ln w="25400"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35DCDD96-C11D-BC65-0375-AD74C505956E}"/>
                </a:ext>
              </a:extLst>
            </p:cNvPr>
            <p:cNvSpPr/>
            <p:nvPr>
              <p:custDataLst>
                <p:tags r:id="rId12"/>
              </p:custDataLst>
            </p:nvPr>
          </p:nvSpPr>
          <p:spPr>
            <a:xfrm>
              <a:off x="7694860" y="4281382"/>
              <a:ext cx="143986" cy="162838"/>
            </a:xfrm>
            <a:custGeom>
              <a:avLst/>
              <a:gdLst>
                <a:gd name="connsiteX0" fmla="*/ 30569 w 143986"/>
                <a:gd name="connsiteY0" fmla="*/ 151070 h 162838"/>
                <a:gd name="connsiteX1" fmla="*/ 29303 w 143986"/>
                <a:gd name="connsiteY1" fmla="*/ 156005 h 162838"/>
                <a:gd name="connsiteX2" fmla="*/ 36642 w 143986"/>
                <a:gd name="connsiteY2" fmla="*/ 162913 h 162838"/>
                <a:gd name="connsiteX3" fmla="*/ 46005 w 143986"/>
                <a:gd name="connsiteY3" fmla="*/ 156498 h 162838"/>
                <a:gd name="connsiteX4" fmla="*/ 54861 w 143986"/>
                <a:gd name="connsiteY4" fmla="*/ 111348 h 162838"/>
                <a:gd name="connsiteX5" fmla="*/ 63212 w 143986"/>
                <a:gd name="connsiteY5" fmla="*/ 111841 h 162838"/>
                <a:gd name="connsiteX6" fmla="*/ 144189 w 143986"/>
                <a:gd name="connsiteY6" fmla="*/ 34123 h 162838"/>
                <a:gd name="connsiteX7" fmla="*/ 115341 w 143986"/>
                <a:gd name="connsiteY7" fmla="*/ 75 h 162838"/>
                <a:gd name="connsiteX8" fmla="*/ 48282 w 143986"/>
                <a:gd name="connsiteY8" fmla="*/ 96051 h 162838"/>
                <a:gd name="connsiteX9" fmla="*/ 6782 w 143986"/>
                <a:gd name="connsiteY9" fmla="*/ 59535 h 162838"/>
                <a:gd name="connsiteX10" fmla="*/ 27785 w 143986"/>
                <a:gd name="connsiteY10" fmla="*/ 8463 h 162838"/>
                <a:gd name="connsiteX11" fmla="*/ 29809 w 143986"/>
                <a:gd name="connsiteY11" fmla="*/ 5256 h 162838"/>
                <a:gd name="connsiteX12" fmla="*/ 26773 w 143986"/>
                <a:gd name="connsiteY12" fmla="*/ 2789 h 162838"/>
                <a:gd name="connsiteX13" fmla="*/ 202 w 143986"/>
                <a:gd name="connsiteY13" fmla="*/ 62249 h 162838"/>
                <a:gd name="connsiteX14" fmla="*/ 43980 w 143986"/>
                <a:gd name="connsiteY14" fmla="*/ 109621 h 162838"/>
                <a:gd name="connsiteX15" fmla="*/ 30569 w 143986"/>
                <a:gd name="connsiteY15" fmla="*/ 151070 h 162838"/>
                <a:gd name="connsiteX16" fmla="*/ 65490 w 143986"/>
                <a:gd name="connsiteY16" fmla="*/ 97531 h 162838"/>
                <a:gd name="connsiteX17" fmla="*/ 60935 w 143986"/>
                <a:gd name="connsiteY17" fmla="*/ 97284 h 162838"/>
                <a:gd name="connsiteX18" fmla="*/ 57645 w 143986"/>
                <a:gd name="connsiteY18" fmla="*/ 96297 h 162838"/>
                <a:gd name="connsiteX19" fmla="*/ 62706 w 143986"/>
                <a:gd name="connsiteY19" fmla="*/ 69651 h 162838"/>
                <a:gd name="connsiteX20" fmla="*/ 112810 w 143986"/>
                <a:gd name="connsiteY20" fmla="*/ 14385 h 162838"/>
                <a:gd name="connsiteX21" fmla="*/ 137103 w 143986"/>
                <a:gd name="connsiteY21" fmla="*/ 39551 h 162838"/>
                <a:gd name="connsiteX22" fmla="*/ 65490 w 143986"/>
                <a:gd name="connsiteY22" fmla="*/ 97531 h 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3986" h="162838">
                  <a:moveTo>
                    <a:pt x="30569" y="151070"/>
                  </a:moveTo>
                  <a:cubicBezTo>
                    <a:pt x="29556" y="154278"/>
                    <a:pt x="29303" y="154771"/>
                    <a:pt x="29303" y="156005"/>
                  </a:cubicBezTo>
                  <a:cubicBezTo>
                    <a:pt x="29303" y="161433"/>
                    <a:pt x="34111" y="162913"/>
                    <a:pt x="36642" y="162913"/>
                  </a:cubicBezTo>
                  <a:cubicBezTo>
                    <a:pt x="37907" y="162913"/>
                    <a:pt x="43474" y="162173"/>
                    <a:pt x="46005" y="156498"/>
                  </a:cubicBezTo>
                  <a:cubicBezTo>
                    <a:pt x="46764" y="154524"/>
                    <a:pt x="48029" y="146383"/>
                    <a:pt x="54861" y="111348"/>
                  </a:cubicBezTo>
                  <a:cubicBezTo>
                    <a:pt x="57139" y="111594"/>
                    <a:pt x="58910" y="111841"/>
                    <a:pt x="63212" y="111841"/>
                  </a:cubicBezTo>
                  <a:cubicBezTo>
                    <a:pt x="105219" y="111841"/>
                    <a:pt x="144189" y="73105"/>
                    <a:pt x="144189" y="34123"/>
                  </a:cubicBezTo>
                  <a:cubicBezTo>
                    <a:pt x="144189" y="14878"/>
                    <a:pt x="134320" y="75"/>
                    <a:pt x="115341" y="75"/>
                  </a:cubicBezTo>
                  <a:cubicBezTo>
                    <a:pt x="78648" y="75"/>
                    <a:pt x="63465" y="47939"/>
                    <a:pt x="48282" y="96051"/>
                  </a:cubicBezTo>
                  <a:cubicBezTo>
                    <a:pt x="20953" y="91116"/>
                    <a:pt x="6782" y="77300"/>
                    <a:pt x="6782" y="59535"/>
                  </a:cubicBezTo>
                  <a:cubicBezTo>
                    <a:pt x="6782" y="52627"/>
                    <a:pt x="12602" y="25487"/>
                    <a:pt x="27785" y="8463"/>
                  </a:cubicBezTo>
                  <a:cubicBezTo>
                    <a:pt x="29809" y="6243"/>
                    <a:pt x="29809" y="5749"/>
                    <a:pt x="29809" y="5256"/>
                  </a:cubicBezTo>
                  <a:cubicBezTo>
                    <a:pt x="29809" y="4269"/>
                    <a:pt x="29303" y="2789"/>
                    <a:pt x="26773" y="2789"/>
                  </a:cubicBezTo>
                  <a:cubicBezTo>
                    <a:pt x="19687" y="2789"/>
                    <a:pt x="202" y="38564"/>
                    <a:pt x="202" y="62249"/>
                  </a:cubicBezTo>
                  <a:cubicBezTo>
                    <a:pt x="202" y="85442"/>
                    <a:pt x="16904" y="103452"/>
                    <a:pt x="43980" y="109621"/>
                  </a:cubicBezTo>
                  <a:lnTo>
                    <a:pt x="30569" y="151070"/>
                  </a:lnTo>
                  <a:close/>
                  <a:moveTo>
                    <a:pt x="65490" y="97531"/>
                  </a:moveTo>
                  <a:cubicBezTo>
                    <a:pt x="63465" y="97531"/>
                    <a:pt x="62959" y="97531"/>
                    <a:pt x="60935" y="97284"/>
                  </a:cubicBezTo>
                  <a:cubicBezTo>
                    <a:pt x="57898" y="97284"/>
                    <a:pt x="57645" y="97038"/>
                    <a:pt x="57645" y="96297"/>
                  </a:cubicBezTo>
                  <a:cubicBezTo>
                    <a:pt x="57645" y="95804"/>
                    <a:pt x="61947" y="73352"/>
                    <a:pt x="62706" y="69651"/>
                  </a:cubicBezTo>
                  <a:cubicBezTo>
                    <a:pt x="70551" y="38070"/>
                    <a:pt x="90289" y="14385"/>
                    <a:pt x="112810" y="14385"/>
                  </a:cubicBezTo>
                  <a:cubicBezTo>
                    <a:pt x="130271" y="14385"/>
                    <a:pt x="137103" y="27708"/>
                    <a:pt x="137103" y="39551"/>
                  </a:cubicBezTo>
                  <a:cubicBezTo>
                    <a:pt x="137103" y="67431"/>
                    <a:pt x="104459" y="97531"/>
                    <a:pt x="65490" y="97531"/>
                  </a:cubicBezTo>
                  <a:close/>
                </a:path>
              </a:pathLst>
            </a:custGeom>
            <a:grpFill/>
            <a:ln w="25400"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96F0BEC9-3B76-7248-82CF-B30DBDC6D634}"/>
                </a:ext>
              </a:extLst>
            </p:cNvPr>
            <p:cNvSpPr/>
            <p:nvPr>
              <p:custDataLst>
                <p:tags r:id="rId13"/>
              </p:custDataLst>
            </p:nvPr>
          </p:nvSpPr>
          <p:spPr>
            <a:xfrm>
              <a:off x="7857311" y="4312765"/>
              <a:ext cx="81482" cy="118131"/>
            </a:xfrm>
            <a:custGeom>
              <a:avLst/>
              <a:gdLst>
                <a:gd name="connsiteX0" fmla="*/ 39002 w 81482"/>
                <a:gd name="connsiteY0" fmla="*/ 57070 h 118131"/>
                <a:gd name="connsiteX1" fmla="*/ 62738 w 81482"/>
                <a:gd name="connsiteY1" fmla="*/ 84876 h 118131"/>
                <a:gd name="connsiteX2" fmla="*/ 39710 w 81482"/>
                <a:gd name="connsiteY2" fmla="*/ 112681 h 118131"/>
                <a:gd name="connsiteX3" fmla="*/ 9597 w 81482"/>
                <a:gd name="connsiteY3" fmla="*/ 100592 h 118131"/>
                <a:gd name="connsiteX4" fmla="*/ 19871 w 81482"/>
                <a:gd name="connsiteY4" fmla="*/ 90920 h 118131"/>
                <a:gd name="connsiteX5" fmla="*/ 10129 w 81482"/>
                <a:gd name="connsiteY5" fmla="*/ 81421 h 118131"/>
                <a:gd name="connsiteX6" fmla="*/ 209 w 81482"/>
                <a:gd name="connsiteY6" fmla="*/ 91438 h 118131"/>
                <a:gd name="connsiteX7" fmla="*/ 40065 w 81482"/>
                <a:gd name="connsiteY7" fmla="*/ 118208 h 118131"/>
                <a:gd name="connsiteX8" fmla="*/ 81691 w 81482"/>
                <a:gd name="connsiteY8" fmla="*/ 84876 h 118131"/>
                <a:gd name="connsiteX9" fmla="*/ 50870 w 81482"/>
                <a:gd name="connsiteY9" fmla="*/ 53961 h 118131"/>
                <a:gd name="connsiteX10" fmla="*/ 76200 w 81482"/>
                <a:gd name="connsiteY10" fmla="*/ 23910 h 118131"/>
                <a:gd name="connsiteX11" fmla="*/ 40419 w 81482"/>
                <a:gd name="connsiteY11" fmla="*/ 76 h 118131"/>
                <a:gd name="connsiteX12" fmla="*/ 5700 w 81482"/>
                <a:gd name="connsiteY12" fmla="*/ 23219 h 118131"/>
                <a:gd name="connsiteX13" fmla="*/ 14911 w 81482"/>
                <a:gd name="connsiteY13" fmla="*/ 32372 h 118131"/>
                <a:gd name="connsiteX14" fmla="*/ 23945 w 81482"/>
                <a:gd name="connsiteY14" fmla="*/ 23564 h 118131"/>
                <a:gd name="connsiteX15" fmla="*/ 14911 w 81482"/>
                <a:gd name="connsiteY15" fmla="*/ 14584 h 118131"/>
                <a:gd name="connsiteX16" fmla="*/ 39887 w 81482"/>
                <a:gd name="connsiteY16" fmla="*/ 5085 h 118131"/>
                <a:gd name="connsiteX17" fmla="*/ 59018 w 81482"/>
                <a:gd name="connsiteY17" fmla="*/ 23910 h 118131"/>
                <a:gd name="connsiteX18" fmla="*/ 51933 w 81482"/>
                <a:gd name="connsiteY18" fmla="*/ 44462 h 118131"/>
                <a:gd name="connsiteX19" fmla="*/ 32271 w 81482"/>
                <a:gd name="connsiteY19" fmla="*/ 51888 h 118131"/>
                <a:gd name="connsiteX20" fmla="*/ 26602 w 81482"/>
                <a:gd name="connsiteY20" fmla="*/ 52407 h 118131"/>
                <a:gd name="connsiteX21" fmla="*/ 24831 w 81482"/>
                <a:gd name="connsiteY21" fmla="*/ 54652 h 118131"/>
                <a:gd name="connsiteX22" fmla="*/ 29436 w 81482"/>
                <a:gd name="connsiteY22" fmla="*/ 57070 h 118131"/>
                <a:gd name="connsiteX23" fmla="*/ 39002 w 81482"/>
                <a:gd name="connsiteY23" fmla="*/ 57070 h 11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482" h="118131">
                  <a:moveTo>
                    <a:pt x="39002" y="57070"/>
                  </a:moveTo>
                  <a:cubicBezTo>
                    <a:pt x="52818" y="57070"/>
                    <a:pt x="62738" y="66396"/>
                    <a:pt x="62738" y="84876"/>
                  </a:cubicBezTo>
                  <a:cubicBezTo>
                    <a:pt x="62738" y="106291"/>
                    <a:pt x="49984" y="112681"/>
                    <a:pt x="39710" y="112681"/>
                  </a:cubicBezTo>
                  <a:cubicBezTo>
                    <a:pt x="32625" y="112681"/>
                    <a:pt x="17037" y="110782"/>
                    <a:pt x="9597" y="100592"/>
                  </a:cubicBezTo>
                  <a:cubicBezTo>
                    <a:pt x="17923" y="100246"/>
                    <a:pt x="19871" y="94547"/>
                    <a:pt x="19871" y="90920"/>
                  </a:cubicBezTo>
                  <a:cubicBezTo>
                    <a:pt x="19871" y="85394"/>
                    <a:pt x="15620" y="81421"/>
                    <a:pt x="10129" y="81421"/>
                  </a:cubicBezTo>
                  <a:cubicBezTo>
                    <a:pt x="5169" y="81421"/>
                    <a:pt x="209" y="84357"/>
                    <a:pt x="209" y="91438"/>
                  </a:cubicBezTo>
                  <a:cubicBezTo>
                    <a:pt x="209" y="107673"/>
                    <a:pt x="18631" y="118208"/>
                    <a:pt x="40065" y="118208"/>
                  </a:cubicBezTo>
                  <a:cubicBezTo>
                    <a:pt x="64686" y="118208"/>
                    <a:pt x="81691" y="102146"/>
                    <a:pt x="81691" y="84876"/>
                  </a:cubicBezTo>
                  <a:cubicBezTo>
                    <a:pt x="81691" y="71404"/>
                    <a:pt x="70355" y="57933"/>
                    <a:pt x="50870" y="53961"/>
                  </a:cubicBezTo>
                  <a:cubicBezTo>
                    <a:pt x="69469" y="47398"/>
                    <a:pt x="76200" y="34445"/>
                    <a:pt x="76200" y="23910"/>
                  </a:cubicBezTo>
                  <a:cubicBezTo>
                    <a:pt x="76200" y="10266"/>
                    <a:pt x="60081" y="76"/>
                    <a:pt x="40419" y="76"/>
                  </a:cubicBezTo>
                  <a:cubicBezTo>
                    <a:pt x="20757" y="76"/>
                    <a:pt x="5700" y="9402"/>
                    <a:pt x="5700" y="23219"/>
                  </a:cubicBezTo>
                  <a:cubicBezTo>
                    <a:pt x="5700" y="29091"/>
                    <a:pt x="9597" y="32372"/>
                    <a:pt x="14911" y="32372"/>
                  </a:cubicBezTo>
                  <a:cubicBezTo>
                    <a:pt x="20402" y="32372"/>
                    <a:pt x="23945" y="28400"/>
                    <a:pt x="23945" y="23564"/>
                  </a:cubicBezTo>
                  <a:cubicBezTo>
                    <a:pt x="23945" y="18556"/>
                    <a:pt x="20402" y="14929"/>
                    <a:pt x="14911" y="14584"/>
                  </a:cubicBezTo>
                  <a:cubicBezTo>
                    <a:pt x="21111" y="6984"/>
                    <a:pt x="33333" y="5085"/>
                    <a:pt x="39887" y="5085"/>
                  </a:cubicBezTo>
                  <a:cubicBezTo>
                    <a:pt x="47858" y="5085"/>
                    <a:pt x="59018" y="8884"/>
                    <a:pt x="59018" y="23910"/>
                  </a:cubicBezTo>
                  <a:cubicBezTo>
                    <a:pt x="59018" y="31164"/>
                    <a:pt x="56538" y="39108"/>
                    <a:pt x="51933" y="44462"/>
                  </a:cubicBezTo>
                  <a:cubicBezTo>
                    <a:pt x="46087" y="51025"/>
                    <a:pt x="41127" y="51370"/>
                    <a:pt x="32271" y="51888"/>
                  </a:cubicBezTo>
                  <a:cubicBezTo>
                    <a:pt x="27842" y="52234"/>
                    <a:pt x="27488" y="52234"/>
                    <a:pt x="26602" y="52407"/>
                  </a:cubicBezTo>
                  <a:cubicBezTo>
                    <a:pt x="26248" y="52407"/>
                    <a:pt x="24831" y="52752"/>
                    <a:pt x="24831" y="54652"/>
                  </a:cubicBezTo>
                  <a:cubicBezTo>
                    <a:pt x="24831" y="57070"/>
                    <a:pt x="26425" y="57070"/>
                    <a:pt x="29436" y="57070"/>
                  </a:cubicBezTo>
                  <a:lnTo>
                    <a:pt x="39002" y="57070"/>
                  </a:lnTo>
                  <a:close/>
                </a:path>
              </a:pathLst>
            </a:custGeom>
            <a:grpFill/>
            <a:ln w="25400"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5564D2DB-C734-647E-6BCE-CA73F6A760D8}"/>
                </a:ext>
              </a:extLst>
            </p:cNvPr>
            <p:cNvSpPr/>
            <p:nvPr>
              <p:custDataLst>
                <p:tags r:id="rId14"/>
              </p:custDataLst>
            </p:nvPr>
          </p:nvSpPr>
          <p:spPr>
            <a:xfrm>
              <a:off x="7983030" y="4364282"/>
              <a:ext cx="29606" cy="73770"/>
            </a:xfrm>
            <a:custGeom>
              <a:avLst/>
              <a:gdLst>
                <a:gd name="connsiteX0" fmla="*/ 29820 w 29606"/>
                <a:gd name="connsiteY0" fmla="*/ 25981 h 73770"/>
                <a:gd name="connsiteX1" fmla="*/ 13625 w 29606"/>
                <a:gd name="connsiteY1" fmla="*/ 75 h 73770"/>
                <a:gd name="connsiteX2" fmla="*/ 213 w 29606"/>
                <a:gd name="connsiteY2" fmla="*/ 13151 h 73770"/>
                <a:gd name="connsiteX3" fmla="*/ 13625 w 29606"/>
                <a:gd name="connsiteY3" fmla="*/ 26228 h 73770"/>
                <a:gd name="connsiteX4" fmla="*/ 22482 w 29606"/>
                <a:gd name="connsiteY4" fmla="*/ 23020 h 73770"/>
                <a:gd name="connsiteX5" fmla="*/ 23747 w 29606"/>
                <a:gd name="connsiteY5" fmla="*/ 22280 h 73770"/>
                <a:gd name="connsiteX6" fmla="*/ 24253 w 29606"/>
                <a:gd name="connsiteY6" fmla="*/ 25981 h 73770"/>
                <a:gd name="connsiteX7" fmla="*/ 7046 w 29606"/>
                <a:gd name="connsiteY7" fmla="*/ 67184 h 73770"/>
                <a:gd name="connsiteX8" fmla="*/ 4262 w 29606"/>
                <a:gd name="connsiteY8" fmla="*/ 71131 h 73770"/>
                <a:gd name="connsiteX9" fmla="*/ 6793 w 29606"/>
                <a:gd name="connsiteY9" fmla="*/ 73845 h 73770"/>
                <a:gd name="connsiteX10" fmla="*/ 29820 w 29606"/>
                <a:gd name="connsiteY10" fmla="*/ 25981 h 7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06" h="73770">
                  <a:moveTo>
                    <a:pt x="29820" y="25981"/>
                  </a:moveTo>
                  <a:cubicBezTo>
                    <a:pt x="29820" y="9697"/>
                    <a:pt x="23494" y="75"/>
                    <a:pt x="13625" y="75"/>
                  </a:cubicBezTo>
                  <a:cubicBezTo>
                    <a:pt x="5274" y="75"/>
                    <a:pt x="213" y="6243"/>
                    <a:pt x="213" y="13151"/>
                  </a:cubicBezTo>
                  <a:cubicBezTo>
                    <a:pt x="213" y="19813"/>
                    <a:pt x="5274" y="26228"/>
                    <a:pt x="13625" y="26228"/>
                  </a:cubicBezTo>
                  <a:cubicBezTo>
                    <a:pt x="16662" y="26228"/>
                    <a:pt x="19951" y="25241"/>
                    <a:pt x="22482" y="23020"/>
                  </a:cubicBezTo>
                  <a:cubicBezTo>
                    <a:pt x="23241" y="22527"/>
                    <a:pt x="23494" y="22280"/>
                    <a:pt x="23747" y="22280"/>
                  </a:cubicBezTo>
                  <a:cubicBezTo>
                    <a:pt x="24000" y="22280"/>
                    <a:pt x="24253" y="22527"/>
                    <a:pt x="24253" y="25981"/>
                  </a:cubicBezTo>
                  <a:cubicBezTo>
                    <a:pt x="24253" y="44238"/>
                    <a:pt x="15396" y="59042"/>
                    <a:pt x="7046" y="67184"/>
                  </a:cubicBezTo>
                  <a:cubicBezTo>
                    <a:pt x="4262" y="69898"/>
                    <a:pt x="4262" y="70391"/>
                    <a:pt x="4262" y="71131"/>
                  </a:cubicBezTo>
                  <a:cubicBezTo>
                    <a:pt x="4262" y="72859"/>
                    <a:pt x="5527" y="73845"/>
                    <a:pt x="6793" y="73845"/>
                  </a:cubicBezTo>
                  <a:cubicBezTo>
                    <a:pt x="9576" y="73845"/>
                    <a:pt x="29820" y="54848"/>
                    <a:pt x="29820" y="25981"/>
                  </a:cubicBezTo>
                  <a:close/>
                </a:path>
              </a:pathLst>
            </a:custGeom>
            <a:grpFill/>
            <a:ln w="25400"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4CEC9611-5C51-87C6-80DD-D47465DDE4F9}"/>
                </a:ext>
              </a:extLst>
            </p:cNvPr>
            <p:cNvSpPr/>
            <p:nvPr>
              <p:custDataLst>
                <p:tags r:id="rId15"/>
              </p:custDataLst>
            </p:nvPr>
          </p:nvSpPr>
          <p:spPr>
            <a:xfrm>
              <a:off x="8086386" y="4281382"/>
              <a:ext cx="143986" cy="162838"/>
            </a:xfrm>
            <a:custGeom>
              <a:avLst/>
              <a:gdLst>
                <a:gd name="connsiteX0" fmla="*/ 30584 w 143986"/>
                <a:gd name="connsiteY0" fmla="*/ 151070 h 162838"/>
                <a:gd name="connsiteX1" fmla="*/ 29319 w 143986"/>
                <a:gd name="connsiteY1" fmla="*/ 156005 h 162838"/>
                <a:gd name="connsiteX2" fmla="*/ 36657 w 143986"/>
                <a:gd name="connsiteY2" fmla="*/ 162913 h 162838"/>
                <a:gd name="connsiteX3" fmla="*/ 46020 w 143986"/>
                <a:gd name="connsiteY3" fmla="*/ 156498 h 162838"/>
                <a:gd name="connsiteX4" fmla="*/ 54877 w 143986"/>
                <a:gd name="connsiteY4" fmla="*/ 111348 h 162838"/>
                <a:gd name="connsiteX5" fmla="*/ 63228 w 143986"/>
                <a:gd name="connsiteY5" fmla="*/ 111841 h 162838"/>
                <a:gd name="connsiteX6" fmla="*/ 144204 w 143986"/>
                <a:gd name="connsiteY6" fmla="*/ 34123 h 162838"/>
                <a:gd name="connsiteX7" fmla="*/ 115356 w 143986"/>
                <a:gd name="connsiteY7" fmla="*/ 75 h 162838"/>
                <a:gd name="connsiteX8" fmla="*/ 48298 w 143986"/>
                <a:gd name="connsiteY8" fmla="*/ 96051 h 162838"/>
                <a:gd name="connsiteX9" fmla="*/ 6797 w 143986"/>
                <a:gd name="connsiteY9" fmla="*/ 59535 h 162838"/>
                <a:gd name="connsiteX10" fmla="*/ 27800 w 143986"/>
                <a:gd name="connsiteY10" fmla="*/ 8463 h 162838"/>
                <a:gd name="connsiteX11" fmla="*/ 29825 w 143986"/>
                <a:gd name="connsiteY11" fmla="*/ 5256 h 162838"/>
                <a:gd name="connsiteX12" fmla="*/ 26788 w 143986"/>
                <a:gd name="connsiteY12" fmla="*/ 2789 h 162838"/>
                <a:gd name="connsiteX13" fmla="*/ 218 w 143986"/>
                <a:gd name="connsiteY13" fmla="*/ 62249 h 162838"/>
                <a:gd name="connsiteX14" fmla="*/ 43996 w 143986"/>
                <a:gd name="connsiteY14" fmla="*/ 109621 h 162838"/>
                <a:gd name="connsiteX15" fmla="*/ 30584 w 143986"/>
                <a:gd name="connsiteY15" fmla="*/ 151070 h 162838"/>
                <a:gd name="connsiteX16" fmla="*/ 65505 w 143986"/>
                <a:gd name="connsiteY16" fmla="*/ 97531 h 162838"/>
                <a:gd name="connsiteX17" fmla="*/ 60950 w 143986"/>
                <a:gd name="connsiteY17" fmla="*/ 97284 h 162838"/>
                <a:gd name="connsiteX18" fmla="*/ 57660 w 143986"/>
                <a:gd name="connsiteY18" fmla="*/ 96297 h 162838"/>
                <a:gd name="connsiteX19" fmla="*/ 62721 w 143986"/>
                <a:gd name="connsiteY19" fmla="*/ 69651 h 162838"/>
                <a:gd name="connsiteX20" fmla="*/ 112826 w 143986"/>
                <a:gd name="connsiteY20" fmla="*/ 14385 h 162838"/>
                <a:gd name="connsiteX21" fmla="*/ 137118 w 143986"/>
                <a:gd name="connsiteY21" fmla="*/ 39551 h 162838"/>
                <a:gd name="connsiteX22" fmla="*/ 65505 w 143986"/>
                <a:gd name="connsiteY22" fmla="*/ 97531 h 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3986" h="162838">
                  <a:moveTo>
                    <a:pt x="30584" y="151070"/>
                  </a:moveTo>
                  <a:cubicBezTo>
                    <a:pt x="29572" y="154278"/>
                    <a:pt x="29319" y="154771"/>
                    <a:pt x="29319" y="156005"/>
                  </a:cubicBezTo>
                  <a:cubicBezTo>
                    <a:pt x="29319" y="161433"/>
                    <a:pt x="34127" y="162913"/>
                    <a:pt x="36657" y="162913"/>
                  </a:cubicBezTo>
                  <a:cubicBezTo>
                    <a:pt x="37922" y="162913"/>
                    <a:pt x="43490" y="162173"/>
                    <a:pt x="46020" y="156498"/>
                  </a:cubicBezTo>
                  <a:cubicBezTo>
                    <a:pt x="46779" y="154524"/>
                    <a:pt x="48045" y="146383"/>
                    <a:pt x="54877" y="111348"/>
                  </a:cubicBezTo>
                  <a:cubicBezTo>
                    <a:pt x="57154" y="111594"/>
                    <a:pt x="58926" y="111841"/>
                    <a:pt x="63228" y="111841"/>
                  </a:cubicBezTo>
                  <a:cubicBezTo>
                    <a:pt x="105234" y="111841"/>
                    <a:pt x="144204" y="73105"/>
                    <a:pt x="144204" y="34123"/>
                  </a:cubicBezTo>
                  <a:cubicBezTo>
                    <a:pt x="144204" y="14878"/>
                    <a:pt x="134335" y="75"/>
                    <a:pt x="115356" y="75"/>
                  </a:cubicBezTo>
                  <a:cubicBezTo>
                    <a:pt x="78664" y="75"/>
                    <a:pt x="63481" y="47939"/>
                    <a:pt x="48298" y="96051"/>
                  </a:cubicBezTo>
                  <a:cubicBezTo>
                    <a:pt x="20968" y="91116"/>
                    <a:pt x="6797" y="77300"/>
                    <a:pt x="6797" y="59535"/>
                  </a:cubicBezTo>
                  <a:cubicBezTo>
                    <a:pt x="6797" y="52627"/>
                    <a:pt x="12617" y="25487"/>
                    <a:pt x="27800" y="8463"/>
                  </a:cubicBezTo>
                  <a:cubicBezTo>
                    <a:pt x="29825" y="6243"/>
                    <a:pt x="29825" y="5749"/>
                    <a:pt x="29825" y="5256"/>
                  </a:cubicBezTo>
                  <a:cubicBezTo>
                    <a:pt x="29825" y="4269"/>
                    <a:pt x="29319" y="2789"/>
                    <a:pt x="26788" y="2789"/>
                  </a:cubicBezTo>
                  <a:cubicBezTo>
                    <a:pt x="19703" y="2789"/>
                    <a:pt x="218" y="38564"/>
                    <a:pt x="218" y="62249"/>
                  </a:cubicBezTo>
                  <a:cubicBezTo>
                    <a:pt x="218" y="85442"/>
                    <a:pt x="16919" y="103452"/>
                    <a:pt x="43996" y="109621"/>
                  </a:cubicBezTo>
                  <a:lnTo>
                    <a:pt x="30584" y="151070"/>
                  </a:lnTo>
                  <a:close/>
                  <a:moveTo>
                    <a:pt x="65505" y="97531"/>
                  </a:moveTo>
                  <a:cubicBezTo>
                    <a:pt x="63481" y="97531"/>
                    <a:pt x="62975" y="97531"/>
                    <a:pt x="60950" y="97284"/>
                  </a:cubicBezTo>
                  <a:cubicBezTo>
                    <a:pt x="57914" y="97284"/>
                    <a:pt x="57660" y="97038"/>
                    <a:pt x="57660" y="96297"/>
                  </a:cubicBezTo>
                  <a:cubicBezTo>
                    <a:pt x="57660" y="95804"/>
                    <a:pt x="61962" y="73352"/>
                    <a:pt x="62721" y="69651"/>
                  </a:cubicBezTo>
                  <a:cubicBezTo>
                    <a:pt x="70566" y="38070"/>
                    <a:pt x="90304" y="14385"/>
                    <a:pt x="112826" y="14385"/>
                  </a:cubicBezTo>
                  <a:cubicBezTo>
                    <a:pt x="130286" y="14385"/>
                    <a:pt x="137118" y="27708"/>
                    <a:pt x="137118" y="39551"/>
                  </a:cubicBezTo>
                  <a:cubicBezTo>
                    <a:pt x="137118" y="67431"/>
                    <a:pt x="104475" y="97531"/>
                    <a:pt x="65505" y="97531"/>
                  </a:cubicBezTo>
                  <a:close/>
                </a:path>
              </a:pathLst>
            </a:custGeom>
            <a:grpFill/>
            <a:ln w="25400"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0F9AC67A-E24E-94B8-54B6-6A52E4B8CE87}"/>
                </a:ext>
              </a:extLst>
            </p:cNvPr>
            <p:cNvSpPr/>
            <p:nvPr>
              <p:custDataLst>
                <p:tags r:id="rId16"/>
              </p:custDataLst>
            </p:nvPr>
          </p:nvSpPr>
          <p:spPr>
            <a:xfrm>
              <a:off x="8246180" y="4311038"/>
              <a:ext cx="86796" cy="116404"/>
            </a:xfrm>
            <a:custGeom>
              <a:avLst/>
              <a:gdLst>
                <a:gd name="connsiteX0" fmla="*/ 87021 w 86796"/>
                <a:gd name="connsiteY0" fmla="*/ 88157 h 116404"/>
                <a:gd name="connsiteX1" fmla="*/ 87021 w 86796"/>
                <a:gd name="connsiteY1" fmla="*/ 81940 h 116404"/>
                <a:gd name="connsiteX2" fmla="*/ 67359 w 86796"/>
                <a:gd name="connsiteY2" fmla="*/ 81940 h 116404"/>
                <a:gd name="connsiteX3" fmla="*/ 67359 w 86796"/>
                <a:gd name="connsiteY3" fmla="*/ 4912 h 116404"/>
                <a:gd name="connsiteX4" fmla="*/ 63462 w 86796"/>
                <a:gd name="connsiteY4" fmla="*/ 76 h 116404"/>
                <a:gd name="connsiteX5" fmla="*/ 58856 w 86796"/>
                <a:gd name="connsiteY5" fmla="*/ 2494 h 116404"/>
                <a:gd name="connsiteX6" fmla="*/ 224 w 86796"/>
                <a:gd name="connsiteY6" fmla="*/ 81940 h 116404"/>
                <a:gd name="connsiteX7" fmla="*/ 224 w 86796"/>
                <a:gd name="connsiteY7" fmla="*/ 88157 h 116404"/>
                <a:gd name="connsiteX8" fmla="*/ 52302 w 86796"/>
                <a:gd name="connsiteY8" fmla="*/ 88157 h 116404"/>
                <a:gd name="connsiteX9" fmla="*/ 52302 w 86796"/>
                <a:gd name="connsiteY9" fmla="*/ 102319 h 116404"/>
                <a:gd name="connsiteX10" fmla="*/ 37954 w 86796"/>
                <a:gd name="connsiteY10" fmla="*/ 110264 h 116404"/>
                <a:gd name="connsiteX11" fmla="*/ 33172 w 86796"/>
                <a:gd name="connsiteY11" fmla="*/ 110264 h 116404"/>
                <a:gd name="connsiteX12" fmla="*/ 33172 w 86796"/>
                <a:gd name="connsiteY12" fmla="*/ 116481 h 116404"/>
                <a:gd name="connsiteX13" fmla="*/ 59742 w 86796"/>
                <a:gd name="connsiteY13" fmla="*/ 115790 h 116404"/>
                <a:gd name="connsiteX14" fmla="*/ 86489 w 86796"/>
                <a:gd name="connsiteY14" fmla="*/ 116481 h 116404"/>
                <a:gd name="connsiteX15" fmla="*/ 86489 w 86796"/>
                <a:gd name="connsiteY15" fmla="*/ 110264 h 116404"/>
                <a:gd name="connsiteX16" fmla="*/ 81707 w 86796"/>
                <a:gd name="connsiteY16" fmla="*/ 110264 h 116404"/>
                <a:gd name="connsiteX17" fmla="*/ 67359 w 86796"/>
                <a:gd name="connsiteY17" fmla="*/ 102319 h 116404"/>
                <a:gd name="connsiteX18" fmla="*/ 67359 w 86796"/>
                <a:gd name="connsiteY18" fmla="*/ 88157 h 116404"/>
                <a:gd name="connsiteX19" fmla="*/ 87021 w 86796"/>
                <a:gd name="connsiteY19" fmla="*/ 88157 h 116404"/>
                <a:gd name="connsiteX20" fmla="*/ 53542 w 86796"/>
                <a:gd name="connsiteY20" fmla="*/ 18729 h 116404"/>
                <a:gd name="connsiteX21" fmla="*/ 53542 w 86796"/>
                <a:gd name="connsiteY21" fmla="*/ 81940 h 116404"/>
                <a:gd name="connsiteX22" fmla="*/ 6778 w 86796"/>
                <a:gd name="connsiteY22" fmla="*/ 81940 h 116404"/>
                <a:gd name="connsiteX23" fmla="*/ 53542 w 86796"/>
                <a:gd name="connsiteY23" fmla="*/ 18729 h 116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796" h="116404">
                  <a:moveTo>
                    <a:pt x="87021" y="88157"/>
                  </a:moveTo>
                  <a:lnTo>
                    <a:pt x="87021" y="81940"/>
                  </a:lnTo>
                  <a:lnTo>
                    <a:pt x="67359" y="81940"/>
                  </a:lnTo>
                  <a:lnTo>
                    <a:pt x="67359" y="4912"/>
                  </a:lnTo>
                  <a:cubicBezTo>
                    <a:pt x="67359" y="1285"/>
                    <a:pt x="67359" y="76"/>
                    <a:pt x="63462" y="76"/>
                  </a:cubicBezTo>
                  <a:cubicBezTo>
                    <a:pt x="61336" y="76"/>
                    <a:pt x="60628" y="76"/>
                    <a:pt x="58856" y="2494"/>
                  </a:cubicBezTo>
                  <a:lnTo>
                    <a:pt x="224" y="81940"/>
                  </a:lnTo>
                  <a:lnTo>
                    <a:pt x="224" y="88157"/>
                  </a:lnTo>
                  <a:lnTo>
                    <a:pt x="52302" y="88157"/>
                  </a:lnTo>
                  <a:lnTo>
                    <a:pt x="52302" y="102319"/>
                  </a:lnTo>
                  <a:cubicBezTo>
                    <a:pt x="52302" y="108191"/>
                    <a:pt x="52302" y="110264"/>
                    <a:pt x="37954" y="110264"/>
                  </a:cubicBezTo>
                  <a:lnTo>
                    <a:pt x="33172" y="110264"/>
                  </a:lnTo>
                  <a:lnTo>
                    <a:pt x="33172" y="116481"/>
                  </a:lnTo>
                  <a:cubicBezTo>
                    <a:pt x="42028" y="116136"/>
                    <a:pt x="53365" y="115790"/>
                    <a:pt x="59742" y="115790"/>
                  </a:cubicBezTo>
                  <a:cubicBezTo>
                    <a:pt x="66296" y="115790"/>
                    <a:pt x="77633" y="116136"/>
                    <a:pt x="86489" y="116481"/>
                  </a:cubicBezTo>
                  <a:lnTo>
                    <a:pt x="86489" y="110264"/>
                  </a:lnTo>
                  <a:lnTo>
                    <a:pt x="81707" y="110264"/>
                  </a:lnTo>
                  <a:cubicBezTo>
                    <a:pt x="67359" y="110264"/>
                    <a:pt x="67359" y="108191"/>
                    <a:pt x="67359" y="102319"/>
                  </a:cubicBezTo>
                  <a:lnTo>
                    <a:pt x="67359" y="88157"/>
                  </a:lnTo>
                  <a:lnTo>
                    <a:pt x="87021" y="88157"/>
                  </a:lnTo>
                  <a:close/>
                  <a:moveTo>
                    <a:pt x="53542" y="18729"/>
                  </a:moveTo>
                  <a:lnTo>
                    <a:pt x="53542" y="81940"/>
                  </a:lnTo>
                  <a:lnTo>
                    <a:pt x="6778" y="81940"/>
                  </a:lnTo>
                  <a:lnTo>
                    <a:pt x="53542" y="18729"/>
                  </a:lnTo>
                  <a:close/>
                </a:path>
              </a:pathLst>
            </a:custGeom>
            <a:grpFill/>
            <a:ln w="25400"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8C4EC3C7-B927-2F9B-5116-421BA6A39CC7}"/>
                </a:ext>
              </a:extLst>
            </p:cNvPr>
            <p:cNvSpPr/>
            <p:nvPr>
              <p:custDataLst>
                <p:tags r:id="rId17"/>
              </p:custDataLst>
            </p:nvPr>
          </p:nvSpPr>
          <p:spPr>
            <a:xfrm>
              <a:off x="8374556" y="4364282"/>
              <a:ext cx="29606" cy="73770"/>
            </a:xfrm>
            <a:custGeom>
              <a:avLst/>
              <a:gdLst>
                <a:gd name="connsiteX0" fmla="*/ 29836 w 29606"/>
                <a:gd name="connsiteY0" fmla="*/ 25981 h 73770"/>
                <a:gd name="connsiteX1" fmla="*/ 13641 w 29606"/>
                <a:gd name="connsiteY1" fmla="*/ 75 h 73770"/>
                <a:gd name="connsiteX2" fmla="*/ 229 w 29606"/>
                <a:gd name="connsiteY2" fmla="*/ 13151 h 73770"/>
                <a:gd name="connsiteX3" fmla="*/ 13641 w 29606"/>
                <a:gd name="connsiteY3" fmla="*/ 26228 h 73770"/>
                <a:gd name="connsiteX4" fmla="*/ 22497 w 29606"/>
                <a:gd name="connsiteY4" fmla="*/ 23020 h 73770"/>
                <a:gd name="connsiteX5" fmla="*/ 23763 w 29606"/>
                <a:gd name="connsiteY5" fmla="*/ 22280 h 73770"/>
                <a:gd name="connsiteX6" fmla="*/ 24269 w 29606"/>
                <a:gd name="connsiteY6" fmla="*/ 25981 h 73770"/>
                <a:gd name="connsiteX7" fmla="*/ 7061 w 29606"/>
                <a:gd name="connsiteY7" fmla="*/ 67184 h 73770"/>
                <a:gd name="connsiteX8" fmla="*/ 4278 w 29606"/>
                <a:gd name="connsiteY8" fmla="*/ 71131 h 73770"/>
                <a:gd name="connsiteX9" fmla="*/ 6808 w 29606"/>
                <a:gd name="connsiteY9" fmla="*/ 73845 h 73770"/>
                <a:gd name="connsiteX10" fmla="*/ 29836 w 29606"/>
                <a:gd name="connsiteY10" fmla="*/ 25981 h 7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06" h="73770">
                  <a:moveTo>
                    <a:pt x="29836" y="25981"/>
                  </a:moveTo>
                  <a:cubicBezTo>
                    <a:pt x="29836" y="9697"/>
                    <a:pt x="23510" y="75"/>
                    <a:pt x="13641" y="75"/>
                  </a:cubicBezTo>
                  <a:cubicBezTo>
                    <a:pt x="5290" y="75"/>
                    <a:pt x="229" y="6243"/>
                    <a:pt x="229" y="13151"/>
                  </a:cubicBezTo>
                  <a:cubicBezTo>
                    <a:pt x="229" y="19813"/>
                    <a:pt x="5290" y="26228"/>
                    <a:pt x="13641" y="26228"/>
                  </a:cubicBezTo>
                  <a:cubicBezTo>
                    <a:pt x="16677" y="26228"/>
                    <a:pt x="19967" y="25241"/>
                    <a:pt x="22497" y="23020"/>
                  </a:cubicBezTo>
                  <a:cubicBezTo>
                    <a:pt x="23256" y="22527"/>
                    <a:pt x="23510" y="22280"/>
                    <a:pt x="23763" y="22280"/>
                  </a:cubicBezTo>
                  <a:cubicBezTo>
                    <a:pt x="24016" y="22280"/>
                    <a:pt x="24269" y="22527"/>
                    <a:pt x="24269" y="25981"/>
                  </a:cubicBezTo>
                  <a:cubicBezTo>
                    <a:pt x="24269" y="44238"/>
                    <a:pt x="15412" y="59042"/>
                    <a:pt x="7061" y="67184"/>
                  </a:cubicBezTo>
                  <a:cubicBezTo>
                    <a:pt x="4278" y="69898"/>
                    <a:pt x="4278" y="70391"/>
                    <a:pt x="4278" y="71131"/>
                  </a:cubicBezTo>
                  <a:cubicBezTo>
                    <a:pt x="4278" y="72859"/>
                    <a:pt x="5543" y="73845"/>
                    <a:pt x="6808" y="73845"/>
                  </a:cubicBezTo>
                  <a:cubicBezTo>
                    <a:pt x="9592" y="73845"/>
                    <a:pt x="29836" y="54848"/>
                    <a:pt x="29836" y="25981"/>
                  </a:cubicBezTo>
                  <a:close/>
                </a:path>
              </a:pathLst>
            </a:custGeom>
            <a:grpFill/>
            <a:ln w="25400"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82587F8B-0D16-E311-3585-4A078AFCE73F}"/>
                </a:ext>
              </a:extLst>
            </p:cNvPr>
            <p:cNvSpPr/>
            <p:nvPr>
              <p:custDataLst>
                <p:tags r:id="rId18"/>
              </p:custDataLst>
            </p:nvPr>
          </p:nvSpPr>
          <p:spPr>
            <a:xfrm>
              <a:off x="8477912" y="4281382"/>
              <a:ext cx="143986" cy="162838"/>
            </a:xfrm>
            <a:custGeom>
              <a:avLst/>
              <a:gdLst>
                <a:gd name="connsiteX0" fmla="*/ 30599 w 143986"/>
                <a:gd name="connsiteY0" fmla="*/ 151070 h 162838"/>
                <a:gd name="connsiteX1" fmla="*/ 29334 w 143986"/>
                <a:gd name="connsiteY1" fmla="*/ 156005 h 162838"/>
                <a:gd name="connsiteX2" fmla="*/ 36673 w 143986"/>
                <a:gd name="connsiteY2" fmla="*/ 162913 h 162838"/>
                <a:gd name="connsiteX3" fmla="*/ 46036 w 143986"/>
                <a:gd name="connsiteY3" fmla="*/ 156498 h 162838"/>
                <a:gd name="connsiteX4" fmla="*/ 54892 w 143986"/>
                <a:gd name="connsiteY4" fmla="*/ 111348 h 162838"/>
                <a:gd name="connsiteX5" fmla="*/ 63243 w 143986"/>
                <a:gd name="connsiteY5" fmla="*/ 111841 h 162838"/>
                <a:gd name="connsiteX6" fmla="*/ 144219 w 143986"/>
                <a:gd name="connsiteY6" fmla="*/ 34123 h 162838"/>
                <a:gd name="connsiteX7" fmla="*/ 115372 w 143986"/>
                <a:gd name="connsiteY7" fmla="*/ 75 h 162838"/>
                <a:gd name="connsiteX8" fmla="*/ 48313 w 143986"/>
                <a:gd name="connsiteY8" fmla="*/ 96051 h 162838"/>
                <a:gd name="connsiteX9" fmla="*/ 6813 w 143986"/>
                <a:gd name="connsiteY9" fmla="*/ 59535 h 162838"/>
                <a:gd name="connsiteX10" fmla="*/ 27816 w 143986"/>
                <a:gd name="connsiteY10" fmla="*/ 8463 h 162838"/>
                <a:gd name="connsiteX11" fmla="*/ 29840 w 143986"/>
                <a:gd name="connsiteY11" fmla="*/ 5256 h 162838"/>
                <a:gd name="connsiteX12" fmla="*/ 26804 w 143986"/>
                <a:gd name="connsiteY12" fmla="*/ 2789 h 162838"/>
                <a:gd name="connsiteX13" fmla="*/ 233 w 143986"/>
                <a:gd name="connsiteY13" fmla="*/ 62249 h 162838"/>
                <a:gd name="connsiteX14" fmla="*/ 44011 w 143986"/>
                <a:gd name="connsiteY14" fmla="*/ 109621 h 162838"/>
                <a:gd name="connsiteX15" fmla="*/ 30599 w 143986"/>
                <a:gd name="connsiteY15" fmla="*/ 151070 h 162838"/>
                <a:gd name="connsiteX16" fmla="*/ 65520 w 143986"/>
                <a:gd name="connsiteY16" fmla="*/ 97531 h 162838"/>
                <a:gd name="connsiteX17" fmla="*/ 60966 w 143986"/>
                <a:gd name="connsiteY17" fmla="*/ 97284 h 162838"/>
                <a:gd name="connsiteX18" fmla="*/ 57676 w 143986"/>
                <a:gd name="connsiteY18" fmla="*/ 96297 h 162838"/>
                <a:gd name="connsiteX19" fmla="*/ 62737 w 143986"/>
                <a:gd name="connsiteY19" fmla="*/ 69651 h 162838"/>
                <a:gd name="connsiteX20" fmla="*/ 112841 w 143986"/>
                <a:gd name="connsiteY20" fmla="*/ 14385 h 162838"/>
                <a:gd name="connsiteX21" fmla="*/ 137134 w 143986"/>
                <a:gd name="connsiteY21" fmla="*/ 39551 h 162838"/>
                <a:gd name="connsiteX22" fmla="*/ 65520 w 143986"/>
                <a:gd name="connsiteY22" fmla="*/ 97531 h 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3986" h="162838">
                  <a:moveTo>
                    <a:pt x="30599" y="151070"/>
                  </a:moveTo>
                  <a:cubicBezTo>
                    <a:pt x="29587" y="154278"/>
                    <a:pt x="29334" y="154771"/>
                    <a:pt x="29334" y="156005"/>
                  </a:cubicBezTo>
                  <a:cubicBezTo>
                    <a:pt x="29334" y="161433"/>
                    <a:pt x="34142" y="162913"/>
                    <a:pt x="36673" y="162913"/>
                  </a:cubicBezTo>
                  <a:cubicBezTo>
                    <a:pt x="37938" y="162913"/>
                    <a:pt x="43505" y="162173"/>
                    <a:pt x="46036" y="156498"/>
                  </a:cubicBezTo>
                  <a:cubicBezTo>
                    <a:pt x="46795" y="154524"/>
                    <a:pt x="48060" y="146383"/>
                    <a:pt x="54892" y="111348"/>
                  </a:cubicBezTo>
                  <a:cubicBezTo>
                    <a:pt x="57170" y="111594"/>
                    <a:pt x="58941" y="111841"/>
                    <a:pt x="63243" y="111841"/>
                  </a:cubicBezTo>
                  <a:cubicBezTo>
                    <a:pt x="105249" y="111841"/>
                    <a:pt x="144219" y="73105"/>
                    <a:pt x="144219" y="34123"/>
                  </a:cubicBezTo>
                  <a:cubicBezTo>
                    <a:pt x="144219" y="14878"/>
                    <a:pt x="134350" y="75"/>
                    <a:pt x="115372" y="75"/>
                  </a:cubicBezTo>
                  <a:cubicBezTo>
                    <a:pt x="78679" y="75"/>
                    <a:pt x="63496" y="47939"/>
                    <a:pt x="48313" y="96051"/>
                  </a:cubicBezTo>
                  <a:cubicBezTo>
                    <a:pt x="20983" y="91116"/>
                    <a:pt x="6813" y="77300"/>
                    <a:pt x="6813" y="59535"/>
                  </a:cubicBezTo>
                  <a:cubicBezTo>
                    <a:pt x="6813" y="52627"/>
                    <a:pt x="12633" y="25487"/>
                    <a:pt x="27816" y="8463"/>
                  </a:cubicBezTo>
                  <a:cubicBezTo>
                    <a:pt x="29840" y="6243"/>
                    <a:pt x="29840" y="5749"/>
                    <a:pt x="29840" y="5256"/>
                  </a:cubicBezTo>
                  <a:cubicBezTo>
                    <a:pt x="29840" y="4269"/>
                    <a:pt x="29334" y="2789"/>
                    <a:pt x="26804" y="2789"/>
                  </a:cubicBezTo>
                  <a:cubicBezTo>
                    <a:pt x="19718" y="2789"/>
                    <a:pt x="233" y="38564"/>
                    <a:pt x="233" y="62249"/>
                  </a:cubicBezTo>
                  <a:cubicBezTo>
                    <a:pt x="233" y="85442"/>
                    <a:pt x="16935" y="103452"/>
                    <a:pt x="44011" y="109621"/>
                  </a:cubicBezTo>
                  <a:lnTo>
                    <a:pt x="30599" y="151070"/>
                  </a:lnTo>
                  <a:close/>
                  <a:moveTo>
                    <a:pt x="65520" y="97531"/>
                  </a:moveTo>
                  <a:cubicBezTo>
                    <a:pt x="63496" y="97531"/>
                    <a:pt x="62990" y="97531"/>
                    <a:pt x="60966" y="97284"/>
                  </a:cubicBezTo>
                  <a:cubicBezTo>
                    <a:pt x="57929" y="97284"/>
                    <a:pt x="57676" y="97038"/>
                    <a:pt x="57676" y="96297"/>
                  </a:cubicBezTo>
                  <a:cubicBezTo>
                    <a:pt x="57676" y="95804"/>
                    <a:pt x="61978" y="73352"/>
                    <a:pt x="62737" y="69651"/>
                  </a:cubicBezTo>
                  <a:cubicBezTo>
                    <a:pt x="70581" y="38070"/>
                    <a:pt x="90319" y="14385"/>
                    <a:pt x="112841" y="14385"/>
                  </a:cubicBezTo>
                  <a:cubicBezTo>
                    <a:pt x="130302" y="14385"/>
                    <a:pt x="137134" y="27708"/>
                    <a:pt x="137134" y="39551"/>
                  </a:cubicBezTo>
                  <a:cubicBezTo>
                    <a:pt x="137134" y="67431"/>
                    <a:pt x="104490" y="97531"/>
                    <a:pt x="65520" y="97531"/>
                  </a:cubicBezTo>
                  <a:close/>
                </a:path>
              </a:pathLst>
            </a:custGeom>
            <a:grpFill/>
            <a:ln w="25400"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F9831A8D-5B0C-4213-AACD-2B9890F2E8D0}"/>
                </a:ext>
              </a:extLst>
            </p:cNvPr>
            <p:cNvSpPr/>
            <p:nvPr>
              <p:custDataLst>
                <p:tags r:id="rId19"/>
              </p:custDataLst>
            </p:nvPr>
          </p:nvSpPr>
          <p:spPr>
            <a:xfrm>
              <a:off x="8641957" y="4312765"/>
              <a:ext cx="78293" cy="118131"/>
            </a:xfrm>
            <a:custGeom>
              <a:avLst/>
              <a:gdLst>
                <a:gd name="connsiteX0" fmla="*/ 16536 w 78293"/>
                <a:gd name="connsiteY0" fmla="*/ 18383 h 118131"/>
                <a:gd name="connsiteX1" fmla="*/ 33718 w 78293"/>
                <a:gd name="connsiteY1" fmla="*/ 20628 h 118131"/>
                <a:gd name="connsiteX2" fmla="*/ 70917 w 78293"/>
                <a:gd name="connsiteY2" fmla="*/ 2494 h 118131"/>
                <a:gd name="connsiteX3" fmla="*/ 68791 w 78293"/>
                <a:gd name="connsiteY3" fmla="*/ 76 h 118131"/>
                <a:gd name="connsiteX4" fmla="*/ 67374 w 78293"/>
                <a:gd name="connsiteY4" fmla="*/ 594 h 118131"/>
                <a:gd name="connsiteX5" fmla="*/ 40627 w 78293"/>
                <a:gd name="connsiteY5" fmla="*/ 5603 h 118131"/>
                <a:gd name="connsiteX6" fmla="*/ 14765 w 78293"/>
                <a:gd name="connsiteY6" fmla="*/ 940 h 118131"/>
                <a:gd name="connsiteX7" fmla="*/ 12462 w 78293"/>
                <a:gd name="connsiteY7" fmla="*/ 76 h 118131"/>
                <a:gd name="connsiteX8" fmla="*/ 10159 w 78293"/>
                <a:gd name="connsiteY8" fmla="*/ 4739 h 118131"/>
                <a:gd name="connsiteX9" fmla="*/ 10159 w 78293"/>
                <a:gd name="connsiteY9" fmla="*/ 55688 h 118131"/>
                <a:gd name="connsiteX10" fmla="*/ 12994 w 78293"/>
                <a:gd name="connsiteY10" fmla="*/ 60697 h 118131"/>
                <a:gd name="connsiteX11" fmla="*/ 16536 w 78293"/>
                <a:gd name="connsiteY11" fmla="*/ 58279 h 118131"/>
                <a:gd name="connsiteX12" fmla="*/ 41158 w 78293"/>
                <a:gd name="connsiteY12" fmla="*/ 47398 h 118131"/>
                <a:gd name="connsiteX13" fmla="*/ 57455 w 78293"/>
                <a:gd name="connsiteY13" fmla="*/ 57070 h 118131"/>
                <a:gd name="connsiteX14" fmla="*/ 61706 w 78293"/>
                <a:gd name="connsiteY14" fmla="*/ 79349 h 118131"/>
                <a:gd name="connsiteX15" fmla="*/ 56392 w 78293"/>
                <a:gd name="connsiteY15" fmla="*/ 102319 h 118131"/>
                <a:gd name="connsiteX16" fmla="*/ 35667 w 78293"/>
                <a:gd name="connsiteY16" fmla="*/ 112681 h 118131"/>
                <a:gd name="connsiteX17" fmla="*/ 7857 w 78293"/>
                <a:gd name="connsiteY17" fmla="*/ 95065 h 118131"/>
                <a:gd name="connsiteX18" fmla="*/ 17953 w 78293"/>
                <a:gd name="connsiteY18" fmla="*/ 86603 h 118131"/>
                <a:gd name="connsiteX19" fmla="*/ 9097 w 78293"/>
                <a:gd name="connsiteY19" fmla="*/ 77795 h 118131"/>
                <a:gd name="connsiteX20" fmla="*/ 240 w 78293"/>
                <a:gd name="connsiteY20" fmla="*/ 87121 h 118131"/>
                <a:gd name="connsiteX21" fmla="*/ 36021 w 78293"/>
                <a:gd name="connsiteY21" fmla="*/ 118208 h 118131"/>
                <a:gd name="connsiteX22" fmla="*/ 78534 w 78293"/>
                <a:gd name="connsiteY22" fmla="*/ 80040 h 118131"/>
                <a:gd name="connsiteX23" fmla="*/ 41335 w 78293"/>
                <a:gd name="connsiteY23" fmla="*/ 42562 h 118131"/>
                <a:gd name="connsiteX24" fmla="*/ 16536 w 78293"/>
                <a:gd name="connsiteY24" fmla="*/ 51025 h 118131"/>
                <a:gd name="connsiteX25" fmla="*/ 16536 w 78293"/>
                <a:gd name="connsiteY25" fmla="*/ 18383 h 11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8293" h="118131">
                  <a:moveTo>
                    <a:pt x="16536" y="18383"/>
                  </a:moveTo>
                  <a:cubicBezTo>
                    <a:pt x="25570" y="20628"/>
                    <a:pt x="30884" y="20628"/>
                    <a:pt x="33718" y="20628"/>
                  </a:cubicBezTo>
                  <a:cubicBezTo>
                    <a:pt x="57100" y="20628"/>
                    <a:pt x="70917" y="5085"/>
                    <a:pt x="70917" y="2494"/>
                  </a:cubicBezTo>
                  <a:cubicBezTo>
                    <a:pt x="70917" y="594"/>
                    <a:pt x="69677" y="76"/>
                    <a:pt x="68791" y="76"/>
                  </a:cubicBezTo>
                  <a:cubicBezTo>
                    <a:pt x="68437" y="76"/>
                    <a:pt x="68083" y="76"/>
                    <a:pt x="67374" y="594"/>
                  </a:cubicBezTo>
                  <a:cubicBezTo>
                    <a:pt x="63123" y="2149"/>
                    <a:pt x="53735" y="5603"/>
                    <a:pt x="40627" y="5603"/>
                  </a:cubicBezTo>
                  <a:cubicBezTo>
                    <a:pt x="35667" y="5603"/>
                    <a:pt x="26279" y="5257"/>
                    <a:pt x="14765" y="940"/>
                  </a:cubicBezTo>
                  <a:cubicBezTo>
                    <a:pt x="12994" y="76"/>
                    <a:pt x="12639" y="76"/>
                    <a:pt x="12462" y="76"/>
                  </a:cubicBezTo>
                  <a:cubicBezTo>
                    <a:pt x="10159" y="76"/>
                    <a:pt x="10159" y="1976"/>
                    <a:pt x="10159" y="4739"/>
                  </a:cubicBezTo>
                  <a:lnTo>
                    <a:pt x="10159" y="55688"/>
                  </a:lnTo>
                  <a:cubicBezTo>
                    <a:pt x="10159" y="58624"/>
                    <a:pt x="10159" y="60697"/>
                    <a:pt x="12994" y="60697"/>
                  </a:cubicBezTo>
                  <a:cubicBezTo>
                    <a:pt x="14588" y="60697"/>
                    <a:pt x="14765" y="60351"/>
                    <a:pt x="16536" y="58279"/>
                  </a:cubicBezTo>
                  <a:cubicBezTo>
                    <a:pt x="24153" y="48780"/>
                    <a:pt x="34958" y="47398"/>
                    <a:pt x="41158" y="47398"/>
                  </a:cubicBezTo>
                  <a:cubicBezTo>
                    <a:pt x="51786" y="47398"/>
                    <a:pt x="56569" y="55688"/>
                    <a:pt x="57455" y="57070"/>
                  </a:cubicBezTo>
                  <a:cubicBezTo>
                    <a:pt x="60643" y="62769"/>
                    <a:pt x="61706" y="69332"/>
                    <a:pt x="61706" y="79349"/>
                  </a:cubicBezTo>
                  <a:cubicBezTo>
                    <a:pt x="61706" y="84530"/>
                    <a:pt x="61706" y="94720"/>
                    <a:pt x="56392" y="102319"/>
                  </a:cubicBezTo>
                  <a:cubicBezTo>
                    <a:pt x="51963" y="108536"/>
                    <a:pt x="44347" y="112681"/>
                    <a:pt x="35667" y="112681"/>
                  </a:cubicBezTo>
                  <a:cubicBezTo>
                    <a:pt x="24153" y="112681"/>
                    <a:pt x="12285" y="106464"/>
                    <a:pt x="7857" y="95065"/>
                  </a:cubicBezTo>
                  <a:cubicBezTo>
                    <a:pt x="14588" y="95583"/>
                    <a:pt x="17953" y="91266"/>
                    <a:pt x="17953" y="86603"/>
                  </a:cubicBezTo>
                  <a:cubicBezTo>
                    <a:pt x="17953" y="79176"/>
                    <a:pt x="11399" y="77795"/>
                    <a:pt x="9097" y="77795"/>
                  </a:cubicBezTo>
                  <a:cubicBezTo>
                    <a:pt x="8742" y="77795"/>
                    <a:pt x="240" y="77795"/>
                    <a:pt x="240" y="87121"/>
                  </a:cubicBezTo>
                  <a:cubicBezTo>
                    <a:pt x="240" y="102664"/>
                    <a:pt x="14765" y="118208"/>
                    <a:pt x="36021" y="118208"/>
                  </a:cubicBezTo>
                  <a:cubicBezTo>
                    <a:pt x="58695" y="118208"/>
                    <a:pt x="78534" y="101801"/>
                    <a:pt x="78534" y="80040"/>
                  </a:cubicBezTo>
                  <a:cubicBezTo>
                    <a:pt x="78534" y="60524"/>
                    <a:pt x="63300" y="42562"/>
                    <a:pt x="41335" y="42562"/>
                  </a:cubicBezTo>
                  <a:cubicBezTo>
                    <a:pt x="33541" y="42562"/>
                    <a:pt x="24330" y="44462"/>
                    <a:pt x="16536" y="51025"/>
                  </a:cubicBezTo>
                  <a:lnTo>
                    <a:pt x="16536" y="18383"/>
                  </a:lnTo>
                  <a:close/>
                </a:path>
              </a:pathLst>
            </a:custGeom>
            <a:grpFill/>
            <a:ln w="25400"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3D44BFA8-7E9A-D339-906E-DCCB70A09235}"/>
                </a:ext>
              </a:extLst>
            </p:cNvPr>
            <p:cNvSpPr/>
            <p:nvPr>
              <p:custDataLst>
                <p:tags r:id="rId20"/>
              </p:custDataLst>
            </p:nvPr>
          </p:nvSpPr>
          <p:spPr>
            <a:xfrm>
              <a:off x="8766082" y="4364282"/>
              <a:ext cx="29606" cy="73770"/>
            </a:xfrm>
            <a:custGeom>
              <a:avLst/>
              <a:gdLst>
                <a:gd name="connsiteX0" fmla="*/ 29851 w 29606"/>
                <a:gd name="connsiteY0" fmla="*/ 25981 h 73770"/>
                <a:gd name="connsiteX1" fmla="*/ 13656 w 29606"/>
                <a:gd name="connsiteY1" fmla="*/ 75 h 73770"/>
                <a:gd name="connsiteX2" fmla="*/ 244 w 29606"/>
                <a:gd name="connsiteY2" fmla="*/ 13151 h 73770"/>
                <a:gd name="connsiteX3" fmla="*/ 13656 w 29606"/>
                <a:gd name="connsiteY3" fmla="*/ 26228 h 73770"/>
                <a:gd name="connsiteX4" fmla="*/ 22513 w 29606"/>
                <a:gd name="connsiteY4" fmla="*/ 23020 h 73770"/>
                <a:gd name="connsiteX5" fmla="*/ 23778 w 29606"/>
                <a:gd name="connsiteY5" fmla="*/ 22280 h 73770"/>
                <a:gd name="connsiteX6" fmla="*/ 24284 w 29606"/>
                <a:gd name="connsiteY6" fmla="*/ 25981 h 73770"/>
                <a:gd name="connsiteX7" fmla="*/ 7077 w 29606"/>
                <a:gd name="connsiteY7" fmla="*/ 67184 h 73770"/>
                <a:gd name="connsiteX8" fmla="*/ 4293 w 29606"/>
                <a:gd name="connsiteY8" fmla="*/ 71131 h 73770"/>
                <a:gd name="connsiteX9" fmla="*/ 6824 w 29606"/>
                <a:gd name="connsiteY9" fmla="*/ 73845 h 73770"/>
                <a:gd name="connsiteX10" fmla="*/ 29851 w 29606"/>
                <a:gd name="connsiteY10" fmla="*/ 25981 h 7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06" h="73770">
                  <a:moveTo>
                    <a:pt x="29851" y="25981"/>
                  </a:moveTo>
                  <a:cubicBezTo>
                    <a:pt x="29851" y="9697"/>
                    <a:pt x="23525" y="75"/>
                    <a:pt x="13656" y="75"/>
                  </a:cubicBezTo>
                  <a:cubicBezTo>
                    <a:pt x="5305" y="75"/>
                    <a:pt x="244" y="6243"/>
                    <a:pt x="244" y="13151"/>
                  </a:cubicBezTo>
                  <a:cubicBezTo>
                    <a:pt x="244" y="19813"/>
                    <a:pt x="5305" y="26228"/>
                    <a:pt x="13656" y="26228"/>
                  </a:cubicBezTo>
                  <a:cubicBezTo>
                    <a:pt x="16693" y="26228"/>
                    <a:pt x="19982" y="25241"/>
                    <a:pt x="22513" y="23020"/>
                  </a:cubicBezTo>
                  <a:cubicBezTo>
                    <a:pt x="23272" y="22527"/>
                    <a:pt x="23525" y="22280"/>
                    <a:pt x="23778" y="22280"/>
                  </a:cubicBezTo>
                  <a:cubicBezTo>
                    <a:pt x="24031" y="22280"/>
                    <a:pt x="24284" y="22527"/>
                    <a:pt x="24284" y="25981"/>
                  </a:cubicBezTo>
                  <a:cubicBezTo>
                    <a:pt x="24284" y="44238"/>
                    <a:pt x="15427" y="59042"/>
                    <a:pt x="7077" y="67184"/>
                  </a:cubicBezTo>
                  <a:cubicBezTo>
                    <a:pt x="4293" y="69898"/>
                    <a:pt x="4293" y="70391"/>
                    <a:pt x="4293" y="71131"/>
                  </a:cubicBezTo>
                  <a:cubicBezTo>
                    <a:pt x="4293" y="72859"/>
                    <a:pt x="5558" y="73845"/>
                    <a:pt x="6824" y="73845"/>
                  </a:cubicBezTo>
                  <a:cubicBezTo>
                    <a:pt x="9607" y="73845"/>
                    <a:pt x="29851" y="54848"/>
                    <a:pt x="29851" y="25981"/>
                  </a:cubicBezTo>
                  <a:close/>
                </a:path>
              </a:pathLst>
            </a:custGeom>
            <a:grpFill/>
            <a:ln w="25400"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B9FDCDEA-0D47-D24A-7ACC-EB890117EBA1}"/>
                </a:ext>
              </a:extLst>
            </p:cNvPr>
            <p:cNvSpPr/>
            <p:nvPr>
              <p:custDataLst>
                <p:tags r:id="rId21"/>
              </p:custDataLst>
            </p:nvPr>
          </p:nvSpPr>
          <p:spPr>
            <a:xfrm>
              <a:off x="8869438" y="4281382"/>
              <a:ext cx="143986" cy="162838"/>
            </a:xfrm>
            <a:custGeom>
              <a:avLst/>
              <a:gdLst>
                <a:gd name="connsiteX0" fmla="*/ 30615 w 143986"/>
                <a:gd name="connsiteY0" fmla="*/ 151070 h 162838"/>
                <a:gd name="connsiteX1" fmla="*/ 29350 w 143986"/>
                <a:gd name="connsiteY1" fmla="*/ 156005 h 162838"/>
                <a:gd name="connsiteX2" fmla="*/ 36688 w 143986"/>
                <a:gd name="connsiteY2" fmla="*/ 162913 h 162838"/>
                <a:gd name="connsiteX3" fmla="*/ 46051 w 143986"/>
                <a:gd name="connsiteY3" fmla="*/ 156498 h 162838"/>
                <a:gd name="connsiteX4" fmla="*/ 54908 w 143986"/>
                <a:gd name="connsiteY4" fmla="*/ 111348 h 162838"/>
                <a:gd name="connsiteX5" fmla="*/ 63258 w 143986"/>
                <a:gd name="connsiteY5" fmla="*/ 111841 h 162838"/>
                <a:gd name="connsiteX6" fmla="*/ 144235 w 143986"/>
                <a:gd name="connsiteY6" fmla="*/ 34123 h 162838"/>
                <a:gd name="connsiteX7" fmla="*/ 115387 w 143986"/>
                <a:gd name="connsiteY7" fmla="*/ 75 h 162838"/>
                <a:gd name="connsiteX8" fmla="*/ 48328 w 143986"/>
                <a:gd name="connsiteY8" fmla="*/ 96051 h 162838"/>
                <a:gd name="connsiteX9" fmla="*/ 6828 w 143986"/>
                <a:gd name="connsiteY9" fmla="*/ 59535 h 162838"/>
                <a:gd name="connsiteX10" fmla="*/ 27831 w 143986"/>
                <a:gd name="connsiteY10" fmla="*/ 8463 h 162838"/>
                <a:gd name="connsiteX11" fmla="*/ 29856 w 143986"/>
                <a:gd name="connsiteY11" fmla="*/ 5256 h 162838"/>
                <a:gd name="connsiteX12" fmla="*/ 26819 w 143986"/>
                <a:gd name="connsiteY12" fmla="*/ 2789 h 162838"/>
                <a:gd name="connsiteX13" fmla="*/ 249 w 143986"/>
                <a:gd name="connsiteY13" fmla="*/ 62249 h 162838"/>
                <a:gd name="connsiteX14" fmla="*/ 44027 w 143986"/>
                <a:gd name="connsiteY14" fmla="*/ 109621 h 162838"/>
                <a:gd name="connsiteX15" fmla="*/ 30615 w 143986"/>
                <a:gd name="connsiteY15" fmla="*/ 151070 h 162838"/>
                <a:gd name="connsiteX16" fmla="*/ 65536 w 143986"/>
                <a:gd name="connsiteY16" fmla="*/ 97531 h 162838"/>
                <a:gd name="connsiteX17" fmla="*/ 60981 w 143986"/>
                <a:gd name="connsiteY17" fmla="*/ 97284 h 162838"/>
                <a:gd name="connsiteX18" fmla="*/ 57691 w 143986"/>
                <a:gd name="connsiteY18" fmla="*/ 96297 h 162838"/>
                <a:gd name="connsiteX19" fmla="*/ 62752 w 143986"/>
                <a:gd name="connsiteY19" fmla="*/ 69651 h 162838"/>
                <a:gd name="connsiteX20" fmla="*/ 112856 w 143986"/>
                <a:gd name="connsiteY20" fmla="*/ 14385 h 162838"/>
                <a:gd name="connsiteX21" fmla="*/ 137149 w 143986"/>
                <a:gd name="connsiteY21" fmla="*/ 39551 h 162838"/>
                <a:gd name="connsiteX22" fmla="*/ 65536 w 143986"/>
                <a:gd name="connsiteY22" fmla="*/ 97531 h 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3986" h="162838">
                  <a:moveTo>
                    <a:pt x="30615" y="151070"/>
                  </a:moveTo>
                  <a:cubicBezTo>
                    <a:pt x="29603" y="154278"/>
                    <a:pt x="29350" y="154771"/>
                    <a:pt x="29350" y="156005"/>
                  </a:cubicBezTo>
                  <a:cubicBezTo>
                    <a:pt x="29350" y="161433"/>
                    <a:pt x="34158" y="162913"/>
                    <a:pt x="36688" y="162913"/>
                  </a:cubicBezTo>
                  <a:cubicBezTo>
                    <a:pt x="37953" y="162913"/>
                    <a:pt x="43520" y="162173"/>
                    <a:pt x="46051" y="156498"/>
                  </a:cubicBezTo>
                  <a:cubicBezTo>
                    <a:pt x="46810" y="154524"/>
                    <a:pt x="48075" y="146383"/>
                    <a:pt x="54908" y="111348"/>
                  </a:cubicBezTo>
                  <a:cubicBezTo>
                    <a:pt x="57185" y="111594"/>
                    <a:pt x="58957" y="111841"/>
                    <a:pt x="63258" y="111841"/>
                  </a:cubicBezTo>
                  <a:cubicBezTo>
                    <a:pt x="105265" y="111841"/>
                    <a:pt x="144235" y="73105"/>
                    <a:pt x="144235" y="34123"/>
                  </a:cubicBezTo>
                  <a:cubicBezTo>
                    <a:pt x="144235" y="14878"/>
                    <a:pt x="134366" y="75"/>
                    <a:pt x="115387" y="75"/>
                  </a:cubicBezTo>
                  <a:cubicBezTo>
                    <a:pt x="78695" y="75"/>
                    <a:pt x="63511" y="47939"/>
                    <a:pt x="48328" y="96051"/>
                  </a:cubicBezTo>
                  <a:cubicBezTo>
                    <a:pt x="20999" y="91116"/>
                    <a:pt x="6828" y="77300"/>
                    <a:pt x="6828" y="59535"/>
                  </a:cubicBezTo>
                  <a:cubicBezTo>
                    <a:pt x="6828" y="52627"/>
                    <a:pt x="12648" y="25487"/>
                    <a:pt x="27831" y="8463"/>
                  </a:cubicBezTo>
                  <a:cubicBezTo>
                    <a:pt x="29856" y="6243"/>
                    <a:pt x="29856" y="5749"/>
                    <a:pt x="29856" y="5256"/>
                  </a:cubicBezTo>
                  <a:cubicBezTo>
                    <a:pt x="29856" y="4269"/>
                    <a:pt x="29350" y="2789"/>
                    <a:pt x="26819" y="2789"/>
                  </a:cubicBezTo>
                  <a:cubicBezTo>
                    <a:pt x="19734" y="2789"/>
                    <a:pt x="249" y="38564"/>
                    <a:pt x="249" y="62249"/>
                  </a:cubicBezTo>
                  <a:cubicBezTo>
                    <a:pt x="249" y="85442"/>
                    <a:pt x="16950" y="103452"/>
                    <a:pt x="44027" y="109621"/>
                  </a:cubicBezTo>
                  <a:lnTo>
                    <a:pt x="30615" y="151070"/>
                  </a:lnTo>
                  <a:close/>
                  <a:moveTo>
                    <a:pt x="65536" y="97531"/>
                  </a:moveTo>
                  <a:cubicBezTo>
                    <a:pt x="63511" y="97531"/>
                    <a:pt x="63005" y="97531"/>
                    <a:pt x="60981" y="97284"/>
                  </a:cubicBezTo>
                  <a:cubicBezTo>
                    <a:pt x="57944" y="97284"/>
                    <a:pt x="57691" y="97038"/>
                    <a:pt x="57691" y="96297"/>
                  </a:cubicBezTo>
                  <a:cubicBezTo>
                    <a:pt x="57691" y="95804"/>
                    <a:pt x="61993" y="73352"/>
                    <a:pt x="62752" y="69651"/>
                  </a:cubicBezTo>
                  <a:cubicBezTo>
                    <a:pt x="70597" y="38070"/>
                    <a:pt x="90335" y="14385"/>
                    <a:pt x="112856" y="14385"/>
                  </a:cubicBezTo>
                  <a:cubicBezTo>
                    <a:pt x="130317" y="14385"/>
                    <a:pt x="137149" y="27708"/>
                    <a:pt x="137149" y="39551"/>
                  </a:cubicBezTo>
                  <a:cubicBezTo>
                    <a:pt x="137149" y="67431"/>
                    <a:pt x="104506" y="97531"/>
                    <a:pt x="65536" y="97531"/>
                  </a:cubicBezTo>
                  <a:close/>
                </a:path>
              </a:pathLst>
            </a:custGeom>
            <a:grpFill/>
            <a:ln w="25400"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C2AFCA47-804B-DD86-9260-827C706D9AAB}"/>
                </a:ext>
              </a:extLst>
            </p:cNvPr>
            <p:cNvSpPr/>
            <p:nvPr>
              <p:custDataLst>
                <p:tags r:id="rId22"/>
              </p:custDataLst>
            </p:nvPr>
          </p:nvSpPr>
          <p:spPr>
            <a:xfrm>
              <a:off x="9033483" y="4312765"/>
              <a:ext cx="78293" cy="118131"/>
            </a:xfrm>
            <a:custGeom>
              <a:avLst/>
              <a:gdLst>
                <a:gd name="connsiteX0" fmla="*/ 16552 w 78293"/>
                <a:gd name="connsiteY0" fmla="*/ 18383 h 118131"/>
                <a:gd name="connsiteX1" fmla="*/ 33734 w 78293"/>
                <a:gd name="connsiteY1" fmla="*/ 20628 h 118131"/>
                <a:gd name="connsiteX2" fmla="*/ 70932 w 78293"/>
                <a:gd name="connsiteY2" fmla="*/ 2494 h 118131"/>
                <a:gd name="connsiteX3" fmla="*/ 68807 w 78293"/>
                <a:gd name="connsiteY3" fmla="*/ 76 h 118131"/>
                <a:gd name="connsiteX4" fmla="*/ 67390 w 78293"/>
                <a:gd name="connsiteY4" fmla="*/ 594 h 118131"/>
                <a:gd name="connsiteX5" fmla="*/ 40642 w 78293"/>
                <a:gd name="connsiteY5" fmla="*/ 5603 h 118131"/>
                <a:gd name="connsiteX6" fmla="*/ 14780 w 78293"/>
                <a:gd name="connsiteY6" fmla="*/ 940 h 118131"/>
                <a:gd name="connsiteX7" fmla="*/ 12478 w 78293"/>
                <a:gd name="connsiteY7" fmla="*/ 76 h 118131"/>
                <a:gd name="connsiteX8" fmla="*/ 10175 w 78293"/>
                <a:gd name="connsiteY8" fmla="*/ 4739 h 118131"/>
                <a:gd name="connsiteX9" fmla="*/ 10175 w 78293"/>
                <a:gd name="connsiteY9" fmla="*/ 55688 h 118131"/>
                <a:gd name="connsiteX10" fmla="*/ 13009 w 78293"/>
                <a:gd name="connsiteY10" fmla="*/ 60697 h 118131"/>
                <a:gd name="connsiteX11" fmla="*/ 16552 w 78293"/>
                <a:gd name="connsiteY11" fmla="*/ 58279 h 118131"/>
                <a:gd name="connsiteX12" fmla="*/ 41174 w 78293"/>
                <a:gd name="connsiteY12" fmla="*/ 47398 h 118131"/>
                <a:gd name="connsiteX13" fmla="*/ 57470 w 78293"/>
                <a:gd name="connsiteY13" fmla="*/ 57070 h 118131"/>
                <a:gd name="connsiteX14" fmla="*/ 61721 w 78293"/>
                <a:gd name="connsiteY14" fmla="*/ 79349 h 118131"/>
                <a:gd name="connsiteX15" fmla="*/ 56407 w 78293"/>
                <a:gd name="connsiteY15" fmla="*/ 102319 h 118131"/>
                <a:gd name="connsiteX16" fmla="*/ 35682 w 78293"/>
                <a:gd name="connsiteY16" fmla="*/ 112681 h 118131"/>
                <a:gd name="connsiteX17" fmla="*/ 7872 w 78293"/>
                <a:gd name="connsiteY17" fmla="*/ 95065 h 118131"/>
                <a:gd name="connsiteX18" fmla="*/ 17969 w 78293"/>
                <a:gd name="connsiteY18" fmla="*/ 86603 h 118131"/>
                <a:gd name="connsiteX19" fmla="*/ 9112 w 78293"/>
                <a:gd name="connsiteY19" fmla="*/ 77795 h 118131"/>
                <a:gd name="connsiteX20" fmla="*/ 255 w 78293"/>
                <a:gd name="connsiteY20" fmla="*/ 87121 h 118131"/>
                <a:gd name="connsiteX21" fmla="*/ 36037 w 78293"/>
                <a:gd name="connsiteY21" fmla="*/ 118208 h 118131"/>
                <a:gd name="connsiteX22" fmla="*/ 78549 w 78293"/>
                <a:gd name="connsiteY22" fmla="*/ 80040 h 118131"/>
                <a:gd name="connsiteX23" fmla="*/ 41351 w 78293"/>
                <a:gd name="connsiteY23" fmla="*/ 42562 h 118131"/>
                <a:gd name="connsiteX24" fmla="*/ 16552 w 78293"/>
                <a:gd name="connsiteY24" fmla="*/ 51025 h 118131"/>
                <a:gd name="connsiteX25" fmla="*/ 16552 w 78293"/>
                <a:gd name="connsiteY25" fmla="*/ 18383 h 11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8293" h="118131">
                  <a:moveTo>
                    <a:pt x="16552" y="18383"/>
                  </a:moveTo>
                  <a:cubicBezTo>
                    <a:pt x="25586" y="20628"/>
                    <a:pt x="30900" y="20628"/>
                    <a:pt x="33734" y="20628"/>
                  </a:cubicBezTo>
                  <a:cubicBezTo>
                    <a:pt x="57116" y="20628"/>
                    <a:pt x="70932" y="5085"/>
                    <a:pt x="70932" y="2494"/>
                  </a:cubicBezTo>
                  <a:cubicBezTo>
                    <a:pt x="70932" y="594"/>
                    <a:pt x="69692" y="76"/>
                    <a:pt x="68807" y="76"/>
                  </a:cubicBezTo>
                  <a:cubicBezTo>
                    <a:pt x="68452" y="76"/>
                    <a:pt x="68098" y="76"/>
                    <a:pt x="67390" y="594"/>
                  </a:cubicBezTo>
                  <a:cubicBezTo>
                    <a:pt x="63138" y="2149"/>
                    <a:pt x="53750" y="5603"/>
                    <a:pt x="40642" y="5603"/>
                  </a:cubicBezTo>
                  <a:cubicBezTo>
                    <a:pt x="35682" y="5603"/>
                    <a:pt x="26294" y="5257"/>
                    <a:pt x="14780" y="940"/>
                  </a:cubicBezTo>
                  <a:cubicBezTo>
                    <a:pt x="13009" y="76"/>
                    <a:pt x="12655" y="76"/>
                    <a:pt x="12478" y="76"/>
                  </a:cubicBezTo>
                  <a:cubicBezTo>
                    <a:pt x="10175" y="76"/>
                    <a:pt x="10175" y="1976"/>
                    <a:pt x="10175" y="4739"/>
                  </a:cubicBezTo>
                  <a:lnTo>
                    <a:pt x="10175" y="55688"/>
                  </a:lnTo>
                  <a:cubicBezTo>
                    <a:pt x="10175" y="58624"/>
                    <a:pt x="10175" y="60697"/>
                    <a:pt x="13009" y="60697"/>
                  </a:cubicBezTo>
                  <a:cubicBezTo>
                    <a:pt x="14603" y="60697"/>
                    <a:pt x="14780" y="60351"/>
                    <a:pt x="16552" y="58279"/>
                  </a:cubicBezTo>
                  <a:cubicBezTo>
                    <a:pt x="24169" y="48780"/>
                    <a:pt x="34974" y="47398"/>
                    <a:pt x="41174" y="47398"/>
                  </a:cubicBezTo>
                  <a:cubicBezTo>
                    <a:pt x="51802" y="47398"/>
                    <a:pt x="56584" y="55688"/>
                    <a:pt x="57470" y="57070"/>
                  </a:cubicBezTo>
                  <a:cubicBezTo>
                    <a:pt x="60659" y="62769"/>
                    <a:pt x="61721" y="69332"/>
                    <a:pt x="61721" y="79349"/>
                  </a:cubicBezTo>
                  <a:cubicBezTo>
                    <a:pt x="61721" y="84530"/>
                    <a:pt x="61721" y="94720"/>
                    <a:pt x="56407" y="102319"/>
                  </a:cubicBezTo>
                  <a:cubicBezTo>
                    <a:pt x="51979" y="108536"/>
                    <a:pt x="44362" y="112681"/>
                    <a:pt x="35682" y="112681"/>
                  </a:cubicBezTo>
                  <a:cubicBezTo>
                    <a:pt x="24169" y="112681"/>
                    <a:pt x="12300" y="106464"/>
                    <a:pt x="7872" y="95065"/>
                  </a:cubicBezTo>
                  <a:cubicBezTo>
                    <a:pt x="14603" y="95583"/>
                    <a:pt x="17969" y="91266"/>
                    <a:pt x="17969" y="86603"/>
                  </a:cubicBezTo>
                  <a:cubicBezTo>
                    <a:pt x="17969" y="79176"/>
                    <a:pt x="11415" y="77795"/>
                    <a:pt x="9112" y="77795"/>
                  </a:cubicBezTo>
                  <a:cubicBezTo>
                    <a:pt x="8758" y="77795"/>
                    <a:pt x="255" y="77795"/>
                    <a:pt x="255" y="87121"/>
                  </a:cubicBezTo>
                  <a:cubicBezTo>
                    <a:pt x="255" y="102664"/>
                    <a:pt x="14780" y="118208"/>
                    <a:pt x="36037" y="118208"/>
                  </a:cubicBezTo>
                  <a:cubicBezTo>
                    <a:pt x="58710" y="118208"/>
                    <a:pt x="78549" y="101801"/>
                    <a:pt x="78549" y="80040"/>
                  </a:cubicBezTo>
                  <a:cubicBezTo>
                    <a:pt x="78549" y="60524"/>
                    <a:pt x="63316" y="42562"/>
                    <a:pt x="41351" y="42562"/>
                  </a:cubicBezTo>
                  <a:cubicBezTo>
                    <a:pt x="33557" y="42562"/>
                    <a:pt x="24346" y="44462"/>
                    <a:pt x="16552" y="51025"/>
                  </a:cubicBezTo>
                  <a:lnTo>
                    <a:pt x="16552" y="18383"/>
                  </a:lnTo>
                  <a:close/>
                </a:path>
              </a:pathLst>
            </a:custGeom>
            <a:grpFill/>
            <a:ln w="25400"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938BBF99-3E05-6887-AF81-19126380E4B8}"/>
                </a:ext>
              </a:extLst>
            </p:cNvPr>
            <p:cNvSpPr/>
            <p:nvPr>
              <p:custDataLst>
                <p:tags r:id="rId23"/>
              </p:custDataLst>
            </p:nvPr>
          </p:nvSpPr>
          <p:spPr>
            <a:xfrm>
              <a:off x="9134175" y="4307584"/>
              <a:ext cx="39678" cy="121585"/>
            </a:xfrm>
            <a:custGeom>
              <a:avLst/>
              <a:gdLst>
                <a:gd name="connsiteX0" fmla="*/ 39229 w 39678"/>
                <a:gd name="connsiteY0" fmla="*/ 5257 h 121585"/>
                <a:gd name="connsiteX1" fmla="*/ 39938 w 39678"/>
                <a:gd name="connsiteY1" fmla="*/ 2494 h 121585"/>
                <a:gd name="connsiteX2" fmla="*/ 37103 w 39678"/>
                <a:gd name="connsiteY2" fmla="*/ 76 h 121585"/>
                <a:gd name="connsiteX3" fmla="*/ 14430 w 39678"/>
                <a:gd name="connsiteY3" fmla="*/ 1803 h 121585"/>
                <a:gd name="connsiteX4" fmla="*/ 10710 w 39678"/>
                <a:gd name="connsiteY4" fmla="*/ 5776 h 121585"/>
                <a:gd name="connsiteX5" fmla="*/ 15139 w 39678"/>
                <a:gd name="connsiteY5" fmla="*/ 8193 h 121585"/>
                <a:gd name="connsiteX6" fmla="*/ 23641 w 39678"/>
                <a:gd name="connsiteY6" fmla="*/ 10784 h 121585"/>
                <a:gd name="connsiteX7" fmla="*/ 22933 w 39678"/>
                <a:gd name="connsiteY7" fmla="*/ 14584 h 121585"/>
                <a:gd name="connsiteX8" fmla="*/ 968 w 39678"/>
                <a:gd name="connsiteY8" fmla="*/ 99901 h 121585"/>
                <a:gd name="connsiteX9" fmla="*/ 259 w 39678"/>
                <a:gd name="connsiteY9" fmla="*/ 105255 h 121585"/>
                <a:gd name="connsiteX10" fmla="*/ 18858 w 39678"/>
                <a:gd name="connsiteY10" fmla="*/ 121662 h 121585"/>
                <a:gd name="connsiteX11" fmla="*/ 33029 w 39678"/>
                <a:gd name="connsiteY11" fmla="*/ 112509 h 121585"/>
                <a:gd name="connsiteX12" fmla="*/ 39229 w 39678"/>
                <a:gd name="connsiteY12" fmla="*/ 95238 h 121585"/>
                <a:gd name="connsiteX13" fmla="*/ 36395 w 39678"/>
                <a:gd name="connsiteY13" fmla="*/ 92993 h 121585"/>
                <a:gd name="connsiteX14" fmla="*/ 32852 w 39678"/>
                <a:gd name="connsiteY14" fmla="*/ 97138 h 121585"/>
                <a:gd name="connsiteX15" fmla="*/ 19567 w 39678"/>
                <a:gd name="connsiteY15" fmla="*/ 116826 h 121585"/>
                <a:gd name="connsiteX16" fmla="*/ 13544 w 39678"/>
                <a:gd name="connsiteY16" fmla="*/ 108364 h 121585"/>
                <a:gd name="connsiteX17" fmla="*/ 14607 w 39678"/>
                <a:gd name="connsiteY17" fmla="*/ 101283 h 121585"/>
                <a:gd name="connsiteX18" fmla="*/ 39229 w 39678"/>
                <a:gd name="connsiteY18" fmla="*/ 5257 h 121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678" h="121585">
                  <a:moveTo>
                    <a:pt x="39229" y="5257"/>
                  </a:moveTo>
                  <a:cubicBezTo>
                    <a:pt x="39406" y="4912"/>
                    <a:pt x="39938" y="2667"/>
                    <a:pt x="39938" y="2494"/>
                  </a:cubicBezTo>
                  <a:cubicBezTo>
                    <a:pt x="39938" y="1631"/>
                    <a:pt x="39229" y="76"/>
                    <a:pt x="37103" y="76"/>
                  </a:cubicBezTo>
                  <a:cubicBezTo>
                    <a:pt x="33561" y="76"/>
                    <a:pt x="18858" y="1458"/>
                    <a:pt x="14430" y="1803"/>
                  </a:cubicBezTo>
                  <a:cubicBezTo>
                    <a:pt x="13190" y="1976"/>
                    <a:pt x="10710" y="2149"/>
                    <a:pt x="10710" y="5776"/>
                  </a:cubicBezTo>
                  <a:cubicBezTo>
                    <a:pt x="10710" y="8193"/>
                    <a:pt x="13190" y="8193"/>
                    <a:pt x="15139" y="8193"/>
                  </a:cubicBezTo>
                  <a:cubicBezTo>
                    <a:pt x="23641" y="8193"/>
                    <a:pt x="23641" y="9402"/>
                    <a:pt x="23641" y="10784"/>
                  </a:cubicBezTo>
                  <a:cubicBezTo>
                    <a:pt x="23641" y="11993"/>
                    <a:pt x="23287" y="13029"/>
                    <a:pt x="22933" y="14584"/>
                  </a:cubicBezTo>
                  <a:lnTo>
                    <a:pt x="968" y="99901"/>
                  </a:lnTo>
                  <a:cubicBezTo>
                    <a:pt x="436" y="101628"/>
                    <a:pt x="259" y="103528"/>
                    <a:pt x="259" y="105255"/>
                  </a:cubicBezTo>
                  <a:cubicBezTo>
                    <a:pt x="259" y="116308"/>
                    <a:pt x="10356" y="121662"/>
                    <a:pt x="18858" y="121662"/>
                  </a:cubicBezTo>
                  <a:cubicBezTo>
                    <a:pt x="23110" y="121662"/>
                    <a:pt x="28424" y="120281"/>
                    <a:pt x="33029" y="112509"/>
                  </a:cubicBezTo>
                  <a:cubicBezTo>
                    <a:pt x="36749" y="106119"/>
                    <a:pt x="39229" y="95929"/>
                    <a:pt x="39229" y="95238"/>
                  </a:cubicBezTo>
                  <a:cubicBezTo>
                    <a:pt x="39229" y="92993"/>
                    <a:pt x="36926" y="92993"/>
                    <a:pt x="36395" y="92993"/>
                  </a:cubicBezTo>
                  <a:cubicBezTo>
                    <a:pt x="33915" y="92993"/>
                    <a:pt x="33561" y="94029"/>
                    <a:pt x="32852" y="97138"/>
                  </a:cubicBezTo>
                  <a:cubicBezTo>
                    <a:pt x="30549" y="105773"/>
                    <a:pt x="27184" y="116826"/>
                    <a:pt x="19567" y="116826"/>
                  </a:cubicBezTo>
                  <a:cubicBezTo>
                    <a:pt x="14784" y="116826"/>
                    <a:pt x="13544" y="112509"/>
                    <a:pt x="13544" y="108364"/>
                  </a:cubicBezTo>
                  <a:cubicBezTo>
                    <a:pt x="13544" y="106464"/>
                    <a:pt x="14076" y="103183"/>
                    <a:pt x="14607" y="101283"/>
                  </a:cubicBezTo>
                  <a:lnTo>
                    <a:pt x="39229" y="5257"/>
                  </a:lnTo>
                  <a:close/>
                </a:path>
              </a:pathLst>
            </a:custGeom>
            <a:grpFill/>
            <a:ln w="25400"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E7BCFC3F-338E-6913-9519-09D58E485A24}"/>
                </a:ext>
              </a:extLst>
            </p:cNvPr>
            <p:cNvSpPr/>
            <p:nvPr>
              <p:custDataLst>
                <p:tags r:id="rId24"/>
              </p:custDataLst>
            </p:nvPr>
          </p:nvSpPr>
          <p:spPr>
            <a:xfrm>
              <a:off x="9222628" y="4364282"/>
              <a:ext cx="29606" cy="73770"/>
            </a:xfrm>
            <a:custGeom>
              <a:avLst/>
              <a:gdLst>
                <a:gd name="connsiteX0" fmla="*/ 29869 w 29606"/>
                <a:gd name="connsiteY0" fmla="*/ 25981 h 73770"/>
                <a:gd name="connsiteX1" fmla="*/ 13674 w 29606"/>
                <a:gd name="connsiteY1" fmla="*/ 75 h 73770"/>
                <a:gd name="connsiteX2" fmla="*/ 262 w 29606"/>
                <a:gd name="connsiteY2" fmla="*/ 13151 h 73770"/>
                <a:gd name="connsiteX3" fmla="*/ 13674 w 29606"/>
                <a:gd name="connsiteY3" fmla="*/ 26228 h 73770"/>
                <a:gd name="connsiteX4" fmla="*/ 22531 w 29606"/>
                <a:gd name="connsiteY4" fmla="*/ 23020 h 73770"/>
                <a:gd name="connsiteX5" fmla="*/ 23796 w 29606"/>
                <a:gd name="connsiteY5" fmla="*/ 22280 h 73770"/>
                <a:gd name="connsiteX6" fmla="*/ 24302 w 29606"/>
                <a:gd name="connsiteY6" fmla="*/ 25981 h 73770"/>
                <a:gd name="connsiteX7" fmla="*/ 7095 w 29606"/>
                <a:gd name="connsiteY7" fmla="*/ 67184 h 73770"/>
                <a:gd name="connsiteX8" fmla="*/ 4311 w 29606"/>
                <a:gd name="connsiteY8" fmla="*/ 71131 h 73770"/>
                <a:gd name="connsiteX9" fmla="*/ 6842 w 29606"/>
                <a:gd name="connsiteY9" fmla="*/ 73845 h 73770"/>
                <a:gd name="connsiteX10" fmla="*/ 29869 w 29606"/>
                <a:gd name="connsiteY10" fmla="*/ 25981 h 7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06" h="73770">
                  <a:moveTo>
                    <a:pt x="29869" y="25981"/>
                  </a:moveTo>
                  <a:cubicBezTo>
                    <a:pt x="29869" y="9697"/>
                    <a:pt x="23543" y="75"/>
                    <a:pt x="13674" y="75"/>
                  </a:cubicBezTo>
                  <a:cubicBezTo>
                    <a:pt x="5323" y="75"/>
                    <a:pt x="262" y="6243"/>
                    <a:pt x="262" y="13151"/>
                  </a:cubicBezTo>
                  <a:cubicBezTo>
                    <a:pt x="262" y="19813"/>
                    <a:pt x="5323" y="26228"/>
                    <a:pt x="13674" y="26228"/>
                  </a:cubicBezTo>
                  <a:cubicBezTo>
                    <a:pt x="16711" y="26228"/>
                    <a:pt x="20000" y="25241"/>
                    <a:pt x="22531" y="23020"/>
                  </a:cubicBezTo>
                  <a:cubicBezTo>
                    <a:pt x="23290" y="22527"/>
                    <a:pt x="23543" y="22280"/>
                    <a:pt x="23796" y="22280"/>
                  </a:cubicBezTo>
                  <a:cubicBezTo>
                    <a:pt x="24049" y="22280"/>
                    <a:pt x="24302" y="22527"/>
                    <a:pt x="24302" y="25981"/>
                  </a:cubicBezTo>
                  <a:cubicBezTo>
                    <a:pt x="24302" y="44238"/>
                    <a:pt x="15445" y="59042"/>
                    <a:pt x="7095" y="67184"/>
                  </a:cubicBezTo>
                  <a:cubicBezTo>
                    <a:pt x="4311" y="69898"/>
                    <a:pt x="4311" y="70391"/>
                    <a:pt x="4311" y="71131"/>
                  </a:cubicBezTo>
                  <a:cubicBezTo>
                    <a:pt x="4311" y="72859"/>
                    <a:pt x="5576" y="73845"/>
                    <a:pt x="6842" y="73845"/>
                  </a:cubicBezTo>
                  <a:cubicBezTo>
                    <a:pt x="9625" y="73845"/>
                    <a:pt x="29869" y="54848"/>
                    <a:pt x="29869" y="25981"/>
                  </a:cubicBezTo>
                  <a:close/>
                </a:path>
              </a:pathLst>
            </a:custGeom>
            <a:grpFill/>
            <a:ln w="25400"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28CB49D1-50B4-8FF2-9656-8F0633697B8B}"/>
                </a:ext>
              </a:extLst>
            </p:cNvPr>
            <p:cNvSpPr/>
            <p:nvPr>
              <p:custDataLst>
                <p:tags r:id="rId25"/>
              </p:custDataLst>
            </p:nvPr>
          </p:nvSpPr>
          <p:spPr>
            <a:xfrm>
              <a:off x="9325985" y="4281382"/>
              <a:ext cx="143986" cy="162838"/>
            </a:xfrm>
            <a:custGeom>
              <a:avLst/>
              <a:gdLst>
                <a:gd name="connsiteX0" fmla="*/ 30633 w 143986"/>
                <a:gd name="connsiteY0" fmla="*/ 151070 h 162838"/>
                <a:gd name="connsiteX1" fmla="*/ 29368 w 143986"/>
                <a:gd name="connsiteY1" fmla="*/ 156005 h 162838"/>
                <a:gd name="connsiteX2" fmla="*/ 36706 w 143986"/>
                <a:gd name="connsiteY2" fmla="*/ 162913 h 162838"/>
                <a:gd name="connsiteX3" fmla="*/ 46069 w 143986"/>
                <a:gd name="connsiteY3" fmla="*/ 156498 h 162838"/>
                <a:gd name="connsiteX4" fmla="*/ 54926 w 143986"/>
                <a:gd name="connsiteY4" fmla="*/ 111348 h 162838"/>
                <a:gd name="connsiteX5" fmla="*/ 63276 w 143986"/>
                <a:gd name="connsiteY5" fmla="*/ 111841 h 162838"/>
                <a:gd name="connsiteX6" fmla="*/ 144253 w 143986"/>
                <a:gd name="connsiteY6" fmla="*/ 34123 h 162838"/>
                <a:gd name="connsiteX7" fmla="*/ 115405 w 143986"/>
                <a:gd name="connsiteY7" fmla="*/ 75 h 162838"/>
                <a:gd name="connsiteX8" fmla="*/ 48346 w 143986"/>
                <a:gd name="connsiteY8" fmla="*/ 96051 h 162838"/>
                <a:gd name="connsiteX9" fmla="*/ 6846 w 143986"/>
                <a:gd name="connsiteY9" fmla="*/ 59535 h 162838"/>
                <a:gd name="connsiteX10" fmla="*/ 27849 w 143986"/>
                <a:gd name="connsiteY10" fmla="*/ 8463 h 162838"/>
                <a:gd name="connsiteX11" fmla="*/ 29874 w 143986"/>
                <a:gd name="connsiteY11" fmla="*/ 5256 h 162838"/>
                <a:gd name="connsiteX12" fmla="*/ 26837 w 143986"/>
                <a:gd name="connsiteY12" fmla="*/ 2789 h 162838"/>
                <a:gd name="connsiteX13" fmla="*/ 267 w 143986"/>
                <a:gd name="connsiteY13" fmla="*/ 62249 h 162838"/>
                <a:gd name="connsiteX14" fmla="*/ 44045 w 143986"/>
                <a:gd name="connsiteY14" fmla="*/ 109621 h 162838"/>
                <a:gd name="connsiteX15" fmla="*/ 30633 w 143986"/>
                <a:gd name="connsiteY15" fmla="*/ 151070 h 162838"/>
                <a:gd name="connsiteX16" fmla="*/ 65554 w 143986"/>
                <a:gd name="connsiteY16" fmla="*/ 97531 h 162838"/>
                <a:gd name="connsiteX17" fmla="*/ 60999 w 143986"/>
                <a:gd name="connsiteY17" fmla="*/ 97284 h 162838"/>
                <a:gd name="connsiteX18" fmla="*/ 57709 w 143986"/>
                <a:gd name="connsiteY18" fmla="*/ 96297 h 162838"/>
                <a:gd name="connsiteX19" fmla="*/ 62770 w 143986"/>
                <a:gd name="connsiteY19" fmla="*/ 69651 h 162838"/>
                <a:gd name="connsiteX20" fmla="*/ 112874 w 143986"/>
                <a:gd name="connsiteY20" fmla="*/ 14385 h 162838"/>
                <a:gd name="connsiteX21" fmla="*/ 137167 w 143986"/>
                <a:gd name="connsiteY21" fmla="*/ 39551 h 162838"/>
                <a:gd name="connsiteX22" fmla="*/ 65554 w 143986"/>
                <a:gd name="connsiteY22" fmla="*/ 97531 h 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3986" h="162838">
                  <a:moveTo>
                    <a:pt x="30633" y="151070"/>
                  </a:moveTo>
                  <a:cubicBezTo>
                    <a:pt x="29621" y="154278"/>
                    <a:pt x="29368" y="154771"/>
                    <a:pt x="29368" y="156005"/>
                  </a:cubicBezTo>
                  <a:cubicBezTo>
                    <a:pt x="29368" y="161433"/>
                    <a:pt x="34176" y="162913"/>
                    <a:pt x="36706" y="162913"/>
                  </a:cubicBezTo>
                  <a:cubicBezTo>
                    <a:pt x="37971" y="162913"/>
                    <a:pt x="43538" y="162173"/>
                    <a:pt x="46069" y="156498"/>
                  </a:cubicBezTo>
                  <a:cubicBezTo>
                    <a:pt x="46828" y="154524"/>
                    <a:pt x="48093" y="146383"/>
                    <a:pt x="54926" y="111348"/>
                  </a:cubicBezTo>
                  <a:cubicBezTo>
                    <a:pt x="57203" y="111594"/>
                    <a:pt x="58975" y="111841"/>
                    <a:pt x="63276" y="111841"/>
                  </a:cubicBezTo>
                  <a:cubicBezTo>
                    <a:pt x="105283" y="111841"/>
                    <a:pt x="144253" y="73105"/>
                    <a:pt x="144253" y="34123"/>
                  </a:cubicBezTo>
                  <a:cubicBezTo>
                    <a:pt x="144253" y="14878"/>
                    <a:pt x="134384" y="75"/>
                    <a:pt x="115405" y="75"/>
                  </a:cubicBezTo>
                  <a:cubicBezTo>
                    <a:pt x="78712" y="75"/>
                    <a:pt x="63529" y="47939"/>
                    <a:pt x="48346" y="96051"/>
                  </a:cubicBezTo>
                  <a:cubicBezTo>
                    <a:pt x="21017" y="91116"/>
                    <a:pt x="6846" y="77300"/>
                    <a:pt x="6846" y="59535"/>
                  </a:cubicBezTo>
                  <a:cubicBezTo>
                    <a:pt x="6846" y="52627"/>
                    <a:pt x="12666" y="25487"/>
                    <a:pt x="27849" y="8463"/>
                  </a:cubicBezTo>
                  <a:cubicBezTo>
                    <a:pt x="29874" y="6243"/>
                    <a:pt x="29874" y="5749"/>
                    <a:pt x="29874" y="5256"/>
                  </a:cubicBezTo>
                  <a:cubicBezTo>
                    <a:pt x="29874" y="4269"/>
                    <a:pt x="29368" y="2789"/>
                    <a:pt x="26837" y="2789"/>
                  </a:cubicBezTo>
                  <a:cubicBezTo>
                    <a:pt x="19752" y="2789"/>
                    <a:pt x="267" y="38564"/>
                    <a:pt x="267" y="62249"/>
                  </a:cubicBezTo>
                  <a:cubicBezTo>
                    <a:pt x="267" y="85442"/>
                    <a:pt x="16968" y="103452"/>
                    <a:pt x="44045" y="109621"/>
                  </a:cubicBezTo>
                  <a:lnTo>
                    <a:pt x="30633" y="151070"/>
                  </a:lnTo>
                  <a:close/>
                  <a:moveTo>
                    <a:pt x="65554" y="97531"/>
                  </a:moveTo>
                  <a:cubicBezTo>
                    <a:pt x="63529" y="97531"/>
                    <a:pt x="63023" y="97531"/>
                    <a:pt x="60999" y="97284"/>
                  </a:cubicBezTo>
                  <a:cubicBezTo>
                    <a:pt x="57962" y="97284"/>
                    <a:pt x="57709" y="97038"/>
                    <a:pt x="57709" y="96297"/>
                  </a:cubicBezTo>
                  <a:cubicBezTo>
                    <a:pt x="57709" y="95804"/>
                    <a:pt x="62011" y="73352"/>
                    <a:pt x="62770" y="69651"/>
                  </a:cubicBezTo>
                  <a:cubicBezTo>
                    <a:pt x="70615" y="38070"/>
                    <a:pt x="90353" y="14385"/>
                    <a:pt x="112874" y="14385"/>
                  </a:cubicBezTo>
                  <a:cubicBezTo>
                    <a:pt x="130335" y="14385"/>
                    <a:pt x="137167" y="27708"/>
                    <a:pt x="137167" y="39551"/>
                  </a:cubicBezTo>
                  <a:cubicBezTo>
                    <a:pt x="137167" y="67431"/>
                    <a:pt x="104524" y="97531"/>
                    <a:pt x="65554" y="97531"/>
                  </a:cubicBezTo>
                  <a:close/>
                </a:path>
              </a:pathLst>
            </a:custGeom>
            <a:grpFill/>
            <a:ln w="25400"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DEEBE327-123A-6B7F-D442-6FC0F00CFDD1}"/>
                </a:ext>
              </a:extLst>
            </p:cNvPr>
            <p:cNvSpPr/>
            <p:nvPr>
              <p:custDataLst>
                <p:tags r:id="rId26"/>
              </p:custDataLst>
            </p:nvPr>
          </p:nvSpPr>
          <p:spPr>
            <a:xfrm>
              <a:off x="9488435" y="4312765"/>
              <a:ext cx="81482" cy="118131"/>
            </a:xfrm>
            <a:custGeom>
              <a:avLst/>
              <a:gdLst>
                <a:gd name="connsiteX0" fmla="*/ 17278 w 81482"/>
                <a:gd name="connsiteY0" fmla="*/ 58279 h 118131"/>
                <a:gd name="connsiteX1" fmla="*/ 25249 w 81482"/>
                <a:gd name="connsiteY1" fmla="*/ 20801 h 118131"/>
                <a:gd name="connsiteX2" fmla="*/ 52174 w 81482"/>
                <a:gd name="connsiteY2" fmla="*/ 5085 h 118131"/>
                <a:gd name="connsiteX3" fmla="*/ 68116 w 81482"/>
                <a:gd name="connsiteY3" fmla="*/ 11129 h 118131"/>
                <a:gd name="connsiteX4" fmla="*/ 59968 w 81482"/>
                <a:gd name="connsiteY4" fmla="*/ 19419 h 118131"/>
                <a:gd name="connsiteX5" fmla="*/ 68293 w 81482"/>
                <a:gd name="connsiteY5" fmla="*/ 27537 h 118131"/>
                <a:gd name="connsiteX6" fmla="*/ 76796 w 81482"/>
                <a:gd name="connsiteY6" fmla="*/ 19074 h 118131"/>
                <a:gd name="connsiteX7" fmla="*/ 51820 w 81482"/>
                <a:gd name="connsiteY7" fmla="*/ 76 h 118131"/>
                <a:gd name="connsiteX8" fmla="*/ 273 w 81482"/>
                <a:gd name="connsiteY8" fmla="*/ 60006 h 118131"/>
                <a:gd name="connsiteX9" fmla="*/ 41369 w 81482"/>
                <a:gd name="connsiteY9" fmla="*/ 118208 h 118131"/>
                <a:gd name="connsiteX10" fmla="*/ 81756 w 81482"/>
                <a:gd name="connsiteY10" fmla="*/ 79522 h 118131"/>
                <a:gd name="connsiteX11" fmla="*/ 43140 w 81482"/>
                <a:gd name="connsiteY11" fmla="*/ 41353 h 118131"/>
                <a:gd name="connsiteX12" fmla="*/ 17278 w 81482"/>
                <a:gd name="connsiteY12" fmla="*/ 58279 h 118131"/>
                <a:gd name="connsiteX13" fmla="*/ 41369 w 81482"/>
                <a:gd name="connsiteY13" fmla="*/ 112681 h 118131"/>
                <a:gd name="connsiteX14" fmla="*/ 21884 w 81482"/>
                <a:gd name="connsiteY14" fmla="*/ 100074 h 118131"/>
                <a:gd name="connsiteX15" fmla="*/ 17810 w 81482"/>
                <a:gd name="connsiteY15" fmla="*/ 75895 h 118131"/>
                <a:gd name="connsiteX16" fmla="*/ 42254 w 81482"/>
                <a:gd name="connsiteY16" fmla="*/ 46189 h 118131"/>
                <a:gd name="connsiteX17" fmla="*/ 60322 w 81482"/>
                <a:gd name="connsiteY17" fmla="*/ 55688 h 118131"/>
                <a:gd name="connsiteX18" fmla="*/ 64751 w 81482"/>
                <a:gd name="connsiteY18" fmla="*/ 79522 h 118131"/>
                <a:gd name="connsiteX19" fmla="*/ 59968 w 81482"/>
                <a:gd name="connsiteY19" fmla="*/ 103355 h 118131"/>
                <a:gd name="connsiteX20" fmla="*/ 41369 w 81482"/>
                <a:gd name="connsiteY20" fmla="*/ 112681 h 11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482" h="118131">
                  <a:moveTo>
                    <a:pt x="17278" y="58279"/>
                  </a:moveTo>
                  <a:cubicBezTo>
                    <a:pt x="17278" y="44117"/>
                    <a:pt x="18518" y="31336"/>
                    <a:pt x="25249" y="20801"/>
                  </a:cubicBezTo>
                  <a:cubicBezTo>
                    <a:pt x="31272" y="11475"/>
                    <a:pt x="40837" y="5085"/>
                    <a:pt x="52174" y="5085"/>
                  </a:cubicBezTo>
                  <a:cubicBezTo>
                    <a:pt x="57488" y="5085"/>
                    <a:pt x="64573" y="6466"/>
                    <a:pt x="68116" y="11129"/>
                  </a:cubicBezTo>
                  <a:cubicBezTo>
                    <a:pt x="63688" y="11475"/>
                    <a:pt x="59968" y="14411"/>
                    <a:pt x="59968" y="19419"/>
                  </a:cubicBezTo>
                  <a:cubicBezTo>
                    <a:pt x="59968" y="23737"/>
                    <a:pt x="62979" y="27537"/>
                    <a:pt x="68293" y="27537"/>
                  </a:cubicBezTo>
                  <a:cubicBezTo>
                    <a:pt x="73607" y="27537"/>
                    <a:pt x="76796" y="24083"/>
                    <a:pt x="76796" y="19074"/>
                  </a:cubicBezTo>
                  <a:cubicBezTo>
                    <a:pt x="76796" y="9057"/>
                    <a:pt x="69356" y="76"/>
                    <a:pt x="51820" y="76"/>
                  </a:cubicBezTo>
                  <a:cubicBezTo>
                    <a:pt x="26312" y="76"/>
                    <a:pt x="273" y="22874"/>
                    <a:pt x="273" y="60006"/>
                  </a:cubicBezTo>
                  <a:cubicBezTo>
                    <a:pt x="273" y="104737"/>
                    <a:pt x="21884" y="118208"/>
                    <a:pt x="41369" y="118208"/>
                  </a:cubicBezTo>
                  <a:cubicBezTo>
                    <a:pt x="62979" y="118208"/>
                    <a:pt x="81756" y="102146"/>
                    <a:pt x="81756" y="79522"/>
                  </a:cubicBezTo>
                  <a:cubicBezTo>
                    <a:pt x="81756" y="57588"/>
                    <a:pt x="63865" y="41353"/>
                    <a:pt x="43140" y="41353"/>
                  </a:cubicBezTo>
                  <a:cubicBezTo>
                    <a:pt x="28969" y="41353"/>
                    <a:pt x="21175" y="50507"/>
                    <a:pt x="17278" y="58279"/>
                  </a:cubicBezTo>
                  <a:close/>
                  <a:moveTo>
                    <a:pt x="41369" y="112681"/>
                  </a:moveTo>
                  <a:cubicBezTo>
                    <a:pt x="32512" y="112681"/>
                    <a:pt x="25604" y="107673"/>
                    <a:pt x="21884" y="100074"/>
                  </a:cubicBezTo>
                  <a:cubicBezTo>
                    <a:pt x="19227" y="94893"/>
                    <a:pt x="17810" y="86257"/>
                    <a:pt x="17810" y="75895"/>
                  </a:cubicBezTo>
                  <a:cubicBezTo>
                    <a:pt x="17810" y="59142"/>
                    <a:pt x="28083" y="46189"/>
                    <a:pt x="42254" y="46189"/>
                  </a:cubicBezTo>
                  <a:cubicBezTo>
                    <a:pt x="50403" y="46189"/>
                    <a:pt x="55894" y="49298"/>
                    <a:pt x="60322" y="55688"/>
                  </a:cubicBezTo>
                  <a:cubicBezTo>
                    <a:pt x="64573" y="62251"/>
                    <a:pt x="64751" y="69505"/>
                    <a:pt x="64751" y="79522"/>
                  </a:cubicBezTo>
                  <a:cubicBezTo>
                    <a:pt x="64751" y="89366"/>
                    <a:pt x="64751" y="96620"/>
                    <a:pt x="59968" y="103355"/>
                  </a:cubicBezTo>
                  <a:cubicBezTo>
                    <a:pt x="55717" y="109400"/>
                    <a:pt x="50048" y="112681"/>
                    <a:pt x="41369" y="112681"/>
                  </a:cubicBezTo>
                  <a:close/>
                </a:path>
              </a:pathLst>
            </a:custGeom>
            <a:grpFill/>
            <a:ln w="25400"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B1D4AC25-0877-A7AD-C7CD-6AF9BDF8EB2B}"/>
                </a:ext>
              </a:extLst>
            </p:cNvPr>
            <p:cNvSpPr/>
            <p:nvPr>
              <p:custDataLst>
                <p:tags r:id="rId27"/>
              </p:custDataLst>
            </p:nvPr>
          </p:nvSpPr>
          <p:spPr>
            <a:xfrm>
              <a:off x="9614154" y="4364282"/>
              <a:ext cx="29606" cy="73770"/>
            </a:xfrm>
            <a:custGeom>
              <a:avLst/>
              <a:gdLst>
                <a:gd name="connsiteX0" fmla="*/ 29885 w 29606"/>
                <a:gd name="connsiteY0" fmla="*/ 25981 h 73770"/>
                <a:gd name="connsiteX1" fmla="*/ 13689 w 29606"/>
                <a:gd name="connsiteY1" fmla="*/ 75 h 73770"/>
                <a:gd name="connsiteX2" fmla="*/ 278 w 29606"/>
                <a:gd name="connsiteY2" fmla="*/ 13151 h 73770"/>
                <a:gd name="connsiteX3" fmla="*/ 13689 w 29606"/>
                <a:gd name="connsiteY3" fmla="*/ 26228 h 73770"/>
                <a:gd name="connsiteX4" fmla="*/ 22546 w 29606"/>
                <a:gd name="connsiteY4" fmla="*/ 23020 h 73770"/>
                <a:gd name="connsiteX5" fmla="*/ 23811 w 29606"/>
                <a:gd name="connsiteY5" fmla="*/ 22280 h 73770"/>
                <a:gd name="connsiteX6" fmla="*/ 24318 w 29606"/>
                <a:gd name="connsiteY6" fmla="*/ 25981 h 73770"/>
                <a:gd name="connsiteX7" fmla="*/ 7110 w 29606"/>
                <a:gd name="connsiteY7" fmla="*/ 67184 h 73770"/>
                <a:gd name="connsiteX8" fmla="*/ 4326 w 29606"/>
                <a:gd name="connsiteY8" fmla="*/ 71131 h 73770"/>
                <a:gd name="connsiteX9" fmla="*/ 6857 w 29606"/>
                <a:gd name="connsiteY9" fmla="*/ 73845 h 73770"/>
                <a:gd name="connsiteX10" fmla="*/ 29885 w 29606"/>
                <a:gd name="connsiteY10" fmla="*/ 25981 h 7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06" h="73770">
                  <a:moveTo>
                    <a:pt x="29885" y="25981"/>
                  </a:moveTo>
                  <a:cubicBezTo>
                    <a:pt x="29885" y="9697"/>
                    <a:pt x="23558" y="75"/>
                    <a:pt x="13689" y="75"/>
                  </a:cubicBezTo>
                  <a:cubicBezTo>
                    <a:pt x="5339" y="75"/>
                    <a:pt x="278" y="6243"/>
                    <a:pt x="278" y="13151"/>
                  </a:cubicBezTo>
                  <a:cubicBezTo>
                    <a:pt x="278" y="19813"/>
                    <a:pt x="5339" y="26228"/>
                    <a:pt x="13689" y="26228"/>
                  </a:cubicBezTo>
                  <a:cubicBezTo>
                    <a:pt x="16726" y="26228"/>
                    <a:pt x="20016" y="25241"/>
                    <a:pt x="22546" y="23020"/>
                  </a:cubicBezTo>
                  <a:cubicBezTo>
                    <a:pt x="23305" y="22527"/>
                    <a:pt x="23558" y="22280"/>
                    <a:pt x="23811" y="22280"/>
                  </a:cubicBezTo>
                  <a:cubicBezTo>
                    <a:pt x="24064" y="22280"/>
                    <a:pt x="24318" y="22527"/>
                    <a:pt x="24318" y="25981"/>
                  </a:cubicBezTo>
                  <a:cubicBezTo>
                    <a:pt x="24318" y="44238"/>
                    <a:pt x="15461" y="59042"/>
                    <a:pt x="7110" y="67184"/>
                  </a:cubicBezTo>
                  <a:cubicBezTo>
                    <a:pt x="4326" y="69898"/>
                    <a:pt x="4326" y="70391"/>
                    <a:pt x="4326" y="71131"/>
                  </a:cubicBezTo>
                  <a:cubicBezTo>
                    <a:pt x="4326" y="72859"/>
                    <a:pt x="5592" y="73845"/>
                    <a:pt x="6857" y="73845"/>
                  </a:cubicBezTo>
                  <a:cubicBezTo>
                    <a:pt x="9641" y="73845"/>
                    <a:pt x="29885" y="54848"/>
                    <a:pt x="29885" y="25981"/>
                  </a:cubicBezTo>
                  <a:close/>
                </a:path>
              </a:pathLst>
            </a:custGeom>
            <a:grpFill/>
            <a:ln w="25400"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370C2F4F-7F26-91CA-5DE2-37E42140A905}"/>
                </a:ext>
              </a:extLst>
            </p:cNvPr>
            <p:cNvSpPr/>
            <p:nvPr>
              <p:custDataLst>
                <p:tags r:id="rId28"/>
              </p:custDataLst>
            </p:nvPr>
          </p:nvSpPr>
          <p:spPr>
            <a:xfrm>
              <a:off x="9717511" y="4281382"/>
              <a:ext cx="143986" cy="162838"/>
            </a:xfrm>
            <a:custGeom>
              <a:avLst/>
              <a:gdLst>
                <a:gd name="connsiteX0" fmla="*/ 30648 w 143986"/>
                <a:gd name="connsiteY0" fmla="*/ 151070 h 162838"/>
                <a:gd name="connsiteX1" fmla="*/ 29383 w 143986"/>
                <a:gd name="connsiteY1" fmla="*/ 156005 h 162838"/>
                <a:gd name="connsiteX2" fmla="*/ 36721 w 143986"/>
                <a:gd name="connsiteY2" fmla="*/ 162913 h 162838"/>
                <a:gd name="connsiteX3" fmla="*/ 46084 w 143986"/>
                <a:gd name="connsiteY3" fmla="*/ 156498 h 162838"/>
                <a:gd name="connsiteX4" fmla="*/ 54941 w 143986"/>
                <a:gd name="connsiteY4" fmla="*/ 111348 h 162838"/>
                <a:gd name="connsiteX5" fmla="*/ 63292 w 143986"/>
                <a:gd name="connsiteY5" fmla="*/ 111841 h 162838"/>
                <a:gd name="connsiteX6" fmla="*/ 144268 w 143986"/>
                <a:gd name="connsiteY6" fmla="*/ 34123 h 162838"/>
                <a:gd name="connsiteX7" fmla="*/ 115420 w 143986"/>
                <a:gd name="connsiteY7" fmla="*/ 75 h 162838"/>
                <a:gd name="connsiteX8" fmla="*/ 48362 w 143986"/>
                <a:gd name="connsiteY8" fmla="*/ 96051 h 162838"/>
                <a:gd name="connsiteX9" fmla="*/ 6861 w 143986"/>
                <a:gd name="connsiteY9" fmla="*/ 59535 h 162838"/>
                <a:gd name="connsiteX10" fmla="*/ 27865 w 143986"/>
                <a:gd name="connsiteY10" fmla="*/ 8463 h 162838"/>
                <a:gd name="connsiteX11" fmla="*/ 29889 w 143986"/>
                <a:gd name="connsiteY11" fmla="*/ 5256 h 162838"/>
                <a:gd name="connsiteX12" fmla="*/ 26852 w 143986"/>
                <a:gd name="connsiteY12" fmla="*/ 2789 h 162838"/>
                <a:gd name="connsiteX13" fmla="*/ 282 w 143986"/>
                <a:gd name="connsiteY13" fmla="*/ 62249 h 162838"/>
                <a:gd name="connsiteX14" fmla="*/ 44060 w 143986"/>
                <a:gd name="connsiteY14" fmla="*/ 109621 h 162838"/>
                <a:gd name="connsiteX15" fmla="*/ 30648 w 143986"/>
                <a:gd name="connsiteY15" fmla="*/ 151070 h 162838"/>
                <a:gd name="connsiteX16" fmla="*/ 65569 w 143986"/>
                <a:gd name="connsiteY16" fmla="*/ 97531 h 162838"/>
                <a:gd name="connsiteX17" fmla="*/ 61014 w 143986"/>
                <a:gd name="connsiteY17" fmla="*/ 97284 h 162838"/>
                <a:gd name="connsiteX18" fmla="*/ 57725 w 143986"/>
                <a:gd name="connsiteY18" fmla="*/ 96297 h 162838"/>
                <a:gd name="connsiteX19" fmla="*/ 62786 w 143986"/>
                <a:gd name="connsiteY19" fmla="*/ 69651 h 162838"/>
                <a:gd name="connsiteX20" fmla="*/ 112890 w 143986"/>
                <a:gd name="connsiteY20" fmla="*/ 14385 h 162838"/>
                <a:gd name="connsiteX21" fmla="*/ 137183 w 143986"/>
                <a:gd name="connsiteY21" fmla="*/ 39551 h 162838"/>
                <a:gd name="connsiteX22" fmla="*/ 65569 w 143986"/>
                <a:gd name="connsiteY22" fmla="*/ 97531 h 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3986" h="162838">
                  <a:moveTo>
                    <a:pt x="30648" y="151070"/>
                  </a:moveTo>
                  <a:cubicBezTo>
                    <a:pt x="29636" y="154278"/>
                    <a:pt x="29383" y="154771"/>
                    <a:pt x="29383" y="156005"/>
                  </a:cubicBezTo>
                  <a:cubicBezTo>
                    <a:pt x="29383" y="161433"/>
                    <a:pt x="34191" y="162913"/>
                    <a:pt x="36721" y="162913"/>
                  </a:cubicBezTo>
                  <a:cubicBezTo>
                    <a:pt x="37987" y="162913"/>
                    <a:pt x="43554" y="162173"/>
                    <a:pt x="46084" y="156498"/>
                  </a:cubicBezTo>
                  <a:cubicBezTo>
                    <a:pt x="46843" y="154524"/>
                    <a:pt x="48109" y="146383"/>
                    <a:pt x="54941" y="111348"/>
                  </a:cubicBezTo>
                  <a:cubicBezTo>
                    <a:pt x="57219" y="111594"/>
                    <a:pt x="58990" y="111841"/>
                    <a:pt x="63292" y="111841"/>
                  </a:cubicBezTo>
                  <a:cubicBezTo>
                    <a:pt x="105298" y="111841"/>
                    <a:pt x="144268" y="73105"/>
                    <a:pt x="144268" y="34123"/>
                  </a:cubicBezTo>
                  <a:cubicBezTo>
                    <a:pt x="144268" y="14878"/>
                    <a:pt x="134399" y="75"/>
                    <a:pt x="115420" y="75"/>
                  </a:cubicBezTo>
                  <a:cubicBezTo>
                    <a:pt x="78728" y="75"/>
                    <a:pt x="63545" y="47939"/>
                    <a:pt x="48362" y="96051"/>
                  </a:cubicBezTo>
                  <a:cubicBezTo>
                    <a:pt x="21032" y="91116"/>
                    <a:pt x="6861" y="77300"/>
                    <a:pt x="6861" y="59535"/>
                  </a:cubicBezTo>
                  <a:cubicBezTo>
                    <a:pt x="6861" y="52627"/>
                    <a:pt x="12682" y="25487"/>
                    <a:pt x="27865" y="8463"/>
                  </a:cubicBezTo>
                  <a:cubicBezTo>
                    <a:pt x="29889" y="6243"/>
                    <a:pt x="29889" y="5749"/>
                    <a:pt x="29889" y="5256"/>
                  </a:cubicBezTo>
                  <a:cubicBezTo>
                    <a:pt x="29889" y="4269"/>
                    <a:pt x="29383" y="2789"/>
                    <a:pt x="26852" y="2789"/>
                  </a:cubicBezTo>
                  <a:cubicBezTo>
                    <a:pt x="19767" y="2789"/>
                    <a:pt x="282" y="38564"/>
                    <a:pt x="282" y="62249"/>
                  </a:cubicBezTo>
                  <a:cubicBezTo>
                    <a:pt x="282" y="85442"/>
                    <a:pt x="16983" y="103452"/>
                    <a:pt x="44060" y="109621"/>
                  </a:cubicBezTo>
                  <a:lnTo>
                    <a:pt x="30648" y="151070"/>
                  </a:lnTo>
                  <a:close/>
                  <a:moveTo>
                    <a:pt x="65569" y="97531"/>
                  </a:moveTo>
                  <a:cubicBezTo>
                    <a:pt x="63545" y="97531"/>
                    <a:pt x="63039" y="97531"/>
                    <a:pt x="61014" y="97284"/>
                  </a:cubicBezTo>
                  <a:cubicBezTo>
                    <a:pt x="57978" y="97284"/>
                    <a:pt x="57725" y="97038"/>
                    <a:pt x="57725" y="96297"/>
                  </a:cubicBezTo>
                  <a:cubicBezTo>
                    <a:pt x="57725" y="95804"/>
                    <a:pt x="62027" y="73352"/>
                    <a:pt x="62786" y="69651"/>
                  </a:cubicBezTo>
                  <a:cubicBezTo>
                    <a:pt x="70630" y="38070"/>
                    <a:pt x="90368" y="14385"/>
                    <a:pt x="112890" y="14385"/>
                  </a:cubicBezTo>
                  <a:cubicBezTo>
                    <a:pt x="130350" y="14385"/>
                    <a:pt x="137183" y="27708"/>
                    <a:pt x="137183" y="39551"/>
                  </a:cubicBezTo>
                  <a:cubicBezTo>
                    <a:pt x="137183" y="67431"/>
                    <a:pt x="104539" y="97531"/>
                    <a:pt x="65569" y="97531"/>
                  </a:cubicBezTo>
                  <a:close/>
                </a:path>
              </a:pathLst>
            </a:custGeom>
            <a:grpFill/>
            <a:ln w="25400"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0413E700-EB1F-4443-DD54-4B69F99E5396}"/>
                </a:ext>
              </a:extLst>
            </p:cNvPr>
            <p:cNvSpPr/>
            <p:nvPr>
              <p:custDataLst>
                <p:tags r:id="rId29"/>
              </p:custDataLst>
            </p:nvPr>
          </p:nvSpPr>
          <p:spPr>
            <a:xfrm>
              <a:off x="9879961" y="4312765"/>
              <a:ext cx="81482" cy="118131"/>
            </a:xfrm>
            <a:custGeom>
              <a:avLst/>
              <a:gdLst>
                <a:gd name="connsiteX0" fmla="*/ 17294 w 81482"/>
                <a:gd name="connsiteY0" fmla="*/ 58279 h 118131"/>
                <a:gd name="connsiteX1" fmla="*/ 25265 w 81482"/>
                <a:gd name="connsiteY1" fmla="*/ 20801 h 118131"/>
                <a:gd name="connsiteX2" fmla="*/ 52189 w 81482"/>
                <a:gd name="connsiteY2" fmla="*/ 5085 h 118131"/>
                <a:gd name="connsiteX3" fmla="*/ 68132 w 81482"/>
                <a:gd name="connsiteY3" fmla="*/ 11129 h 118131"/>
                <a:gd name="connsiteX4" fmla="*/ 59983 w 81482"/>
                <a:gd name="connsiteY4" fmla="*/ 19419 h 118131"/>
                <a:gd name="connsiteX5" fmla="*/ 68309 w 81482"/>
                <a:gd name="connsiteY5" fmla="*/ 27537 h 118131"/>
                <a:gd name="connsiteX6" fmla="*/ 76811 w 81482"/>
                <a:gd name="connsiteY6" fmla="*/ 19074 h 118131"/>
                <a:gd name="connsiteX7" fmla="*/ 51835 w 81482"/>
                <a:gd name="connsiteY7" fmla="*/ 76 h 118131"/>
                <a:gd name="connsiteX8" fmla="*/ 289 w 81482"/>
                <a:gd name="connsiteY8" fmla="*/ 60006 h 118131"/>
                <a:gd name="connsiteX9" fmla="*/ 41384 w 81482"/>
                <a:gd name="connsiteY9" fmla="*/ 118208 h 118131"/>
                <a:gd name="connsiteX10" fmla="*/ 81771 w 81482"/>
                <a:gd name="connsiteY10" fmla="*/ 79522 h 118131"/>
                <a:gd name="connsiteX11" fmla="*/ 43155 w 81482"/>
                <a:gd name="connsiteY11" fmla="*/ 41353 h 118131"/>
                <a:gd name="connsiteX12" fmla="*/ 17294 w 81482"/>
                <a:gd name="connsiteY12" fmla="*/ 58279 h 118131"/>
                <a:gd name="connsiteX13" fmla="*/ 41384 w 81482"/>
                <a:gd name="connsiteY13" fmla="*/ 112681 h 118131"/>
                <a:gd name="connsiteX14" fmla="*/ 21899 w 81482"/>
                <a:gd name="connsiteY14" fmla="*/ 100074 h 118131"/>
                <a:gd name="connsiteX15" fmla="*/ 17825 w 81482"/>
                <a:gd name="connsiteY15" fmla="*/ 75895 h 118131"/>
                <a:gd name="connsiteX16" fmla="*/ 42270 w 81482"/>
                <a:gd name="connsiteY16" fmla="*/ 46189 h 118131"/>
                <a:gd name="connsiteX17" fmla="*/ 60338 w 81482"/>
                <a:gd name="connsiteY17" fmla="*/ 55688 h 118131"/>
                <a:gd name="connsiteX18" fmla="*/ 64766 w 81482"/>
                <a:gd name="connsiteY18" fmla="*/ 79522 h 118131"/>
                <a:gd name="connsiteX19" fmla="*/ 59983 w 81482"/>
                <a:gd name="connsiteY19" fmla="*/ 103355 h 118131"/>
                <a:gd name="connsiteX20" fmla="*/ 41384 w 81482"/>
                <a:gd name="connsiteY20" fmla="*/ 112681 h 11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482" h="118131">
                  <a:moveTo>
                    <a:pt x="17294" y="58279"/>
                  </a:moveTo>
                  <a:cubicBezTo>
                    <a:pt x="17294" y="44117"/>
                    <a:pt x="18534" y="31336"/>
                    <a:pt x="25265" y="20801"/>
                  </a:cubicBezTo>
                  <a:cubicBezTo>
                    <a:pt x="31287" y="11475"/>
                    <a:pt x="40853" y="5085"/>
                    <a:pt x="52189" y="5085"/>
                  </a:cubicBezTo>
                  <a:cubicBezTo>
                    <a:pt x="57503" y="5085"/>
                    <a:pt x="64589" y="6466"/>
                    <a:pt x="68132" y="11129"/>
                  </a:cubicBezTo>
                  <a:cubicBezTo>
                    <a:pt x="63703" y="11475"/>
                    <a:pt x="59983" y="14411"/>
                    <a:pt x="59983" y="19419"/>
                  </a:cubicBezTo>
                  <a:cubicBezTo>
                    <a:pt x="59983" y="23737"/>
                    <a:pt x="62995" y="27537"/>
                    <a:pt x="68309" y="27537"/>
                  </a:cubicBezTo>
                  <a:cubicBezTo>
                    <a:pt x="73623" y="27537"/>
                    <a:pt x="76811" y="24083"/>
                    <a:pt x="76811" y="19074"/>
                  </a:cubicBezTo>
                  <a:cubicBezTo>
                    <a:pt x="76811" y="9057"/>
                    <a:pt x="69372" y="76"/>
                    <a:pt x="51835" y="76"/>
                  </a:cubicBezTo>
                  <a:cubicBezTo>
                    <a:pt x="26328" y="76"/>
                    <a:pt x="289" y="22874"/>
                    <a:pt x="289" y="60006"/>
                  </a:cubicBezTo>
                  <a:cubicBezTo>
                    <a:pt x="289" y="104737"/>
                    <a:pt x="21899" y="118208"/>
                    <a:pt x="41384" y="118208"/>
                  </a:cubicBezTo>
                  <a:cubicBezTo>
                    <a:pt x="62995" y="118208"/>
                    <a:pt x="81771" y="102146"/>
                    <a:pt x="81771" y="79522"/>
                  </a:cubicBezTo>
                  <a:cubicBezTo>
                    <a:pt x="81771" y="57588"/>
                    <a:pt x="63880" y="41353"/>
                    <a:pt x="43155" y="41353"/>
                  </a:cubicBezTo>
                  <a:cubicBezTo>
                    <a:pt x="28985" y="41353"/>
                    <a:pt x="21191" y="50507"/>
                    <a:pt x="17294" y="58279"/>
                  </a:cubicBezTo>
                  <a:close/>
                  <a:moveTo>
                    <a:pt x="41384" y="112681"/>
                  </a:moveTo>
                  <a:cubicBezTo>
                    <a:pt x="32527" y="112681"/>
                    <a:pt x="25619" y="107673"/>
                    <a:pt x="21899" y="100074"/>
                  </a:cubicBezTo>
                  <a:cubicBezTo>
                    <a:pt x="19242" y="94893"/>
                    <a:pt x="17825" y="86257"/>
                    <a:pt x="17825" y="75895"/>
                  </a:cubicBezTo>
                  <a:cubicBezTo>
                    <a:pt x="17825" y="59142"/>
                    <a:pt x="28099" y="46189"/>
                    <a:pt x="42270" y="46189"/>
                  </a:cubicBezTo>
                  <a:cubicBezTo>
                    <a:pt x="50418" y="46189"/>
                    <a:pt x="55909" y="49298"/>
                    <a:pt x="60338" y="55688"/>
                  </a:cubicBezTo>
                  <a:cubicBezTo>
                    <a:pt x="64589" y="62251"/>
                    <a:pt x="64766" y="69505"/>
                    <a:pt x="64766" y="79522"/>
                  </a:cubicBezTo>
                  <a:cubicBezTo>
                    <a:pt x="64766" y="89366"/>
                    <a:pt x="64766" y="96620"/>
                    <a:pt x="59983" y="103355"/>
                  </a:cubicBezTo>
                  <a:cubicBezTo>
                    <a:pt x="55732" y="109400"/>
                    <a:pt x="50064" y="112681"/>
                    <a:pt x="41384" y="112681"/>
                  </a:cubicBezTo>
                  <a:close/>
                </a:path>
              </a:pathLst>
            </a:custGeom>
            <a:grpFill/>
            <a:ln w="25400"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D047CAC3-FECA-9565-5AC4-95C34DA5F266}"/>
                </a:ext>
              </a:extLst>
            </p:cNvPr>
            <p:cNvSpPr/>
            <p:nvPr>
              <p:custDataLst>
                <p:tags r:id="rId30"/>
              </p:custDataLst>
            </p:nvPr>
          </p:nvSpPr>
          <p:spPr>
            <a:xfrm>
              <a:off x="9982248" y="4307584"/>
              <a:ext cx="39678" cy="121585"/>
            </a:xfrm>
            <a:custGeom>
              <a:avLst/>
              <a:gdLst>
                <a:gd name="connsiteX0" fmla="*/ 39262 w 39678"/>
                <a:gd name="connsiteY0" fmla="*/ 5257 h 121585"/>
                <a:gd name="connsiteX1" fmla="*/ 39971 w 39678"/>
                <a:gd name="connsiteY1" fmla="*/ 2494 h 121585"/>
                <a:gd name="connsiteX2" fmla="*/ 37137 w 39678"/>
                <a:gd name="connsiteY2" fmla="*/ 76 h 121585"/>
                <a:gd name="connsiteX3" fmla="*/ 14463 w 39678"/>
                <a:gd name="connsiteY3" fmla="*/ 1803 h 121585"/>
                <a:gd name="connsiteX4" fmla="*/ 10744 w 39678"/>
                <a:gd name="connsiteY4" fmla="*/ 5776 h 121585"/>
                <a:gd name="connsiteX5" fmla="*/ 15172 w 39678"/>
                <a:gd name="connsiteY5" fmla="*/ 8193 h 121585"/>
                <a:gd name="connsiteX6" fmla="*/ 23674 w 39678"/>
                <a:gd name="connsiteY6" fmla="*/ 10784 h 121585"/>
                <a:gd name="connsiteX7" fmla="*/ 22966 w 39678"/>
                <a:gd name="connsiteY7" fmla="*/ 14584 h 121585"/>
                <a:gd name="connsiteX8" fmla="*/ 1001 w 39678"/>
                <a:gd name="connsiteY8" fmla="*/ 99901 h 121585"/>
                <a:gd name="connsiteX9" fmla="*/ 293 w 39678"/>
                <a:gd name="connsiteY9" fmla="*/ 105255 h 121585"/>
                <a:gd name="connsiteX10" fmla="*/ 18892 w 39678"/>
                <a:gd name="connsiteY10" fmla="*/ 121662 h 121585"/>
                <a:gd name="connsiteX11" fmla="*/ 33063 w 39678"/>
                <a:gd name="connsiteY11" fmla="*/ 112509 h 121585"/>
                <a:gd name="connsiteX12" fmla="*/ 39262 w 39678"/>
                <a:gd name="connsiteY12" fmla="*/ 95238 h 121585"/>
                <a:gd name="connsiteX13" fmla="*/ 36428 w 39678"/>
                <a:gd name="connsiteY13" fmla="*/ 92993 h 121585"/>
                <a:gd name="connsiteX14" fmla="*/ 32886 w 39678"/>
                <a:gd name="connsiteY14" fmla="*/ 97138 h 121585"/>
                <a:gd name="connsiteX15" fmla="*/ 19600 w 39678"/>
                <a:gd name="connsiteY15" fmla="*/ 116826 h 121585"/>
                <a:gd name="connsiteX16" fmla="*/ 13578 w 39678"/>
                <a:gd name="connsiteY16" fmla="*/ 108364 h 121585"/>
                <a:gd name="connsiteX17" fmla="*/ 14641 w 39678"/>
                <a:gd name="connsiteY17" fmla="*/ 101283 h 121585"/>
                <a:gd name="connsiteX18" fmla="*/ 39262 w 39678"/>
                <a:gd name="connsiteY18" fmla="*/ 5257 h 121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678" h="121585">
                  <a:moveTo>
                    <a:pt x="39262" y="5257"/>
                  </a:moveTo>
                  <a:cubicBezTo>
                    <a:pt x="39440" y="4912"/>
                    <a:pt x="39971" y="2667"/>
                    <a:pt x="39971" y="2494"/>
                  </a:cubicBezTo>
                  <a:cubicBezTo>
                    <a:pt x="39971" y="1631"/>
                    <a:pt x="39262" y="76"/>
                    <a:pt x="37137" y="76"/>
                  </a:cubicBezTo>
                  <a:cubicBezTo>
                    <a:pt x="33594" y="76"/>
                    <a:pt x="18892" y="1458"/>
                    <a:pt x="14463" y="1803"/>
                  </a:cubicBezTo>
                  <a:cubicBezTo>
                    <a:pt x="13223" y="1976"/>
                    <a:pt x="10744" y="2149"/>
                    <a:pt x="10744" y="5776"/>
                  </a:cubicBezTo>
                  <a:cubicBezTo>
                    <a:pt x="10744" y="8193"/>
                    <a:pt x="13223" y="8193"/>
                    <a:pt x="15172" y="8193"/>
                  </a:cubicBezTo>
                  <a:cubicBezTo>
                    <a:pt x="23674" y="8193"/>
                    <a:pt x="23674" y="9402"/>
                    <a:pt x="23674" y="10784"/>
                  </a:cubicBezTo>
                  <a:cubicBezTo>
                    <a:pt x="23674" y="11993"/>
                    <a:pt x="23320" y="13029"/>
                    <a:pt x="22966" y="14584"/>
                  </a:cubicBezTo>
                  <a:lnTo>
                    <a:pt x="1001" y="99901"/>
                  </a:lnTo>
                  <a:cubicBezTo>
                    <a:pt x="470" y="101628"/>
                    <a:pt x="293" y="103528"/>
                    <a:pt x="293" y="105255"/>
                  </a:cubicBezTo>
                  <a:cubicBezTo>
                    <a:pt x="293" y="116308"/>
                    <a:pt x="10389" y="121662"/>
                    <a:pt x="18892" y="121662"/>
                  </a:cubicBezTo>
                  <a:cubicBezTo>
                    <a:pt x="23143" y="121662"/>
                    <a:pt x="28457" y="120281"/>
                    <a:pt x="33063" y="112509"/>
                  </a:cubicBezTo>
                  <a:cubicBezTo>
                    <a:pt x="36783" y="106119"/>
                    <a:pt x="39262" y="95929"/>
                    <a:pt x="39262" y="95238"/>
                  </a:cubicBezTo>
                  <a:cubicBezTo>
                    <a:pt x="39262" y="92993"/>
                    <a:pt x="36960" y="92993"/>
                    <a:pt x="36428" y="92993"/>
                  </a:cubicBezTo>
                  <a:cubicBezTo>
                    <a:pt x="33948" y="92993"/>
                    <a:pt x="33594" y="94029"/>
                    <a:pt x="32886" y="97138"/>
                  </a:cubicBezTo>
                  <a:cubicBezTo>
                    <a:pt x="30583" y="105773"/>
                    <a:pt x="27217" y="116826"/>
                    <a:pt x="19600" y="116826"/>
                  </a:cubicBezTo>
                  <a:cubicBezTo>
                    <a:pt x="14818" y="116826"/>
                    <a:pt x="13578" y="112509"/>
                    <a:pt x="13578" y="108364"/>
                  </a:cubicBezTo>
                  <a:cubicBezTo>
                    <a:pt x="13578" y="106464"/>
                    <a:pt x="14109" y="103183"/>
                    <a:pt x="14641" y="101283"/>
                  </a:cubicBezTo>
                  <a:lnTo>
                    <a:pt x="39262" y="5257"/>
                  </a:lnTo>
                  <a:close/>
                </a:path>
              </a:pathLst>
            </a:custGeom>
            <a:grpFill/>
            <a:ln w="25400"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1ED4B5FE-3F74-6D16-CCE9-14B6C29B4837}"/>
                </a:ext>
              </a:extLst>
            </p:cNvPr>
            <p:cNvSpPr/>
            <p:nvPr>
              <p:custDataLst>
                <p:tags r:id="rId31"/>
              </p:custDataLst>
            </p:nvPr>
          </p:nvSpPr>
          <p:spPr>
            <a:xfrm>
              <a:off x="10070701" y="4364282"/>
              <a:ext cx="29606" cy="73770"/>
            </a:xfrm>
            <a:custGeom>
              <a:avLst/>
              <a:gdLst>
                <a:gd name="connsiteX0" fmla="*/ 29903 w 29606"/>
                <a:gd name="connsiteY0" fmla="*/ 25981 h 73770"/>
                <a:gd name="connsiteX1" fmla="*/ 13707 w 29606"/>
                <a:gd name="connsiteY1" fmla="*/ 75 h 73770"/>
                <a:gd name="connsiteX2" fmla="*/ 296 w 29606"/>
                <a:gd name="connsiteY2" fmla="*/ 13151 h 73770"/>
                <a:gd name="connsiteX3" fmla="*/ 13707 w 29606"/>
                <a:gd name="connsiteY3" fmla="*/ 26228 h 73770"/>
                <a:gd name="connsiteX4" fmla="*/ 22564 w 29606"/>
                <a:gd name="connsiteY4" fmla="*/ 23020 h 73770"/>
                <a:gd name="connsiteX5" fmla="*/ 23829 w 29606"/>
                <a:gd name="connsiteY5" fmla="*/ 22280 h 73770"/>
                <a:gd name="connsiteX6" fmla="*/ 24335 w 29606"/>
                <a:gd name="connsiteY6" fmla="*/ 25981 h 73770"/>
                <a:gd name="connsiteX7" fmla="*/ 7128 w 29606"/>
                <a:gd name="connsiteY7" fmla="*/ 67184 h 73770"/>
                <a:gd name="connsiteX8" fmla="*/ 4344 w 29606"/>
                <a:gd name="connsiteY8" fmla="*/ 71131 h 73770"/>
                <a:gd name="connsiteX9" fmla="*/ 6875 w 29606"/>
                <a:gd name="connsiteY9" fmla="*/ 73845 h 73770"/>
                <a:gd name="connsiteX10" fmla="*/ 29903 w 29606"/>
                <a:gd name="connsiteY10" fmla="*/ 25981 h 7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06" h="73770">
                  <a:moveTo>
                    <a:pt x="29903" y="25981"/>
                  </a:moveTo>
                  <a:cubicBezTo>
                    <a:pt x="29903" y="9697"/>
                    <a:pt x="23576" y="75"/>
                    <a:pt x="13707" y="75"/>
                  </a:cubicBezTo>
                  <a:cubicBezTo>
                    <a:pt x="5357" y="75"/>
                    <a:pt x="296" y="6243"/>
                    <a:pt x="296" y="13151"/>
                  </a:cubicBezTo>
                  <a:cubicBezTo>
                    <a:pt x="296" y="19813"/>
                    <a:pt x="5357" y="26228"/>
                    <a:pt x="13707" y="26228"/>
                  </a:cubicBezTo>
                  <a:cubicBezTo>
                    <a:pt x="16744" y="26228"/>
                    <a:pt x="20034" y="25241"/>
                    <a:pt x="22564" y="23020"/>
                  </a:cubicBezTo>
                  <a:cubicBezTo>
                    <a:pt x="23323" y="22527"/>
                    <a:pt x="23576" y="22280"/>
                    <a:pt x="23829" y="22280"/>
                  </a:cubicBezTo>
                  <a:cubicBezTo>
                    <a:pt x="24082" y="22280"/>
                    <a:pt x="24335" y="22527"/>
                    <a:pt x="24335" y="25981"/>
                  </a:cubicBezTo>
                  <a:cubicBezTo>
                    <a:pt x="24335" y="44238"/>
                    <a:pt x="15479" y="59042"/>
                    <a:pt x="7128" y="67184"/>
                  </a:cubicBezTo>
                  <a:cubicBezTo>
                    <a:pt x="4344" y="69898"/>
                    <a:pt x="4344" y="70391"/>
                    <a:pt x="4344" y="71131"/>
                  </a:cubicBezTo>
                  <a:cubicBezTo>
                    <a:pt x="4344" y="72859"/>
                    <a:pt x="5610" y="73845"/>
                    <a:pt x="6875" y="73845"/>
                  </a:cubicBezTo>
                  <a:cubicBezTo>
                    <a:pt x="9659" y="73845"/>
                    <a:pt x="29903" y="54848"/>
                    <a:pt x="29903" y="25981"/>
                  </a:cubicBezTo>
                  <a:close/>
                </a:path>
              </a:pathLst>
            </a:custGeom>
            <a:grpFill/>
            <a:ln w="25400"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04E96E68-D7F2-605F-1013-29E08B63CB72}"/>
                </a:ext>
              </a:extLst>
            </p:cNvPr>
            <p:cNvSpPr/>
            <p:nvPr>
              <p:custDataLst>
                <p:tags r:id="rId32"/>
              </p:custDataLst>
            </p:nvPr>
          </p:nvSpPr>
          <p:spPr>
            <a:xfrm>
              <a:off x="10174057" y="4281382"/>
              <a:ext cx="143986" cy="162838"/>
            </a:xfrm>
            <a:custGeom>
              <a:avLst/>
              <a:gdLst>
                <a:gd name="connsiteX0" fmla="*/ 30666 w 143986"/>
                <a:gd name="connsiteY0" fmla="*/ 151070 h 162838"/>
                <a:gd name="connsiteX1" fmla="*/ 29401 w 143986"/>
                <a:gd name="connsiteY1" fmla="*/ 156005 h 162838"/>
                <a:gd name="connsiteX2" fmla="*/ 36739 w 143986"/>
                <a:gd name="connsiteY2" fmla="*/ 162913 h 162838"/>
                <a:gd name="connsiteX3" fmla="*/ 46102 w 143986"/>
                <a:gd name="connsiteY3" fmla="*/ 156498 h 162838"/>
                <a:gd name="connsiteX4" fmla="*/ 54959 w 143986"/>
                <a:gd name="connsiteY4" fmla="*/ 111348 h 162838"/>
                <a:gd name="connsiteX5" fmla="*/ 63310 w 143986"/>
                <a:gd name="connsiteY5" fmla="*/ 111841 h 162838"/>
                <a:gd name="connsiteX6" fmla="*/ 144286 w 143986"/>
                <a:gd name="connsiteY6" fmla="*/ 34123 h 162838"/>
                <a:gd name="connsiteX7" fmla="*/ 115438 w 143986"/>
                <a:gd name="connsiteY7" fmla="*/ 75 h 162838"/>
                <a:gd name="connsiteX8" fmla="*/ 48380 w 143986"/>
                <a:gd name="connsiteY8" fmla="*/ 96051 h 162838"/>
                <a:gd name="connsiteX9" fmla="*/ 6879 w 143986"/>
                <a:gd name="connsiteY9" fmla="*/ 59535 h 162838"/>
                <a:gd name="connsiteX10" fmla="*/ 27883 w 143986"/>
                <a:gd name="connsiteY10" fmla="*/ 8463 h 162838"/>
                <a:gd name="connsiteX11" fmla="*/ 29907 w 143986"/>
                <a:gd name="connsiteY11" fmla="*/ 5256 h 162838"/>
                <a:gd name="connsiteX12" fmla="*/ 26870 w 143986"/>
                <a:gd name="connsiteY12" fmla="*/ 2789 h 162838"/>
                <a:gd name="connsiteX13" fmla="*/ 300 w 143986"/>
                <a:gd name="connsiteY13" fmla="*/ 62249 h 162838"/>
                <a:gd name="connsiteX14" fmla="*/ 44078 w 143986"/>
                <a:gd name="connsiteY14" fmla="*/ 109621 h 162838"/>
                <a:gd name="connsiteX15" fmla="*/ 30666 w 143986"/>
                <a:gd name="connsiteY15" fmla="*/ 151070 h 162838"/>
                <a:gd name="connsiteX16" fmla="*/ 65587 w 143986"/>
                <a:gd name="connsiteY16" fmla="*/ 97531 h 162838"/>
                <a:gd name="connsiteX17" fmla="*/ 61032 w 143986"/>
                <a:gd name="connsiteY17" fmla="*/ 97284 h 162838"/>
                <a:gd name="connsiteX18" fmla="*/ 57743 w 143986"/>
                <a:gd name="connsiteY18" fmla="*/ 96297 h 162838"/>
                <a:gd name="connsiteX19" fmla="*/ 62804 w 143986"/>
                <a:gd name="connsiteY19" fmla="*/ 69651 h 162838"/>
                <a:gd name="connsiteX20" fmla="*/ 112908 w 143986"/>
                <a:gd name="connsiteY20" fmla="*/ 14385 h 162838"/>
                <a:gd name="connsiteX21" fmla="*/ 137201 w 143986"/>
                <a:gd name="connsiteY21" fmla="*/ 39551 h 162838"/>
                <a:gd name="connsiteX22" fmla="*/ 65587 w 143986"/>
                <a:gd name="connsiteY22" fmla="*/ 97531 h 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3986" h="162838">
                  <a:moveTo>
                    <a:pt x="30666" y="151070"/>
                  </a:moveTo>
                  <a:cubicBezTo>
                    <a:pt x="29654" y="154278"/>
                    <a:pt x="29401" y="154771"/>
                    <a:pt x="29401" y="156005"/>
                  </a:cubicBezTo>
                  <a:cubicBezTo>
                    <a:pt x="29401" y="161433"/>
                    <a:pt x="34209" y="162913"/>
                    <a:pt x="36739" y="162913"/>
                  </a:cubicBezTo>
                  <a:cubicBezTo>
                    <a:pt x="38005" y="162913"/>
                    <a:pt x="43572" y="162173"/>
                    <a:pt x="46102" y="156498"/>
                  </a:cubicBezTo>
                  <a:cubicBezTo>
                    <a:pt x="46861" y="154524"/>
                    <a:pt x="48127" y="146383"/>
                    <a:pt x="54959" y="111348"/>
                  </a:cubicBezTo>
                  <a:cubicBezTo>
                    <a:pt x="57237" y="111594"/>
                    <a:pt x="59008" y="111841"/>
                    <a:pt x="63310" y="111841"/>
                  </a:cubicBezTo>
                  <a:cubicBezTo>
                    <a:pt x="105316" y="111841"/>
                    <a:pt x="144286" y="73105"/>
                    <a:pt x="144286" y="34123"/>
                  </a:cubicBezTo>
                  <a:cubicBezTo>
                    <a:pt x="144286" y="14878"/>
                    <a:pt x="134417" y="75"/>
                    <a:pt x="115438" y="75"/>
                  </a:cubicBezTo>
                  <a:cubicBezTo>
                    <a:pt x="78746" y="75"/>
                    <a:pt x="63563" y="47939"/>
                    <a:pt x="48380" y="96051"/>
                  </a:cubicBezTo>
                  <a:cubicBezTo>
                    <a:pt x="21050" y="91116"/>
                    <a:pt x="6879" y="77300"/>
                    <a:pt x="6879" y="59535"/>
                  </a:cubicBezTo>
                  <a:cubicBezTo>
                    <a:pt x="6879" y="52627"/>
                    <a:pt x="12700" y="25487"/>
                    <a:pt x="27883" y="8463"/>
                  </a:cubicBezTo>
                  <a:cubicBezTo>
                    <a:pt x="29907" y="6243"/>
                    <a:pt x="29907" y="5749"/>
                    <a:pt x="29907" y="5256"/>
                  </a:cubicBezTo>
                  <a:cubicBezTo>
                    <a:pt x="29907" y="4269"/>
                    <a:pt x="29401" y="2789"/>
                    <a:pt x="26870" y="2789"/>
                  </a:cubicBezTo>
                  <a:cubicBezTo>
                    <a:pt x="19785" y="2789"/>
                    <a:pt x="300" y="38564"/>
                    <a:pt x="300" y="62249"/>
                  </a:cubicBezTo>
                  <a:cubicBezTo>
                    <a:pt x="300" y="85442"/>
                    <a:pt x="17001" y="103452"/>
                    <a:pt x="44078" y="109621"/>
                  </a:cubicBezTo>
                  <a:lnTo>
                    <a:pt x="30666" y="151070"/>
                  </a:lnTo>
                  <a:close/>
                  <a:moveTo>
                    <a:pt x="65587" y="97531"/>
                  </a:moveTo>
                  <a:cubicBezTo>
                    <a:pt x="63563" y="97531"/>
                    <a:pt x="63057" y="97531"/>
                    <a:pt x="61032" y="97284"/>
                  </a:cubicBezTo>
                  <a:cubicBezTo>
                    <a:pt x="57996" y="97284"/>
                    <a:pt x="57743" y="97038"/>
                    <a:pt x="57743" y="96297"/>
                  </a:cubicBezTo>
                  <a:cubicBezTo>
                    <a:pt x="57743" y="95804"/>
                    <a:pt x="62045" y="73352"/>
                    <a:pt x="62804" y="69651"/>
                  </a:cubicBezTo>
                  <a:cubicBezTo>
                    <a:pt x="70648" y="38070"/>
                    <a:pt x="90386" y="14385"/>
                    <a:pt x="112908" y="14385"/>
                  </a:cubicBezTo>
                  <a:cubicBezTo>
                    <a:pt x="130368" y="14385"/>
                    <a:pt x="137201" y="27708"/>
                    <a:pt x="137201" y="39551"/>
                  </a:cubicBezTo>
                  <a:cubicBezTo>
                    <a:pt x="137201" y="67431"/>
                    <a:pt x="104557" y="97531"/>
                    <a:pt x="65587" y="97531"/>
                  </a:cubicBezTo>
                  <a:close/>
                </a:path>
              </a:pathLst>
            </a:custGeom>
            <a:grpFill/>
            <a:ln w="25400"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D5F8A5CD-964C-26BB-5BAA-D8F6973EED16}"/>
                </a:ext>
              </a:extLst>
            </p:cNvPr>
            <p:cNvSpPr/>
            <p:nvPr>
              <p:custDataLst>
                <p:tags r:id="rId33"/>
              </p:custDataLst>
            </p:nvPr>
          </p:nvSpPr>
          <p:spPr>
            <a:xfrm>
              <a:off x="10339342" y="4310693"/>
              <a:ext cx="84139" cy="120204"/>
            </a:xfrm>
            <a:custGeom>
              <a:avLst/>
              <a:gdLst>
                <a:gd name="connsiteX0" fmla="*/ 82675 w 84139"/>
                <a:gd name="connsiteY0" fmla="*/ 12511 h 120204"/>
                <a:gd name="connsiteX1" fmla="*/ 84446 w 84139"/>
                <a:gd name="connsiteY1" fmla="*/ 5603 h 120204"/>
                <a:gd name="connsiteX2" fmla="*/ 38036 w 84139"/>
                <a:gd name="connsiteY2" fmla="*/ 5603 h 120204"/>
                <a:gd name="connsiteX3" fmla="*/ 22626 w 84139"/>
                <a:gd name="connsiteY3" fmla="*/ 4912 h 120204"/>
                <a:gd name="connsiteX4" fmla="*/ 12529 w 84139"/>
                <a:gd name="connsiteY4" fmla="*/ 76 h 120204"/>
                <a:gd name="connsiteX5" fmla="*/ 6506 w 84139"/>
                <a:gd name="connsiteY5" fmla="*/ 76 h 120204"/>
                <a:gd name="connsiteX6" fmla="*/ 307 w 84139"/>
                <a:gd name="connsiteY6" fmla="*/ 37036 h 120204"/>
                <a:gd name="connsiteX7" fmla="*/ 6329 w 84139"/>
                <a:gd name="connsiteY7" fmla="*/ 37036 h 120204"/>
                <a:gd name="connsiteX8" fmla="*/ 11289 w 84139"/>
                <a:gd name="connsiteY8" fmla="*/ 21319 h 120204"/>
                <a:gd name="connsiteX9" fmla="*/ 29711 w 84139"/>
                <a:gd name="connsiteY9" fmla="*/ 20283 h 120204"/>
                <a:gd name="connsiteX10" fmla="*/ 68327 w 84139"/>
                <a:gd name="connsiteY10" fmla="*/ 20283 h 120204"/>
                <a:gd name="connsiteX11" fmla="*/ 49905 w 84139"/>
                <a:gd name="connsiteY11" fmla="*/ 43080 h 120204"/>
                <a:gd name="connsiteX12" fmla="*/ 24574 w 84139"/>
                <a:gd name="connsiteY12" fmla="*/ 110436 h 120204"/>
                <a:gd name="connsiteX13" fmla="*/ 32900 w 84139"/>
                <a:gd name="connsiteY13" fmla="*/ 120281 h 120204"/>
                <a:gd name="connsiteX14" fmla="*/ 41402 w 84139"/>
                <a:gd name="connsiteY14" fmla="*/ 110264 h 120204"/>
                <a:gd name="connsiteX15" fmla="*/ 41402 w 84139"/>
                <a:gd name="connsiteY15" fmla="*/ 103355 h 120204"/>
                <a:gd name="connsiteX16" fmla="*/ 56104 w 84139"/>
                <a:gd name="connsiteY16" fmla="*/ 45153 h 120204"/>
                <a:gd name="connsiteX17" fmla="*/ 82675 w 84139"/>
                <a:gd name="connsiteY17" fmla="*/ 12511 h 12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4139" h="120204">
                  <a:moveTo>
                    <a:pt x="82675" y="12511"/>
                  </a:moveTo>
                  <a:cubicBezTo>
                    <a:pt x="84446" y="10439"/>
                    <a:pt x="84446" y="10093"/>
                    <a:pt x="84446" y="5603"/>
                  </a:cubicBezTo>
                  <a:lnTo>
                    <a:pt x="38036" y="5603"/>
                  </a:lnTo>
                  <a:cubicBezTo>
                    <a:pt x="30951" y="5603"/>
                    <a:pt x="29003" y="5430"/>
                    <a:pt x="22626" y="4912"/>
                  </a:cubicBezTo>
                  <a:cubicBezTo>
                    <a:pt x="13415" y="4221"/>
                    <a:pt x="13060" y="3012"/>
                    <a:pt x="12529" y="76"/>
                  </a:cubicBezTo>
                  <a:lnTo>
                    <a:pt x="6506" y="76"/>
                  </a:lnTo>
                  <a:lnTo>
                    <a:pt x="307" y="37036"/>
                  </a:lnTo>
                  <a:lnTo>
                    <a:pt x="6329" y="37036"/>
                  </a:lnTo>
                  <a:cubicBezTo>
                    <a:pt x="6683" y="34445"/>
                    <a:pt x="8455" y="23046"/>
                    <a:pt x="11289" y="21319"/>
                  </a:cubicBezTo>
                  <a:cubicBezTo>
                    <a:pt x="12706" y="20283"/>
                    <a:pt x="27054" y="20283"/>
                    <a:pt x="29711" y="20283"/>
                  </a:cubicBezTo>
                  <a:lnTo>
                    <a:pt x="68327" y="20283"/>
                  </a:lnTo>
                  <a:cubicBezTo>
                    <a:pt x="62658" y="27537"/>
                    <a:pt x="53624" y="38245"/>
                    <a:pt x="49905" y="43080"/>
                  </a:cubicBezTo>
                  <a:cubicBezTo>
                    <a:pt x="26700" y="72786"/>
                    <a:pt x="24574" y="100246"/>
                    <a:pt x="24574" y="110436"/>
                  </a:cubicBezTo>
                  <a:cubicBezTo>
                    <a:pt x="24574" y="112336"/>
                    <a:pt x="24574" y="120281"/>
                    <a:pt x="32900" y="120281"/>
                  </a:cubicBezTo>
                  <a:cubicBezTo>
                    <a:pt x="41402" y="120281"/>
                    <a:pt x="41402" y="112509"/>
                    <a:pt x="41402" y="110264"/>
                  </a:cubicBezTo>
                  <a:lnTo>
                    <a:pt x="41402" y="103355"/>
                  </a:lnTo>
                  <a:cubicBezTo>
                    <a:pt x="41402" y="69850"/>
                    <a:pt x="48488" y="54479"/>
                    <a:pt x="56104" y="45153"/>
                  </a:cubicBezTo>
                  <a:lnTo>
                    <a:pt x="82675" y="12511"/>
                  </a:lnTo>
                  <a:close/>
                </a:path>
              </a:pathLst>
            </a:custGeom>
            <a:grpFill/>
            <a:ln w="25400"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690CB116-8753-00EC-5472-F403C5F4BE10}"/>
                </a:ext>
              </a:extLst>
            </p:cNvPr>
            <p:cNvSpPr/>
            <p:nvPr>
              <p:custDataLst>
                <p:tags r:id="rId34"/>
              </p:custDataLst>
            </p:nvPr>
          </p:nvSpPr>
          <p:spPr>
            <a:xfrm>
              <a:off x="10458684" y="4205391"/>
              <a:ext cx="89833" cy="246724"/>
            </a:xfrm>
            <a:custGeom>
              <a:avLst/>
              <a:gdLst>
                <a:gd name="connsiteX0" fmla="*/ 36750 w 89833"/>
                <a:gd name="connsiteY0" fmla="*/ 213985 h 246724"/>
                <a:gd name="connsiteX1" fmla="*/ 2589 w 89833"/>
                <a:gd name="connsiteY1" fmla="*/ 241372 h 246724"/>
                <a:gd name="connsiteX2" fmla="*/ 311 w 89833"/>
                <a:gd name="connsiteY2" fmla="*/ 244086 h 246724"/>
                <a:gd name="connsiteX3" fmla="*/ 5372 w 89833"/>
                <a:gd name="connsiteY3" fmla="*/ 246800 h 246724"/>
                <a:gd name="connsiteX4" fmla="*/ 53705 w 89833"/>
                <a:gd name="connsiteY4" fmla="*/ 215959 h 246724"/>
                <a:gd name="connsiteX5" fmla="*/ 53705 w 89833"/>
                <a:gd name="connsiteY5" fmla="*/ 159706 h 246724"/>
                <a:gd name="connsiteX6" fmla="*/ 63827 w 89833"/>
                <a:gd name="connsiteY6" fmla="*/ 134046 h 246724"/>
                <a:gd name="connsiteX7" fmla="*/ 87867 w 89833"/>
                <a:gd name="connsiteY7" fmla="*/ 126151 h 246724"/>
                <a:gd name="connsiteX8" fmla="*/ 90144 w 89833"/>
                <a:gd name="connsiteY8" fmla="*/ 123437 h 246724"/>
                <a:gd name="connsiteX9" fmla="*/ 86095 w 89833"/>
                <a:gd name="connsiteY9" fmla="*/ 120723 h 246724"/>
                <a:gd name="connsiteX10" fmla="*/ 54464 w 89833"/>
                <a:gd name="connsiteY10" fmla="*/ 98765 h 246724"/>
                <a:gd name="connsiteX11" fmla="*/ 53705 w 89833"/>
                <a:gd name="connsiteY11" fmla="*/ 86675 h 246724"/>
                <a:gd name="connsiteX12" fmla="*/ 53705 w 89833"/>
                <a:gd name="connsiteY12" fmla="*/ 37824 h 246724"/>
                <a:gd name="connsiteX13" fmla="*/ 41558 w 89833"/>
                <a:gd name="connsiteY13" fmla="*/ 10190 h 246724"/>
                <a:gd name="connsiteX14" fmla="*/ 5372 w 89833"/>
                <a:gd name="connsiteY14" fmla="*/ 75 h 246724"/>
                <a:gd name="connsiteX15" fmla="*/ 311 w 89833"/>
                <a:gd name="connsiteY15" fmla="*/ 2789 h 246724"/>
                <a:gd name="connsiteX16" fmla="*/ 4360 w 89833"/>
                <a:gd name="connsiteY16" fmla="*/ 5503 h 246724"/>
                <a:gd name="connsiteX17" fmla="*/ 35991 w 89833"/>
                <a:gd name="connsiteY17" fmla="*/ 26968 h 246724"/>
                <a:gd name="connsiteX18" fmla="*/ 36750 w 89833"/>
                <a:gd name="connsiteY18" fmla="*/ 38564 h 246724"/>
                <a:gd name="connsiteX19" fmla="*/ 36750 w 89833"/>
                <a:gd name="connsiteY19" fmla="*/ 90376 h 246724"/>
                <a:gd name="connsiteX20" fmla="*/ 46872 w 89833"/>
                <a:gd name="connsiteY20" fmla="*/ 113815 h 246724"/>
                <a:gd name="connsiteX21" fmla="*/ 66610 w 89833"/>
                <a:gd name="connsiteY21" fmla="*/ 123437 h 246724"/>
                <a:gd name="connsiteX22" fmla="*/ 36750 w 89833"/>
                <a:gd name="connsiteY22" fmla="*/ 154771 h 246724"/>
                <a:gd name="connsiteX23" fmla="*/ 36750 w 89833"/>
                <a:gd name="connsiteY23" fmla="*/ 213985 h 2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9833" h="246724">
                  <a:moveTo>
                    <a:pt x="36750" y="213985"/>
                  </a:moveTo>
                  <a:cubicBezTo>
                    <a:pt x="36750" y="223854"/>
                    <a:pt x="30171" y="239644"/>
                    <a:pt x="2589" y="241372"/>
                  </a:cubicBezTo>
                  <a:cubicBezTo>
                    <a:pt x="1323" y="241618"/>
                    <a:pt x="311" y="242605"/>
                    <a:pt x="311" y="244086"/>
                  </a:cubicBezTo>
                  <a:cubicBezTo>
                    <a:pt x="311" y="246800"/>
                    <a:pt x="3095" y="246800"/>
                    <a:pt x="5372" y="246800"/>
                  </a:cubicBezTo>
                  <a:cubicBezTo>
                    <a:pt x="29918" y="246800"/>
                    <a:pt x="53452" y="234710"/>
                    <a:pt x="53705" y="215959"/>
                  </a:cubicBezTo>
                  <a:lnTo>
                    <a:pt x="53705" y="159706"/>
                  </a:lnTo>
                  <a:cubicBezTo>
                    <a:pt x="53705" y="150083"/>
                    <a:pt x="53705" y="142188"/>
                    <a:pt x="63827" y="134046"/>
                  </a:cubicBezTo>
                  <a:cubicBezTo>
                    <a:pt x="72684" y="126891"/>
                    <a:pt x="82300" y="126398"/>
                    <a:pt x="87867" y="126151"/>
                  </a:cubicBezTo>
                  <a:cubicBezTo>
                    <a:pt x="89132" y="125904"/>
                    <a:pt x="90144" y="124917"/>
                    <a:pt x="90144" y="123437"/>
                  </a:cubicBezTo>
                  <a:cubicBezTo>
                    <a:pt x="90144" y="120970"/>
                    <a:pt x="88626" y="120970"/>
                    <a:pt x="86095" y="120723"/>
                  </a:cubicBezTo>
                  <a:cubicBezTo>
                    <a:pt x="69394" y="119736"/>
                    <a:pt x="57248" y="110854"/>
                    <a:pt x="54464" y="98765"/>
                  </a:cubicBezTo>
                  <a:cubicBezTo>
                    <a:pt x="53705" y="96051"/>
                    <a:pt x="53705" y="95557"/>
                    <a:pt x="53705" y="86675"/>
                  </a:cubicBezTo>
                  <a:lnTo>
                    <a:pt x="53705" y="37824"/>
                  </a:lnTo>
                  <a:cubicBezTo>
                    <a:pt x="53705" y="27461"/>
                    <a:pt x="53705" y="19566"/>
                    <a:pt x="41558" y="10190"/>
                  </a:cubicBezTo>
                  <a:cubicBezTo>
                    <a:pt x="31436" y="2542"/>
                    <a:pt x="13976" y="75"/>
                    <a:pt x="5372" y="75"/>
                  </a:cubicBezTo>
                  <a:cubicBezTo>
                    <a:pt x="3095" y="75"/>
                    <a:pt x="311" y="75"/>
                    <a:pt x="311" y="2789"/>
                  </a:cubicBezTo>
                  <a:cubicBezTo>
                    <a:pt x="311" y="5256"/>
                    <a:pt x="1829" y="5256"/>
                    <a:pt x="4360" y="5503"/>
                  </a:cubicBezTo>
                  <a:cubicBezTo>
                    <a:pt x="20302" y="6490"/>
                    <a:pt x="32702" y="14385"/>
                    <a:pt x="35991" y="26968"/>
                  </a:cubicBezTo>
                  <a:cubicBezTo>
                    <a:pt x="36750" y="29188"/>
                    <a:pt x="36750" y="29682"/>
                    <a:pt x="36750" y="38564"/>
                  </a:cubicBezTo>
                  <a:lnTo>
                    <a:pt x="36750" y="90376"/>
                  </a:lnTo>
                  <a:cubicBezTo>
                    <a:pt x="36750" y="101725"/>
                    <a:pt x="38775" y="105920"/>
                    <a:pt x="46872" y="113815"/>
                  </a:cubicBezTo>
                  <a:cubicBezTo>
                    <a:pt x="52187" y="118996"/>
                    <a:pt x="59525" y="121463"/>
                    <a:pt x="66610" y="123437"/>
                  </a:cubicBezTo>
                  <a:cubicBezTo>
                    <a:pt x="45860" y="129112"/>
                    <a:pt x="36750" y="140461"/>
                    <a:pt x="36750" y="154771"/>
                  </a:cubicBezTo>
                  <a:lnTo>
                    <a:pt x="36750" y="213985"/>
                  </a:lnTo>
                  <a:close/>
                </a:path>
              </a:pathLst>
            </a:custGeom>
            <a:grpFill/>
            <a:ln w="25400" cap="flat">
              <a:noFill/>
              <a:prstDash val="solid"/>
              <a:miter/>
            </a:ln>
          </p:spPr>
          <p:txBody>
            <a:bodyPr rtlCol="0" anchor="ctr"/>
            <a:lstStyle/>
            <a:p>
              <a:endParaRPr lang="en-US"/>
            </a:p>
          </p:txBody>
        </p:sp>
      </p:grpSp>
      <p:sp>
        <p:nvSpPr>
          <p:cNvPr id="224" name="Date Placeholder 1">
            <a:extLst>
              <a:ext uri="{FF2B5EF4-FFF2-40B4-BE49-F238E27FC236}">
                <a16:creationId xmlns:a16="http://schemas.microsoft.com/office/drawing/2014/main" id="{E60769E9-08FD-BDEA-CCFC-34B1F83E60B6}"/>
              </a:ext>
            </a:extLst>
          </p:cNvPr>
          <p:cNvSpPr txBox="1">
            <a:spLocks/>
          </p:cNvSpPr>
          <p:nvPr/>
        </p:nvSpPr>
        <p:spPr>
          <a:xfrm>
            <a:off x="550863" y="6507212"/>
            <a:ext cx="2628900" cy="153888"/>
          </a:xfrm>
          <a:prstGeom prst="rect">
            <a:avLst/>
          </a:prstGeom>
        </p:spPr>
        <p:txBody>
          <a:bodyPr vert="horz" wrap="square" lIns="0" tIns="0" rIns="0" bIns="0" rtlCol="0" anchor="ctr">
            <a:normAutofit fontScale="6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a:solidFill>
                  <a:schemeClr val="tx1">
                    <a:alpha val="80000"/>
                  </a:schemeClr>
                </a:solidFill>
              </a:rPr>
              <a:t>13/6/25</a:t>
            </a:r>
            <a:endParaRPr lang="en-US" dirty="0">
              <a:solidFill>
                <a:schemeClr val="tx1">
                  <a:alpha val="80000"/>
                </a:schemeClr>
              </a:solidFill>
            </a:endParaRPr>
          </a:p>
        </p:txBody>
      </p:sp>
      <p:sp>
        <p:nvSpPr>
          <p:cNvPr id="225" name="Footer Placeholder 7">
            <a:extLst>
              <a:ext uri="{FF2B5EF4-FFF2-40B4-BE49-F238E27FC236}">
                <a16:creationId xmlns:a16="http://schemas.microsoft.com/office/drawing/2014/main" id="{933A90B3-438F-DF81-0B00-6E58B88409F4}"/>
              </a:ext>
            </a:extLst>
          </p:cNvPr>
          <p:cNvSpPr txBox="1">
            <a:spLocks/>
          </p:cNvSpPr>
          <p:nvPr/>
        </p:nvSpPr>
        <p:spPr>
          <a:xfrm>
            <a:off x="3359150" y="6507212"/>
            <a:ext cx="6379210" cy="153888"/>
          </a:xfrm>
          <a:prstGeom prst="rect">
            <a:avLst/>
          </a:prstGeom>
        </p:spPr>
        <p:txBody>
          <a:bodyPr vert="horz" wrap="square" lIns="0" tIns="0" rIns="0" bIns="0" rtlCol="0" anchor="ctr">
            <a:normAutofit fontScale="6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a:solidFill>
                  <a:schemeClr val="tx1">
                    <a:alpha val="80000"/>
                  </a:schemeClr>
                </a:solidFill>
              </a:rPr>
              <a:t>Andrea Begnoni</a:t>
            </a:r>
            <a:endParaRPr lang="en-US" dirty="0">
              <a:solidFill>
                <a:schemeClr val="tx1">
                  <a:alpha val="80000"/>
                </a:schemeClr>
              </a:solidFill>
            </a:endParaRPr>
          </a:p>
        </p:txBody>
      </p:sp>
    </p:spTree>
    <p:extLst>
      <p:ext uri="{BB962C8B-B14F-4D97-AF65-F5344CB8AC3E}">
        <p14:creationId xmlns:p14="http://schemas.microsoft.com/office/powerpoint/2010/main" val="3412624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E0E87-EAAF-764E-83A9-5BBB5083D9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521F29-C591-09B8-C874-186C0261F392}"/>
              </a:ext>
            </a:extLst>
          </p:cNvPr>
          <p:cNvSpPr>
            <a:spLocks noGrp="1"/>
          </p:cNvSpPr>
          <p:nvPr>
            <p:ph type="ctrTitle"/>
          </p:nvPr>
        </p:nvSpPr>
        <p:spPr>
          <a:xfrm>
            <a:off x="550864" y="549275"/>
            <a:ext cx="4555974" cy="1997855"/>
          </a:xfrm>
        </p:spPr>
        <p:txBody>
          <a:bodyPr vert="horz" wrap="square" lIns="0" tIns="0" rIns="0" bIns="0" rtlCol="0" anchor="b" anchorCtr="0">
            <a:normAutofit/>
          </a:bodyPr>
          <a:lstStyle/>
          <a:p>
            <a:pPr>
              <a:lnSpc>
                <a:spcPct val="100000"/>
              </a:lnSpc>
            </a:pPr>
            <a:r>
              <a:rPr lang="en-US" kern="1200" dirty="0">
                <a:solidFill>
                  <a:schemeClr val="tx1"/>
                </a:solidFill>
                <a:latin typeface="+mj-lt"/>
                <a:ea typeface="+mj-ea"/>
                <a:cs typeface="+mj-cs"/>
              </a:rPr>
              <a:t>Post-</a:t>
            </a:r>
            <a:r>
              <a:rPr lang="en-US" kern="1200" dirty="0" err="1">
                <a:solidFill>
                  <a:schemeClr val="tx1"/>
                </a:solidFill>
                <a:latin typeface="+mj-lt"/>
                <a:ea typeface="+mj-ea"/>
                <a:cs typeface="+mj-cs"/>
              </a:rPr>
              <a:t>Netwonian</a:t>
            </a:r>
            <a:r>
              <a:rPr lang="en-US" kern="1200" dirty="0">
                <a:solidFill>
                  <a:schemeClr val="tx1"/>
                </a:solidFill>
                <a:latin typeface="+mj-lt"/>
                <a:ea typeface="+mj-ea"/>
                <a:cs typeface="+mj-cs"/>
              </a:rPr>
              <a:t> terms</a:t>
            </a:r>
          </a:p>
        </p:txBody>
      </p:sp>
      <p:sp>
        <p:nvSpPr>
          <p:cNvPr id="4" name="Text Placeholder 3">
            <a:extLst>
              <a:ext uri="{FF2B5EF4-FFF2-40B4-BE49-F238E27FC236}">
                <a16:creationId xmlns:a16="http://schemas.microsoft.com/office/drawing/2014/main" id="{C45DFF78-81D6-FECC-2ACB-D0F3B7FF1D28}"/>
              </a:ext>
            </a:extLst>
          </p:cNvPr>
          <p:cNvSpPr>
            <a:spLocks noGrp="1"/>
          </p:cNvSpPr>
          <p:nvPr>
            <p:ph type="body" sz="quarter" idx="14"/>
          </p:nvPr>
        </p:nvSpPr>
        <p:spPr>
          <a:xfrm>
            <a:off x="550863" y="2678400"/>
            <a:ext cx="3565525" cy="3414425"/>
          </a:xfrm>
        </p:spPr>
        <p:txBody>
          <a:bodyPr vert="horz" wrap="square" lIns="0" tIns="0" rIns="0" bIns="0" rtlCol="0" anchor="t">
            <a:normAutofit/>
          </a:bodyPr>
          <a:lstStyle/>
          <a:p>
            <a:pPr marL="342900">
              <a:buFont typeface="Arial" panose="020B0604020202020204" pitchFamily="34" charset="0"/>
              <a:buChar char="•"/>
            </a:pPr>
            <a:r>
              <a:rPr lang="en-US" sz="1600" dirty="0"/>
              <a:t>In frequency domain the phase of a GW can be expressed as</a:t>
            </a:r>
          </a:p>
          <a:p>
            <a:pPr marL="114300" indent="0"/>
            <a:endParaRPr lang="en-US" sz="1600" dirty="0"/>
          </a:p>
          <a:p>
            <a:pPr marL="114300" indent="0"/>
            <a:endParaRPr lang="en-US" sz="1600" dirty="0"/>
          </a:p>
        </p:txBody>
      </p:sp>
      <p:pic>
        <p:nvPicPr>
          <p:cNvPr id="6" name="Picture Placeholder 5" descr="A black hole with a ring around it&#10;&#10;AI-generated content may be incorrect.">
            <a:extLst>
              <a:ext uri="{FF2B5EF4-FFF2-40B4-BE49-F238E27FC236}">
                <a16:creationId xmlns:a16="http://schemas.microsoft.com/office/drawing/2014/main" id="{E874112F-37FF-968B-9CC8-42F5F79A1DE3}"/>
              </a:ext>
            </a:extLst>
          </p:cNvPr>
          <p:cNvPicPr>
            <a:picLocks noGrp="1" noChangeAspect="1"/>
          </p:cNvPicPr>
          <p:nvPr>
            <p:ph type="pic" sz="quarter" idx="13"/>
          </p:nvPr>
        </p:nvPicPr>
        <p:blipFill>
          <a:blip r:embed="rId34"/>
          <a:srcRect/>
          <a:stretch>
            <a:fillRect/>
          </a:stretch>
        </p:blipFill>
        <p:spPr>
          <a:xfrm>
            <a:off x="5588000" y="862806"/>
            <a:ext cx="5132388" cy="5132388"/>
          </a:xfrm>
          <a:custGeom>
            <a:avLst/>
            <a:gdLst/>
            <a:ahLst/>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p:spPr>
      </p:pic>
      <p:grpSp>
        <p:nvGrpSpPr>
          <p:cNvPr id="150" name="Group 149" descr="\documentclass{article}&#10;\usepackage{amsmath}&#10;\pagestyle{empty}&#10;\begin{document}&#10;&#10;&#10;\begin{equation}&#10;\Phi(f)\propto \sum_{j=0}^7\left[\varphi_j+\varphi_j^{(l)} \ln f\right] f^{(j-5) / 3}\nonumber&#10;\end{equation}&#10;&#10;\end{document}" title="IguanaTex Shape Display">
            <a:extLst>
              <a:ext uri="{FF2B5EF4-FFF2-40B4-BE49-F238E27FC236}">
                <a16:creationId xmlns:a16="http://schemas.microsoft.com/office/drawing/2014/main" id="{DDC3BE8E-5A0B-144D-B444-62F7540D67A4}"/>
              </a:ext>
            </a:extLst>
          </p:cNvPr>
          <p:cNvGrpSpPr>
            <a:grpSpLocks noChangeAspect="1"/>
          </p:cNvGrpSpPr>
          <p:nvPr>
            <p:custDataLst>
              <p:tags r:id="rId1"/>
            </p:custDataLst>
          </p:nvPr>
        </p:nvGrpSpPr>
        <p:grpSpPr>
          <a:xfrm>
            <a:off x="757933" y="3380517"/>
            <a:ext cx="3816379" cy="770759"/>
            <a:chOff x="5137874" y="6541375"/>
            <a:chExt cx="3816379" cy="770759"/>
          </a:xfrm>
        </p:grpSpPr>
        <p:sp>
          <p:nvSpPr>
            <p:cNvPr id="119" name="Freeform: Shape 118">
              <a:extLst>
                <a:ext uri="{FF2B5EF4-FFF2-40B4-BE49-F238E27FC236}">
                  <a16:creationId xmlns:a16="http://schemas.microsoft.com/office/drawing/2014/main" id="{CF009D59-E675-EB1E-F05A-EE0571A09593}"/>
                </a:ext>
              </a:extLst>
            </p:cNvPr>
            <p:cNvSpPr/>
            <p:nvPr>
              <p:custDataLst>
                <p:tags r:id="rId2"/>
              </p:custDataLst>
            </p:nvPr>
          </p:nvSpPr>
          <p:spPr>
            <a:xfrm>
              <a:off x="5137874" y="6804600"/>
              <a:ext cx="153601" cy="172833"/>
            </a:xfrm>
            <a:custGeom>
              <a:avLst/>
              <a:gdLst>
                <a:gd name="connsiteX0" fmla="*/ 86668 w 153601"/>
                <a:gd name="connsiteY0" fmla="*/ 138754 h 172833"/>
                <a:gd name="connsiteX1" fmla="*/ 153759 w 153601"/>
                <a:gd name="connsiteY1" fmla="*/ 86625 h 172833"/>
                <a:gd name="connsiteX2" fmla="*/ 86668 w 153601"/>
                <a:gd name="connsiteY2" fmla="*/ 34244 h 172833"/>
                <a:gd name="connsiteX3" fmla="*/ 86668 w 153601"/>
                <a:gd name="connsiteY3" fmla="*/ 20073 h 172833"/>
                <a:gd name="connsiteX4" fmla="*/ 110629 w 153601"/>
                <a:gd name="connsiteY4" fmla="*/ 7926 h 172833"/>
                <a:gd name="connsiteX5" fmla="*/ 118952 w 153601"/>
                <a:gd name="connsiteY5" fmla="*/ 7926 h 172833"/>
                <a:gd name="connsiteX6" fmla="*/ 118952 w 153601"/>
                <a:gd name="connsiteY6" fmla="*/ 82 h 172833"/>
                <a:gd name="connsiteX7" fmla="*/ 76328 w 153601"/>
                <a:gd name="connsiteY7" fmla="*/ 841 h 172833"/>
                <a:gd name="connsiteX8" fmla="*/ 33450 w 153601"/>
                <a:gd name="connsiteY8" fmla="*/ 82 h 172833"/>
                <a:gd name="connsiteX9" fmla="*/ 33450 w 153601"/>
                <a:gd name="connsiteY9" fmla="*/ 7926 h 172833"/>
                <a:gd name="connsiteX10" fmla="*/ 41774 w 153601"/>
                <a:gd name="connsiteY10" fmla="*/ 7926 h 172833"/>
                <a:gd name="connsiteX11" fmla="*/ 65734 w 153601"/>
                <a:gd name="connsiteY11" fmla="*/ 20073 h 172833"/>
                <a:gd name="connsiteX12" fmla="*/ 65734 w 153601"/>
                <a:gd name="connsiteY12" fmla="*/ 34244 h 172833"/>
                <a:gd name="connsiteX13" fmla="*/ 158 w 153601"/>
                <a:gd name="connsiteY13" fmla="*/ 86372 h 172833"/>
                <a:gd name="connsiteX14" fmla="*/ 65734 w 153601"/>
                <a:gd name="connsiteY14" fmla="*/ 138754 h 172833"/>
                <a:gd name="connsiteX15" fmla="*/ 65734 w 153601"/>
                <a:gd name="connsiteY15" fmla="*/ 152925 h 172833"/>
                <a:gd name="connsiteX16" fmla="*/ 41774 w 153601"/>
                <a:gd name="connsiteY16" fmla="*/ 165071 h 172833"/>
                <a:gd name="connsiteX17" fmla="*/ 33450 w 153601"/>
                <a:gd name="connsiteY17" fmla="*/ 165071 h 172833"/>
                <a:gd name="connsiteX18" fmla="*/ 33450 w 153601"/>
                <a:gd name="connsiteY18" fmla="*/ 172916 h 172833"/>
                <a:gd name="connsiteX19" fmla="*/ 76075 w 153601"/>
                <a:gd name="connsiteY19" fmla="*/ 172156 h 172833"/>
                <a:gd name="connsiteX20" fmla="*/ 118952 w 153601"/>
                <a:gd name="connsiteY20" fmla="*/ 172916 h 172833"/>
                <a:gd name="connsiteX21" fmla="*/ 118952 w 153601"/>
                <a:gd name="connsiteY21" fmla="*/ 165071 h 172833"/>
                <a:gd name="connsiteX22" fmla="*/ 110629 w 153601"/>
                <a:gd name="connsiteY22" fmla="*/ 165071 h 172833"/>
                <a:gd name="connsiteX23" fmla="*/ 86668 w 153601"/>
                <a:gd name="connsiteY23" fmla="*/ 152925 h 172833"/>
                <a:gd name="connsiteX24" fmla="*/ 86668 w 153601"/>
                <a:gd name="connsiteY24" fmla="*/ 138754 h 172833"/>
                <a:gd name="connsiteX25" fmla="*/ 65734 w 153601"/>
                <a:gd name="connsiteY25" fmla="*/ 132934 h 172833"/>
                <a:gd name="connsiteX26" fmla="*/ 25379 w 153601"/>
                <a:gd name="connsiteY26" fmla="*/ 86625 h 172833"/>
                <a:gd name="connsiteX27" fmla="*/ 65734 w 153601"/>
                <a:gd name="connsiteY27" fmla="*/ 40064 h 172833"/>
                <a:gd name="connsiteX28" fmla="*/ 65734 w 153601"/>
                <a:gd name="connsiteY28" fmla="*/ 132934 h 172833"/>
                <a:gd name="connsiteX29" fmla="*/ 86668 w 153601"/>
                <a:gd name="connsiteY29" fmla="*/ 39811 h 172833"/>
                <a:gd name="connsiteX30" fmla="*/ 128537 w 153601"/>
                <a:gd name="connsiteY30" fmla="*/ 86372 h 172833"/>
                <a:gd name="connsiteX31" fmla="*/ 86668 w 153601"/>
                <a:gd name="connsiteY31" fmla="*/ 133187 h 172833"/>
                <a:gd name="connsiteX32" fmla="*/ 86668 w 153601"/>
                <a:gd name="connsiteY32" fmla="*/ 39811 h 17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3601" h="172833">
                  <a:moveTo>
                    <a:pt x="86668" y="138754"/>
                  </a:moveTo>
                  <a:cubicBezTo>
                    <a:pt x="125762" y="135717"/>
                    <a:pt x="153759" y="112183"/>
                    <a:pt x="153759" y="86625"/>
                  </a:cubicBezTo>
                  <a:cubicBezTo>
                    <a:pt x="153759" y="60308"/>
                    <a:pt x="125006" y="37280"/>
                    <a:pt x="86668" y="34244"/>
                  </a:cubicBezTo>
                  <a:lnTo>
                    <a:pt x="86668" y="20073"/>
                  </a:lnTo>
                  <a:cubicBezTo>
                    <a:pt x="86668" y="11469"/>
                    <a:pt x="86668" y="7926"/>
                    <a:pt x="110629" y="7926"/>
                  </a:cubicBezTo>
                  <a:lnTo>
                    <a:pt x="118952" y="7926"/>
                  </a:lnTo>
                  <a:lnTo>
                    <a:pt x="118952" y="82"/>
                  </a:lnTo>
                  <a:cubicBezTo>
                    <a:pt x="109873" y="841"/>
                    <a:pt x="86668" y="841"/>
                    <a:pt x="76328" y="841"/>
                  </a:cubicBezTo>
                  <a:cubicBezTo>
                    <a:pt x="65987" y="841"/>
                    <a:pt x="42530" y="841"/>
                    <a:pt x="33450" y="82"/>
                  </a:cubicBezTo>
                  <a:lnTo>
                    <a:pt x="33450" y="7926"/>
                  </a:lnTo>
                  <a:lnTo>
                    <a:pt x="41774" y="7926"/>
                  </a:lnTo>
                  <a:cubicBezTo>
                    <a:pt x="65734" y="7926"/>
                    <a:pt x="65734" y="11216"/>
                    <a:pt x="65734" y="20073"/>
                  </a:cubicBezTo>
                  <a:lnTo>
                    <a:pt x="65734" y="34244"/>
                  </a:lnTo>
                  <a:cubicBezTo>
                    <a:pt x="27145" y="38039"/>
                    <a:pt x="158" y="61320"/>
                    <a:pt x="158" y="86372"/>
                  </a:cubicBezTo>
                  <a:cubicBezTo>
                    <a:pt x="158" y="112436"/>
                    <a:pt x="28154" y="134958"/>
                    <a:pt x="65734" y="138754"/>
                  </a:cubicBezTo>
                  <a:lnTo>
                    <a:pt x="65734" y="152925"/>
                  </a:lnTo>
                  <a:cubicBezTo>
                    <a:pt x="65734" y="161528"/>
                    <a:pt x="65734" y="165071"/>
                    <a:pt x="41774" y="165071"/>
                  </a:cubicBezTo>
                  <a:lnTo>
                    <a:pt x="33450" y="165071"/>
                  </a:lnTo>
                  <a:lnTo>
                    <a:pt x="33450" y="172916"/>
                  </a:lnTo>
                  <a:cubicBezTo>
                    <a:pt x="42530" y="172156"/>
                    <a:pt x="65734" y="172156"/>
                    <a:pt x="76075" y="172156"/>
                  </a:cubicBezTo>
                  <a:cubicBezTo>
                    <a:pt x="86416" y="172156"/>
                    <a:pt x="109873" y="172156"/>
                    <a:pt x="118952" y="172916"/>
                  </a:cubicBezTo>
                  <a:lnTo>
                    <a:pt x="118952" y="165071"/>
                  </a:lnTo>
                  <a:lnTo>
                    <a:pt x="110629" y="165071"/>
                  </a:lnTo>
                  <a:cubicBezTo>
                    <a:pt x="86668" y="165071"/>
                    <a:pt x="86668" y="161781"/>
                    <a:pt x="86668" y="152925"/>
                  </a:cubicBezTo>
                  <a:lnTo>
                    <a:pt x="86668" y="138754"/>
                  </a:lnTo>
                  <a:close/>
                  <a:moveTo>
                    <a:pt x="65734" y="132934"/>
                  </a:moveTo>
                  <a:cubicBezTo>
                    <a:pt x="29919" y="128126"/>
                    <a:pt x="25379" y="102314"/>
                    <a:pt x="25379" y="86625"/>
                  </a:cubicBezTo>
                  <a:cubicBezTo>
                    <a:pt x="25379" y="73466"/>
                    <a:pt x="27902" y="45125"/>
                    <a:pt x="65734" y="40064"/>
                  </a:cubicBezTo>
                  <a:lnTo>
                    <a:pt x="65734" y="132934"/>
                  </a:lnTo>
                  <a:close/>
                  <a:moveTo>
                    <a:pt x="86668" y="39811"/>
                  </a:moveTo>
                  <a:cubicBezTo>
                    <a:pt x="121475" y="43860"/>
                    <a:pt x="128537" y="67140"/>
                    <a:pt x="128537" y="86372"/>
                  </a:cubicBezTo>
                  <a:cubicBezTo>
                    <a:pt x="128537" y="101555"/>
                    <a:pt x="124754" y="128632"/>
                    <a:pt x="86668" y="133187"/>
                  </a:cubicBezTo>
                  <a:lnTo>
                    <a:pt x="86668" y="39811"/>
                  </a:lnTo>
                  <a:close/>
                </a:path>
              </a:pathLst>
            </a:custGeom>
            <a:solidFill>
              <a:srgbClr val="A4A3AB"/>
            </a:solidFill>
            <a:ln w="2545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20" name="Freeform: Shape 119">
              <a:extLst>
                <a:ext uri="{FF2B5EF4-FFF2-40B4-BE49-F238E27FC236}">
                  <a16:creationId xmlns:a16="http://schemas.microsoft.com/office/drawing/2014/main" id="{21D8E5B0-C809-2E25-44D2-EAE531361257}"/>
                </a:ext>
              </a:extLst>
            </p:cNvPr>
            <p:cNvSpPr/>
            <p:nvPr>
              <p:custDataLst>
                <p:tags r:id="rId3"/>
              </p:custDataLst>
            </p:nvPr>
          </p:nvSpPr>
          <p:spPr>
            <a:xfrm>
              <a:off x="5330877" y="6787645"/>
              <a:ext cx="58514" cy="253051"/>
            </a:xfrm>
            <a:custGeom>
              <a:avLst/>
              <a:gdLst>
                <a:gd name="connsiteX0" fmla="*/ 58679 w 58514"/>
                <a:gd name="connsiteY0" fmla="*/ 250602 h 253051"/>
                <a:gd name="connsiteX1" fmla="*/ 54392 w 58514"/>
                <a:gd name="connsiteY1" fmla="*/ 245035 h 253051"/>
                <a:gd name="connsiteX2" fmla="*/ 14793 w 58514"/>
                <a:gd name="connsiteY2" fmla="*/ 126607 h 253051"/>
                <a:gd name="connsiteX3" fmla="*/ 55401 w 58514"/>
                <a:gd name="connsiteY3" fmla="*/ 6914 h 253051"/>
                <a:gd name="connsiteX4" fmla="*/ 58679 w 58514"/>
                <a:gd name="connsiteY4" fmla="*/ 2612 h 253051"/>
                <a:gd name="connsiteX5" fmla="*/ 56157 w 58514"/>
                <a:gd name="connsiteY5" fmla="*/ 82 h 253051"/>
                <a:gd name="connsiteX6" fmla="*/ 16055 w 58514"/>
                <a:gd name="connsiteY6" fmla="*/ 49427 h 253051"/>
                <a:gd name="connsiteX7" fmla="*/ 165 w 58514"/>
                <a:gd name="connsiteY7" fmla="*/ 126607 h 253051"/>
                <a:gd name="connsiteX8" fmla="*/ 16811 w 58514"/>
                <a:gd name="connsiteY8" fmla="*/ 205559 h 253051"/>
                <a:gd name="connsiteX9" fmla="*/ 56157 w 58514"/>
                <a:gd name="connsiteY9" fmla="*/ 253133 h 253051"/>
                <a:gd name="connsiteX10" fmla="*/ 58679 w 58514"/>
                <a:gd name="connsiteY10" fmla="*/ 250602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14" h="253051">
                  <a:moveTo>
                    <a:pt x="58679" y="250602"/>
                  </a:moveTo>
                  <a:cubicBezTo>
                    <a:pt x="58679" y="249843"/>
                    <a:pt x="58679" y="249337"/>
                    <a:pt x="54392" y="245035"/>
                  </a:cubicBezTo>
                  <a:cubicBezTo>
                    <a:pt x="22864" y="213151"/>
                    <a:pt x="14793" y="165324"/>
                    <a:pt x="14793" y="126607"/>
                  </a:cubicBezTo>
                  <a:cubicBezTo>
                    <a:pt x="14793" y="82576"/>
                    <a:pt x="24378" y="38545"/>
                    <a:pt x="55401" y="6914"/>
                  </a:cubicBezTo>
                  <a:cubicBezTo>
                    <a:pt x="58679" y="3877"/>
                    <a:pt x="58679" y="3371"/>
                    <a:pt x="58679" y="2612"/>
                  </a:cubicBezTo>
                  <a:cubicBezTo>
                    <a:pt x="58679" y="841"/>
                    <a:pt x="57671" y="82"/>
                    <a:pt x="56157" y="82"/>
                  </a:cubicBezTo>
                  <a:cubicBezTo>
                    <a:pt x="53635" y="82"/>
                    <a:pt x="30935" y="17289"/>
                    <a:pt x="16055" y="49427"/>
                  </a:cubicBezTo>
                  <a:cubicBezTo>
                    <a:pt x="3191" y="77262"/>
                    <a:pt x="165" y="105351"/>
                    <a:pt x="165" y="126607"/>
                  </a:cubicBezTo>
                  <a:cubicBezTo>
                    <a:pt x="165" y="146345"/>
                    <a:pt x="2939" y="176964"/>
                    <a:pt x="16811" y="205559"/>
                  </a:cubicBezTo>
                  <a:cubicBezTo>
                    <a:pt x="31944" y="236684"/>
                    <a:pt x="53635" y="253133"/>
                    <a:pt x="56157" y="253133"/>
                  </a:cubicBezTo>
                  <a:cubicBezTo>
                    <a:pt x="57671" y="253133"/>
                    <a:pt x="58679" y="252374"/>
                    <a:pt x="58679" y="250602"/>
                  </a:cubicBezTo>
                  <a:close/>
                </a:path>
              </a:pathLst>
            </a:custGeom>
            <a:solidFill>
              <a:srgbClr val="A4A3AB"/>
            </a:solidFill>
            <a:ln w="2545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21" name="Freeform: Shape 120">
              <a:extLst>
                <a:ext uri="{FF2B5EF4-FFF2-40B4-BE49-F238E27FC236}">
                  <a16:creationId xmlns:a16="http://schemas.microsoft.com/office/drawing/2014/main" id="{8B90FFEF-208F-8F1E-CA97-B2A33125134E}"/>
                </a:ext>
              </a:extLst>
            </p:cNvPr>
            <p:cNvSpPr/>
            <p:nvPr>
              <p:custDataLst>
                <p:tags r:id="rId4"/>
              </p:custDataLst>
            </p:nvPr>
          </p:nvSpPr>
          <p:spPr>
            <a:xfrm>
              <a:off x="5417361" y="6799032"/>
              <a:ext cx="125857" cy="230276"/>
            </a:xfrm>
            <a:custGeom>
              <a:avLst/>
              <a:gdLst>
                <a:gd name="connsiteX0" fmla="*/ 79365 w 125857"/>
                <a:gd name="connsiteY0" fmla="*/ 77262 h 230276"/>
                <a:gd name="connsiteX1" fmla="*/ 101056 w 125857"/>
                <a:gd name="connsiteY1" fmla="*/ 77262 h 230276"/>
                <a:gd name="connsiteX2" fmla="*/ 108623 w 125857"/>
                <a:gd name="connsiteY2" fmla="*/ 72201 h 230276"/>
                <a:gd name="connsiteX3" fmla="*/ 101813 w 125857"/>
                <a:gd name="connsiteY3" fmla="*/ 69418 h 230276"/>
                <a:gd name="connsiteX4" fmla="*/ 80879 w 125857"/>
                <a:gd name="connsiteY4" fmla="*/ 69418 h 230276"/>
                <a:gd name="connsiteX5" fmla="*/ 86175 w 125857"/>
                <a:gd name="connsiteY5" fmla="*/ 40570 h 230276"/>
                <a:gd name="connsiteX6" fmla="*/ 92228 w 125857"/>
                <a:gd name="connsiteY6" fmla="*/ 14253 h 230276"/>
                <a:gd name="connsiteX7" fmla="*/ 104083 w 125857"/>
                <a:gd name="connsiteY7" fmla="*/ 5649 h 230276"/>
                <a:gd name="connsiteX8" fmla="*/ 116441 w 125857"/>
                <a:gd name="connsiteY8" fmla="*/ 10204 h 230276"/>
                <a:gd name="connsiteX9" fmla="*/ 102822 w 125857"/>
                <a:gd name="connsiteY9" fmla="*/ 23869 h 230276"/>
                <a:gd name="connsiteX10" fmla="*/ 112154 w 125857"/>
                <a:gd name="connsiteY10" fmla="*/ 32725 h 230276"/>
                <a:gd name="connsiteX11" fmla="*/ 126026 w 125857"/>
                <a:gd name="connsiteY11" fmla="*/ 17542 h 230276"/>
                <a:gd name="connsiteX12" fmla="*/ 104083 w 125857"/>
                <a:gd name="connsiteY12" fmla="*/ 82 h 230276"/>
                <a:gd name="connsiteX13" fmla="*/ 72051 w 125857"/>
                <a:gd name="connsiteY13" fmla="*/ 29689 h 230276"/>
                <a:gd name="connsiteX14" fmla="*/ 63728 w 125857"/>
                <a:gd name="connsiteY14" fmla="*/ 69418 h 230276"/>
                <a:gd name="connsiteX15" fmla="*/ 46325 w 125857"/>
                <a:gd name="connsiteY15" fmla="*/ 69418 h 230276"/>
                <a:gd name="connsiteX16" fmla="*/ 38758 w 125857"/>
                <a:gd name="connsiteY16" fmla="*/ 74226 h 230276"/>
                <a:gd name="connsiteX17" fmla="*/ 45820 w 125857"/>
                <a:gd name="connsiteY17" fmla="*/ 77262 h 230276"/>
                <a:gd name="connsiteX18" fmla="*/ 62467 w 125857"/>
                <a:gd name="connsiteY18" fmla="*/ 77262 h 230276"/>
                <a:gd name="connsiteX19" fmla="*/ 43550 w 125857"/>
                <a:gd name="connsiteY19" fmla="*/ 177217 h 230276"/>
                <a:gd name="connsiteX20" fmla="*/ 21607 w 125857"/>
                <a:gd name="connsiteY20" fmla="*/ 224791 h 230276"/>
                <a:gd name="connsiteX21" fmla="*/ 9501 w 125857"/>
                <a:gd name="connsiteY21" fmla="*/ 220236 h 230276"/>
                <a:gd name="connsiteX22" fmla="*/ 23373 w 125857"/>
                <a:gd name="connsiteY22" fmla="*/ 206571 h 230276"/>
                <a:gd name="connsiteX23" fmla="*/ 14041 w 125857"/>
                <a:gd name="connsiteY23" fmla="*/ 197715 h 230276"/>
                <a:gd name="connsiteX24" fmla="*/ 169 w 125857"/>
                <a:gd name="connsiteY24" fmla="*/ 212898 h 230276"/>
                <a:gd name="connsiteX25" fmla="*/ 21607 w 125857"/>
                <a:gd name="connsiteY25" fmla="*/ 230358 h 230276"/>
                <a:gd name="connsiteX26" fmla="*/ 50108 w 125857"/>
                <a:gd name="connsiteY26" fmla="*/ 205812 h 230276"/>
                <a:gd name="connsiteX27" fmla="*/ 64232 w 125857"/>
                <a:gd name="connsiteY27" fmla="*/ 157479 h 230276"/>
                <a:gd name="connsiteX28" fmla="*/ 79365 w 125857"/>
                <a:gd name="connsiteY28" fmla="*/ 77262 h 23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5857" h="230276">
                  <a:moveTo>
                    <a:pt x="79365" y="77262"/>
                  </a:moveTo>
                  <a:lnTo>
                    <a:pt x="101056" y="77262"/>
                  </a:lnTo>
                  <a:cubicBezTo>
                    <a:pt x="106100" y="77262"/>
                    <a:pt x="108623" y="77262"/>
                    <a:pt x="108623" y="72201"/>
                  </a:cubicBezTo>
                  <a:cubicBezTo>
                    <a:pt x="108623" y="69418"/>
                    <a:pt x="106100" y="69418"/>
                    <a:pt x="101813" y="69418"/>
                  </a:cubicBezTo>
                  <a:lnTo>
                    <a:pt x="80879" y="69418"/>
                  </a:lnTo>
                  <a:lnTo>
                    <a:pt x="86175" y="40570"/>
                  </a:lnTo>
                  <a:cubicBezTo>
                    <a:pt x="87184" y="35256"/>
                    <a:pt x="90715" y="17289"/>
                    <a:pt x="92228" y="14253"/>
                  </a:cubicBezTo>
                  <a:cubicBezTo>
                    <a:pt x="94498" y="9445"/>
                    <a:pt x="98786" y="5649"/>
                    <a:pt x="104083" y="5649"/>
                  </a:cubicBezTo>
                  <a:cubicBezTo>
                    <a:pt x="105092" y="5649"/>
                    <a:pt x="111649" y="5649"/>
                    <a:pt x="116441" y="10204"/>
                  </a:cubicBezTo>
                  <a:cubicBezTo>
                    <a:pt x="105344" y="11216"/>
                    <a:pt x="102822" y="20073"/>
                    <a:pt x="102822" y="23869"/>
                  </a:cubicBezTo>
                  <a:cubicBezTo>
                    <a:pt x="102822" y="29689"/>
                    <a:pt x="107362" y="32725"/>
                    <a:pt x="112154" y="32725"/>
                  </a:cubicBezTo>
                  <a:cubicBezTo>
                    <a:pt x="118711" y="32725"/>
                    <a:pt x="126026" y="27158"/>
                    <a:pt x="126026" y="17542"/>
                  </a:cubicBezTo>
                  <a:cubicBezTo>
                    <a:pt x="126026" y="5902"/>
                    <a:pt x="114424" y="82"/>
                    <a:pt x="104083" y="82"/>
                  </a:cubicBezTo>
                  <a:cubicBezTo>
                    <a:pt x="95507" y="82"/>
                    <a:pt x="79617" y="4637"/>
                    <a:pt x="72051" y="29689"/>
                  </a:cubicBezTo>
                  <a:cubicBezTo>
                    <a:pt x="70538" y="35003"/>
                    <a:pt x="69781" y="37533"/>
                    <a:pt x="63728" y="69418"/>
                  </a:cubicBezTo>
                  <a:lnTo>
                    <a:pt x="46325" y="69418"/>
                  </a:lnTo>
                  <a:cubicBezTo>
                    <a:pt x="41532" y="69418"/>
                    <a:pt x="38758" y="69418"/>
                    <a:pt x="38758" y="74226"/>
                  </a:cubicBezTo>
                  <a:cubicBezTo>
                    <a:pt x="38758" y="77262"/>
                    <a:pt x="41028" y="77262"/>
                    <a:pt x="45820" y="77262"/>
                  </a:cubicBezTo>
                  <a:lnTo>
                    <a:pt x="62467" y="77262"/>
                  </a:lnTo>
                  <a:lnTo>
                    <a:pt x="43550" y="177217"/>
                  </a:lnTo>
                  <a:cubicBezTo>
                    <a:pt x="39010" y="201763"/>
                    <a:pt x="34723" y="224791"/>
                    <a:pt x="21607" y="224791"/>
                  </a:cubicBezTo>
                  <a:cubicBezTo>
                    <a:pt x="20598" y="224791"/>
                    <a:pt x="14293" y="224791"/>
                    <a:pt x="9501" y="220236"/>
                  </a:cubicBezTo>
                  <a:cubicBezTo>
                    <a:pt x="21103" y="219477"/>
                    <a:pt x="23373" y="210367"/>
                    <a:pt x="23373" y="206571"/>
                  </a:cubicBezTo>
                  <a:cubicBezTo>
                    <a:pt x="23373" y="200751"/>
                    <a:pt x="18833" y="197715"/>
                    <a:pt x="14041" y="197715"/>
                  </a:cubicBezTo>
                  <a:cubicBezTo>
                    <a:pt x="7483" y="197715"/>
                    <a:pt x="169" y="203282"/>
                    <a:pt x="169" y="212898"/>
                  </a:cubicBezTo>
                  <a:cubicBezTo>
                    <a:pt x="169" y="224285"/>
                    <a:pt x="11266" y="230358"/>
                    <a:pt x="21607" y="230358"/>
                  </a:cubicBezTo>
                  <a:cubicBezTo>
                    <a:pt x="35479" y="230358"/>
                    <a:pt x="45568" y="215428"/>
                    <a:pt x="50108" y="205812"/>
                  </a:cubicBezTo>
                  <a:cubicBezTo>
                    <a:pt x="58179" y="189870"/>
                    <a:pt x="63980" y="159251"/>
                    <a:pt x="64232" y="157479"/>
                  </a:cubicBezTo>
                  <a:lnTo>
                    <a:pt x="79365" y="77262"/>
                  </a:lnTo>
                  <a:close/>
                </a:path>
              </a:pathLst>
            </a:custGeom>
            <a:solidFill>
              <a:srgbClr val="A4A3AB"/>
            </a:solidFill>
            <a:ln w="2545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22" name="Freeform: Shape 121">
              <a:extLst>
                <a:ext uri="{FF2B5EF4-FFF2-40B4-BE49-F238E27FC236}">
                  <a16:creationId xmlns:a16="http://schemas.microsoft.com/office/drawing/2014/main" id="{93CDD777-607F-9D52-0D39-CAFB0183EF43}"/>
                </a:ext>
              </a:extLst>
            </p:cNvPr>
            <p:cNvSpPr/>
            <p:nvPr>
              <p:custDataLst>
                <p:tags r:id="rId5"/>
              </p:custDataLst>
            </p:nvPr>
          </p:nvSpPr>
          <p:spPr>
            <a:xfrm>
              <a:off x="5569001" y="6787645"/>
              <a:ext cx="58514" cy="253051"/>
            </a:xfrm>
            <a:custGeom>
              <a:avLst/>
              <a:gdLst>
                <a:gd name="connsiteX0" fmla="*/ 58689 w 58514"/>
                <a:gd name="connsiteY0" fmla="*/ 126607 h 253051"/>
                <a:gd name="connsiteX1" fmla="*/ 42043 w 58514"/>
                <a:gd name="connsiteY1" fmla="*/ 47655 h 253051"/>
                <a:gd name="connsiteX2" fmla="*/ 2697 w 58514"/>
                <a:gd name="connsiteY2" fmla="*/ 82 h 253051"/>
                <a:gd name="connsiteX3" fmla="*/ 175 w 58514"/>
                <a:gd name="connsiteY3" fmla="*/ 2612 h 253051"/>
                <a:gd name="connsiteX4" fmla="*/ 4967 w 58514"/>
                <a:gd name="connsiteY4" fmla="*/ 8432 h 253051"/>
                <a:gd name="connsiteX5" fmla="*/ 44061 w 58514"/>
                <a:gd name="connsiteY5" fmla="*/ 126607 h 253051"/>
                <a:gd name="connsiteX6" fmla="*/ 3453 w 58514"/>
                <a:gd name="connsiteY6" fmla="*/ 246300 h 253051"/>
                <a:gd name="connsiteX7" fmla="*/ 175 w 58514"/>
                <a:gd name="connsiteY7" fmla="*/ 250602 h 253051"/>
                <a:gd name="connsiteX8" fmla="*/ 2697 w 58514"/>
                <a:gd name="connsiteY8" fmla="*/ 253133 h 253051"/>
                <a:gd name="connsiteX9" fmla="*/ 42800 w 58514"/>
                <a:gd name="connsiteY9" fmla="*/ 203788 h 253051"/>
                <a:gd name="connsiteX10" fmla="*/ 58689 w 58514"/>
                <a:gd name="connsiteY10" fmla="*/ 126607 h 2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14" h="253051">
                  <a:moveTo>
                    <a:pt x="58689" y="126607"/>
                  </a:moveTo>
                  <a:cubicBezTo>
                    <a:pt x="58689" y="106869"/>
                    <a:pt x="55915" y="76250"/>
                    <a:pt x="42043" y="47655"/>
                  </a:cubicBezTo>
                  <a:cubicBezTo>
                    <a:pt x="26910" y="16530"/>
                    <a:pt x="5219" y="82"/>
                    <a:pt x="2697" y="82"/>
                  </a:cubicBezTo>
                  <a:cubicBezTo>
                    <a:pt x="1183" y="82"/>
                    <a:pt x="175" y="1094"/>
                    <a:pt x="175" y="2612"/>
                  </a:cubicBezTo>
                  <a:cubicBezTo>
                    <a:pt x="175" y="3371"/>
                    <a:pt x="175" y="3877"/>
                    <a:pt x="4967" y="8432"/>
                  </a:cubicBezTo>
                  <a:cubicBezTo>
                    <a:pt x="29684" y="33484"/>
                    <a:pt x="44061" y="73720"/>
                    <a:pt x="44061" y="126607"/>
                  </a:cubicBezTo>
                  <a:cubicBezTo>
                    <a:pt x="44061" y="169879"/>
                    <a:pt x="34729" y="214416"/>
                    <a:pt x="3453" y="246300"/>
                  </a:cubicBezTo>
                  <a:cubicBezTo>
                    <a:pt x="175" y="249337"/>
                    <a:pt x="175" y="249843"/>
                    <a:pt x="175" y="250602"/>
                  </a:cubicBezTo>
                  <a:cubicBezTo>
                    <a:pt x="175" y="252121"/>
                    <a:pt x="1183" y="253133"/>
                    <a:pt x="2697" y="253133"/>
                  </a:cubicBezTo>
                  <a:cubicBezTo>
                    <a:pt x="5219" y="253133"/>
                    <a:pt x="27919" y="235925"/>
                    <a:pt x="42800" y="203788"/>
                  </a:cubicBezTo>
                  <a:cubicBezTo>
                    <a:pt x="55663" y="175952"/>
                    <a:pt x="58689" y="147864"/>
                    <a:pt x="58689" y="126607"/>
                  </a:cubicBezTo>
                  <a:close/>
                </a:path>
              </a:pathLst>
            </a:custGeom>
            <a:solidFill>
              <a:srgbClr val="A4A3AB"/>
            </a:solidFill>
            <a:ln w="2545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23" name="Freeform: Shape 122">
              <a:extLst>
                <a:ext uri="{FF2B5EF4-FFF2-40B4-BE49-F238E27FC236}">
                  <a16:creationId xmlns:a16="http://schemas.microsoft.com/office/drawing/2014/main" id="{1CAFC475-9714-D8BC-480E-33641A827530}"/>
                </a:ext>
              </a:extLst>
            </p:cNvPr>
            <p:cNvSpPr/>
            <p:nvPr>
              <p:custDataLst>
                <p:tags r:id="rId6"/>
              </p:custDataLst>
            </p:nvPr>
          </p:nvSpPr>
          <p:spPr>
            <a:xfrm>
              <a:off x="5736893" y="6865585"/>
              <a:ext cx="167977" cy="114632"/>
            </a:xfrm>
            <a:custGeom>
              <a:avLst/>
              <a:gdLst>
                <a:gd name="connsiteX0" fmla="*/ 168159 w 167977"/>
                <a:gd name="connsiteY0" fmla="*/ 103833 h 114632"/>
                <a:gd name="connsiteX1" fmla="*/ 162358 w 167977"/>
                <a:gd name="connsiteY1" fmla="*/ 104339 h 114632"/>
                <a:gd name="connsiteX2" fmla="*/ 120489 w 167977"/>
                <a:gd name="connsiteY2" fmla="*/ 71442 h 114632"/>
                <a:gd name="connsiteX3" fmla="*/ 108383 w 167977"/>
                <a:gd name="connsiteY3" fmla="*/ 52463 h 114632"/>
                <a:gd name="connsiteX4" fmla="*/ 161349 w 167977"/>
                <a:gd name="connsiteY4" fmla="*/ 7420 h 114632"/>
                <a:gd name="connsiteX5" fmla="*/ 168159 w 167977"/>
                <a:gd name="connsiteY5" fmla="*/ 8179 h 114632"/>
                <a:gd name="connsiteX6" fmla="*/ 167402 w 167977"/>
                <a:gd name="connsiteY6" fmla="*/ 841 h 114632"/>
                <a:gd name="connsiteX7" fmla="*/ 159583 w 167977"/>
                <a:gd name="connsiteY7" fmla="*/ 82 h 114632"/>
                <a:gd name="connsiteX8" fmla="*/ 102834 w 167977"/>
                <a:gd name="connsiteY8" fmla="*/ 43606 h 114632"/>
                <a:gd name="connsiteX9" fmla="*/ 79882 w 167977"/>
                <a:gd name="connsiteY9" fmla="*/ 14759 h 114632"/>
                <a:gd name="connsiteX10" fmla="*/ 44319 w 167977"/>
                <a:gd name="connsiteY10" fmla="*/ 82 h 114632"/>
                <a:gd name="connsiteX11" fmla="*/ 181 w 167977"/>
                <a:gd name="connsiteY11" fmla="*/ 57524 h 114632"/>
                <a:gd name="connsiteX12" fmla="*/ 43563 w 167977"/>
                <a:gd name="connsiteY12" fmla="*/ 114714 h 114632"/>
                <a:gd name="connsiteX13" fmla="*/ 100312 w 167977"/>
                <a:gd name="connsiteY13" fmla="*/ 71189 h 114632"/>
                <a:gd name="connsiteX14" fmla="*/ 123264 w 167977"/>
                <a:gd name="connsiteY14" fmla="*/ 100037 h 114632"/>
                <a:gd name="connsiteX15" fmla="*/ 158827 w 167977"/>
                <a:gd name="connsiteY15" fmla="*/ 114714 h 114632"/>
                <a:gd name="connsiteX16" fmla="*/ 168159 w 167977"/>
                <a:gd name="connsiteY16" fmla="*/ 113702 h 114632"/>
                <a:gd name="connsiteX17" fmla="*/ 168159 w 167977"/>
                <a:gd name="connsiteY17" fmla="*/ 103833 h 114632"/>
                <a:gd name="connsiteX18" fmla="*/ 94763 w 167977"/>
                <a:gd name="connsiteY18" fmla="*/ 62332 h 114632"/>
                <a:gd name="connsiteX19" fmla="*/ 41797 w 167977"/>
                <a:gd name="connsiteY19" fmla="*/ 107375 h 114632"/>
                <a:gd name="connsiteX20" fmla="*/ 5730 w 167977"/>
                <a:gd name="connsiteY20" fmla="*/ 57524 h 114632"/>
                <a:gd name="connsiteX21" fmla="*/ 40788 w 167977"/>
                <a:gd name="connsiteY21" fmla="*/ 10457 h 114632"/>
                <a:gd name="connsiteX22" fmla="*/ 82657 w 167977"/>
                <a:gd name="connsiteY22" fmla="*/ 43353 h 114632"/>
                <a:gd name="connsiteX23" fmla="*/ 94763 w 167977"/>
                <a:gd name="connsiteY23" fmla="*/ 62332 h 11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7977" h="114632">
                  <a:moveTo>
                    <a:pt x="168159" y="103833"/>
                  </a:moveTo>
                  <a:cubicBezTo>
                    <a:pt x="167150" y="103833"/>
                    <a:pt x="163114" y="104339"/>
                    <a:pt x="162358" y="104339"/>
                  </a:cubicBezTo>
                  <a:cubicBezTo>
                    <a:pt x="142432" y="104339"/>
                    <a:pt x="129065" y="84601"/>
                    <a:pt x="120489" y="71442"/>
                  </a:cubicBezTo>
                  <a:cubicBezTo>
                    <a:pt x="117967" y="67140"/>
                    <a:pt x="111157" y="56765"/>
                    <a:pt x="108383" y="52463"/>
                  </a:cubicBezTo>
                  <a:cubicBezTo>
                    <a:pt x="114436" y="38799"/>
                    <a:pt x="131335" y="7420"/>
                    <a:pt x="161349" y="7420"/>
                  </a:cubicBezTo>
                  <a:cubicBezTo>
                    <a:pt x="163114" y="7420"/>
                    <a:pt x="165384" y="7420"/>
                    <a:pt x="168159" y="8179"/>
                  </a:cubicBezTo>
                  <a:cubicBezTo>
                    <a:pt x="168159" y="1600"/>
                    <a:pt x="167907" y="1347"/>
                    <a:pt x="167402" y="841"/>
                  </a:cubicBezTo>
                  <a:cubicBezTo>
                    <a:pt x="165637" y="335"/>
                    <a:pt x="161853" y="82"/>
                    <a:pt x="159583" y="82"/>
                  </a:cubicBezTo>
                  <a:cubicBezTo>
                    <a:pt x="127552" y="82"/>
                    <a:pt x="108887" y="30954"/>
                    <a:pt x="102834" y="43606"/>
                  </a:cubicBezTo>
                  <a:cubicBezTo>
                    <a:pt x="92745" y="28170"/>
                    <a:pt x="89214" y="22603"/>
                    <a:pt x="79882" y="14759"/>
                  </a:cubicBezTo>
                  <a:cubicBezTo>
                    <a:pt x="64497" y="1347"/>
                    <a:pt x="50625" y="82"/>
                    <a:pt x="44319" y="82"/>
                  </a:cubicBezTo>
                  <a:cubicBezTo>
                    <a:pt x="16323" y="82"/>
                    <a:pt x="181" y="28423"/>
                    <a:pt x="181" y="57524"/>
                  </a:cubicBezTo>
                  <a:cubicBezTo>
                    <a:pt x="181" y="85866"/>
                    <a:pt x="15819" y="114714"/>
                    <a:pt x="43563" y="114714"/>
                  </a:cubicBezTo>
                  <a:cubicBezTo>
                    <a:pt x="75595" y="114714"/>
                    <a:pt x="94259" y="83842"/>
                    <a:pt x="100312" y="71189"/>
                  </a:cubicBezTo>
                  <a:cubicBezTo>
                    <a:pt x="110401" y="86625"/>
                    <a:pt x="113932" y="92192"/>
                    <a:pt x="123264" y="100037"/>
                  </a:cubicBezTo>
                  <a:cubicBezTo>
                    <a:pt x="138649" y="113449"/>
                    <a:pt x="152521" y="114714"/>
                    <a:pt x="158827" y="114714"/>
                  </a:cubicBezTo>
                  <a:cubicBezTo>
                    <a:pt x="161853" y="114714"/>
                    <a:pt x="165889" y="114208"/>
                    <a:pt x="168159" y="113702"/>
                  </a:cubicBezTo>
                  <a:lnTo>
                    <a:pt x="168159" y="103833"/>
                  </a:lnTo>
                  <a:close/>
                  <a:moveTo>
                    <a:pt x="94763" y="62332"/>
                  </a:moveTo>
                  <a:cubicBezTo>
                    <a:pt x="88710" y="75997"/>
                    <a:pt x="71811" y="107375"/>
                    <a:pt x="41797" y="107375"/>
                  </a:cubicBezTo>
                  <a:cubicBezTo>
                    <a:pt x="17332" y="107375"/>
                    <a:pt x="5730" y="80552"/>
                    <a:pt x="5730" y="57524"/>
                  </a:cubicBezTo>
                  <a:cubicBezTo>
                    <a:pt x="5730" y="32472"/>
                    <a:pt x="19854" y="10457"/>
                    <a:pt x="40788" y="10457"/>
                  </a:cubicBezTo>
                  <a:cubicBezTo>
                    <a:pt x="60714" y="10457"/>
                    <a:pt x="74081" y="30195"/>
                    <a:pt x="82657" y="43353"/>
                  </a:cubicBezTo>
                  <a:cubicBezTo>
                    <a:pt x="85179" y="47655"/>
                    <a:pt x="91989" y="58030"/>
                    <a:pt x="94763" y="62332"/>
                  </a:cubicBezTo>
                  <a:close/>
                </a:path>
              </a:pathLst>
            </a:custGeom>
            <a:solidFill>
              <a:srgbClr val="A4A3AB"/>
            </a:solidFill>
            <a:ln w="2545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24" name="Freeform: Shape 123">
              <a:extLst>
                <a:ext uri="{FF2B5EF4-FFF2-40B4-BE49-F238E27FC236}">
                  <a16:creationId xmlns:a16="http://schemas.microsoft.com/office/drawing/2014/main" id="{AEA8635E-7D2B-8C82-614F-BFA747FB3C64}"/>
                </a:ext>
              </a:extLst>
            </p:cNvPr>
            <p:cNvSpPr/>
            <p:nvPr>
              <p:custDataLst>
                <p:tags r:id="rId7"/>
              </p:custDataLst>
            </p:nvPr>
          </p:nvSpPr>
          <p:spPr>
            <a:xfrm>
              <a:off x="6133247" y="6541375"/>
              <a:ext cx="83862" cy="123286"/>
            </a:xfrm>
            <a:custGeom>
              <a:avLst/>
              <a:gdLst>
                <a:gd name="connsiteX0" fmla="*/ 82294 w 83862"/>
                <a:gd name="connsiteY0" fmla="*/ 12823 h 123286"/>
                <a:gd name="connsiteX1" fmla="*/ 84060 w 83862"/>
                <a:gd name="connsiteY1" fmla="*/ 5738 h 123286"/>
                <a:gd name="connsiteX2" fmla="*/ 37803 w 83862"/>
                <a:gd name="connsiteY2" fmla="*/ 5738 h 123286"/>
                <a:gd name="connsiteX3" fmla="*/ 22443 w 83862"/>
                <a:gd name="connsiteY3" fmla="*/ 5029 h 123286"/>
                <a:gd name="connsiteX4" fmla="*/ 12379 w 83862"/>
                <a:gd name="connsiteY4" fmla="*/ 69 h 123286"/>
                <a:gd name="connsiteX5" fmla="*/ 6376 w 83862"/>
                <a:gd name="connsiteY5" fmla="*/ 69 h 123286"/>
                <a:gd name="connsiteX6" fmla="*/ 197 w 83862"/>
                <a:gd name="connsiteY6" fmla="*/ 37976 h 123286"/>
                <a:gd name="connsiteX7" fmla="*/ 6200 w 83862"/>
                <a:gd name="connsiteY7" fmla="*/ 37976 h 123286"/>
                <a:gd name="connsiteX8" fmla="*/ 11143 w 83862"/>
                <a:gd name="connsiteY8" fmla="*/ 21857 h 123286"/>
                <a:gd name="connsiteX9" fmla="*/ 29505 w 83862"/>
                <a:gd name="connsiteY9" fmla="*/ 20794 h 123286"/>
                <a:gd name="connsiteX10" fmla="*/ 67993 w 83862"/>
                <a:gd name="connsiteY10" fmla="*/ 20794 h 123286"/>
                <a:gd name="connsiteX11" fmla="*/ 49632 w 83862"/>
                <a:gd name="connsiteY11" fmla="*/ 44176 h 123286"/>
                <a:gd name="connsiteX12" fmla="*/ 24385 w 83862"/>
                <a:gd name="connsiteY12" fmla="*/ 113259 h 123286"/>
                <a:gd name="connsiteX13" fmla="*/ 32683 w 83862"/>
                <a:gd name="connsiteY13" fmla="*/ 123356 h 123286"/>
                <a:gd name="connsiteX14" fmla="*/ 41157 w 83862"/>
                <a:gd name="connsiteY14" fmla="*/ 113082 h 123286"/>
                <a:gd name="connsiteX15" fmla="*/ 41157 w 83862"/>
                <a:gd name="connsiteY15" fmla="*/ 105996 h 123286"/>
                <a:gd name="connsiteX16" fmla="*/ 55811 w 83862"/>
                <a:gd name="connsiteY16" fmla="*/ 46302 h 123286"/>
                <a:gd name="connsiteX17" fmla="*/ 82294 w 83862"/>
                <a:gd name="connsiteY17" fmla="*/ 12823 h 12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862" h="123286">
                  <a:moveTo>
                    <a:pt x="82294" y="12823"/>
                  </a:moveTo>
                  <a:cubicBezTo>
                    <a:pt x="84060" y="10697"/>
                    <a:pt x="84060" y="10343"/>
                    <a:pt x="84060" y="5738"/>
                  </a:cubicBezTo>
                  <a:lnTo>
                    <a:pt x="37803" y="5738"/>
                  </a:lnTo>
                  <a:cubicBezTo>
                    <a:pt x="30741" y="5738"/>
                    <a:pt x="28799" y="5560"/>
                    <a:pt x="22443" y="5029"/>
                  </a:cubicBezTo>
                  <a:cubicBezTo>
                    <a:pt x="13262" y="4321"/>
                    <a:pt x="12909" y="3081"/>
                    <a:pt x="12379" y="69"/>
                  </a:cubicBezTo>
                  <a:lnTo>
                    <a:pt x="6376" y="69"/>
                  </a:lnTo>
                  <a:lnTo>
                    <a:pt x="197" y="37976"/>
                  </a:lnTo>
                  <a:lnTo>
                    <a:pt x="6200" y="37976"/>
                  </a:lnTo>
                  <a:cubicBezTo>
                    <a:pt x="6553" y="35319"/>
                    <a:pt x="8318" y="23628"/>
                    <a:pt x="11143" y="21857"/>
                  </a:cubicBezTo>
                  <a:cubicBezTo>
                    <a:pt x="12556" y="20794"/>
                    <a:pt x="26856" y="20794"/>
                    <a:pt x="29505" y="20794"/>
                  </a:cubicBezTo>
                  <a:lnTo>
                    <a:pt x="67993" y="20794"/>
                  </a:lnTo>
                  <a:cubicBezTo>
                    <a:pt x="62344" y="28234"/>
                    <a:pt x="53339" y="39216"/>
                    <a:pt x="49632" y="44176"/>
                  </a:cubicBezTo>
                  <a:cubicBezTo>
                    <a:pt x="26503" y="74643"/>
                    <a:pt x="24385" y="102808"/>
                    <a:pt x="24385" y="113259"/>
                  </a:cubicBezTo>
                  <a:cubicBezTo>
                    <a:pt x="24385" y="115207"/>
                    <a:pt x="24385" y="123356"/>
                    <a:pt x="32683" y="123356"/>
                  </a:cubicBezTo>
                  <a:cubicBezTo>
                    <a:pt x="41157" y="123356"/>
                    <a:pt x="41157" y="115385"/>
                    <a:pt x="41157" y="113082"/>
                  </a:cubicBezTo>
                  <a:lnTo>
                    <a:pt x="41157" y="105996"/>
                  </a:lnTo>
                  <a:cubicBezTo>
                    <a:pt x="41157" y="71632"/>
                    <a:pt x="48219" y="55867"/>
                    <a:pt x="55811" y="46302"/>
                  </a:cubicBezTo>
                  <a:lnTo>
                    <a:pt x="82294" y="12823"/>
                  </a:lnTo>
                  <a:close/>
                </a:path>
              </a:pathLst>
            </a:custGeom>
            <a:solidFill>
              <a:srgbClr val="A4A3AB"/>
            </a:solidFill>
            <a:ln w="2545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25" name="Freeform: Shape 124">
              <a:extLst>
                <a:ext uri="{FF2B5EF4-FFF2-40B4-BE49-F238E27FC236}">
                  <a16:creationId xmlns:a16="http://schemas.microsoft.com/office/drawing/2014/main" id="{87967FF7-FDDA-A958-2AF5-7D9ADD63D54A}"/>
                </a:ext>
              </a:extLst>
            </p:cNvPr>
            <p:cNvSpPr/>
            <p:nvPr>
              <p:custDataLst>
                <p:tags r:id="rId8"/>
              </p:custDataLst>
            </p:nvPr>
          </p:nvSpPr>
          <p:spPr>
            <a:xfrm>
              <a:off x="6003123" y="6737033"/>
              <a:ext cx="335702" cy="354271"/>
            </a:xfrm>
            <a:custGeom>
              <a:avLst/>
              <a:gdLst>
                <a:gd name="connsiteX0" fmla="*/ 305376 w 335702"/>
                <a:gd name="connsiteY0" fmla="*/ 354344 h 354271"/>
                <a:gd name="connsiteX1" fmla="*/ 335895 w 335702"/>
                <a:gd name="connsiteY1" fmla="*/ 273367 h 354271"/>
                <a:gd name="connsiteX2" fmla="*/ 329589 w 335702"/>
                <a:gd name="connsiteY2" fmla="*/ 273367 h 354271"/>
                <a:gd name="connsiteX3" fmla="*/ 264012 w 335702"/>
                <a:gd name="connsiteY3" fmla="*/ 324484 h 354271"/>
                <a:gd name="connsiteX4" fmla="*/ 185572 w 335702"/>
                <a:gd name="connsiteY4" fmla="*/ 332328 h 354271"/>
                <a:gd name="connsiteX5" fmla="*/ 33485 w 335702"/>
                <a:gd name="connsiteY5" fmla="*/ 332328 h 354271"/>
                <a:gd name="connsiteX6" fmla="*/ 161864 w 335702"/>
                <a:gd name="connsiteY6" fmla="*/ 181257 h 354271"/>
                <a:gd name="connsiteX7" fmla="*/ 164134 w 335702"/>
                <a:gd name="connsiteY7" fmla="*/ 177208 h 354271"/>
                <a:gd name="connsiteX8" fmla="*/ 162368 w 335702"/>
                <a:gd name="connsiteY8" fmla="*/ 173412 h 354271"/>
                <a:gd name="connsiteX9" fmla="*/ 44834 w 335702"/>
                <a:gd name="connsiteY9" fmla="*/ 12219 h 354271"/>
                <a:gd name="connsiteX10" fmla="*/ 183050 w 335702"/>
                <a:gd name="connsiteY10" fmla="*/ 12219 h 354271"/>
                <a:gd name="connsiteX11" fmla="*/ 242069 w 335702"/>
                <a:gd name="connsiteY11" fmla="*/ 16268 h 354271"/>
                <a:gd name="connsiteX12" fmla="*/ 297557 w 335702"/>
                <a:gd name="connsiteY12" fmla="*/ 35246 h 354271"/>
                <a:gd name="connsiteX13" fmla="*/ 329589 w 335702"/>
                <a:gd name="connsiteY13" fmla="*/ 71180 h 354271"/>
                <a:gd name="connsiteX14" fmla="*/ 335895 w 335702"/>
                <a:gd name="connsiteY14" fmla="*/ 71180 h 354271"/>
                <a:gd name="connsiteX15" fmla="*/ 305376 w 335702"/>
                <a:gd name="connsiteY15" fmla="*/ 72 h 354271"/>
                <a:gd name="connsiteX16" fmla="*/ 7254 w 335702"/>
                <a:gd name="connsiteY16" fmla="*/ 72 h 354271"/>
                <a:gd name="connsiteX17" fmla="*/ 444 w 335702"/>
                <a:gd name="connsiteY17" fmla="*/ 1844 h 354271"/>
                <a:gd name="connsiteX18" fmla="*/ 192 w 335702"/>
                <a:gd name="connsiteY18" fmla="*/ 10194 h 354271"/>
                <a:gd name="connsiteX19" fmla="*/ 133615 w 335702"/>
                <a:gd name="connsiteY19" fmla="*/ 193403 h 354271"/>
                <a:gd name="connsiteX20" fmla="*/ 2966 w 335702"/>
                <a:gd name="connsiteY20" fmla="*/ 347005 h 354271"/>
                <a:gd name="connsiteX21" fmla="*/ 444 w 335702"/>
                <a:gd name="connsiteY21" fmla="*/ 351560 h 354271"/>
                <a:gd name="connsiteX22" fmla="*/ 7254 w 335702"/>
                <a:gd name="connsiteY22" fmla="*/ 354344 h 354271"/>
                <a:gd name="connsiteX23" fmla="*/ 305376 w 335702"/>
                <a:gd name="connsiteY23" fmla="*/ 354344 h 354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35702" h="354271">
                  <a:moveTo>
                    <a:pt x="305376" y="354344"/>
                  </a:moveTo>
                  <a:lnTo>
                    <a:pt x="335895" y="273367"/>
                  </a:lnTo>
                  <a:lnTo>
                    <a:pt x="329589" y="273367"/>
                  </a:lnTo>
                  <a:cubicBezTo>
                    <a:pt x="319753" y="299685"/>
                    <a:pt x="293017" y="316892"/>
                    <a:pt x="264012" y="324484"/>
                  </a:cubicBezTo>
                  <a:cubicBezTo>
                    <a:pt x="258716" y="325749"/>
                    <a:pt x="233998" y="332328"/>
                    <a:pt x="185572" y="332328"/>
                  </a:cubicBezTo>
                  <a:lnTo>
                    <a:pt x="33485" y="332328"/>
                  </a:lnTo>
                  <a:lnTo>
                    <a:pt x="161864" y="181257"/>
                  </a:lnTo>
                  <a:cubicBezTo>
                    <a:pt x="163629" y="179232"/>
                    <a:pt x="164134" y="178473"/>
                    <a:pt x="164134" y="177208"/>
                  </a:cubicBezTo>
                  <a:cubicBezTo>
                    <a:pt x="164134" y="176702"/>
                    <a:pt x="164134" y="175943"/>
                    <a:pt x="162368" y="173412"/>
                  </a:cubicBezTo>
                  <a:lnTo>
                    <a:pt x="44834" y="12219"/>
                  </a:lnTo>
                  <a:lnTo>
                    <a:pt x="183050" y="12219"/>
                  </a:lnTo>
                  <a:cubicBezTo>
                    <a:pt x="216847" y="12219"/>
                    <a:pt x="239799" y="15761"/>
                    <a:pt x="242069" y="16268"/>
                  </a:cubicBezTo>
                  <a:cubicBezTo>
                    <a:pt x="255689" y="18292"/>
                    <a:pt x="277632" y="22594"/>
                    <a:pt x="297557" y="35246"/>
                  </a:cubicBezTo>
                  <a:cubicBezTo>
                    <a:pt x="303863" y="39295"/>
                    <a:pt x="321014" y="50682"/>
                    <a:pt x="329589" y="71180"/>
                  </a:cubicBezTo>
                  <a:lnTo>
                    <a:pt x="335895" y="71180"/>
                  </a:lnTo>
                  <a:lnTo>
                    <a:pt x="305376" y="72"/>
                  </a:lnTo>
                  <a:lnTo>
                    <a:pt x="7254" y="72"/>
                  </a:lnTo>
                  <a:cubicBezTo>
                    <a:pt x="1453" y="72"/>
                    <a:pt x="1201" y="325"/>
                    <a:pt x="444" y="1844"/>
                  </a:cubicBezTo>
                  <a:cubicBezTo>
                    <a:pt x="192" y="2603"/>
                    <a:pt x="192" y="7411"/>
                    <a:pt x="192" y="10194"/>
                  </a:cubicBezTo>
                  <a:lnTo>
                    <a:pt x="133615" y="193403"/>
                  </a:lnTo>
                  <a:lnTo>
                    <a:pt x="2966" y="347005"/>
                  </a:lnTo>
                  <a:cubicBezTo>
                    <a:pt x="444" y="350042"/>
                    <a:pt x="444" y="351307"/>
                    <a:pt x="444" y="351560"/>
                  </a:cubicBezTo>
                  <a:cubicBezTo>
                    <a:pt x="444" y="354344"/>
                    <a:pt x="2714" y="354344"/>
                    <a:pt x="7254" y="354344"/>
                  </a:cubicBezTo>
                  <a:lnTo>
                    <a:pt x="305376" y="354344"/>
                  </a:lnTo>
                  <a:close/>
                </a:path>
              </a:pathLst>
            </a:custGeom>
            <a:solidFill>
              <a:srgbClr val="A4A3AB"/>
            </a:solidFill>
            <a:ln w="2545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26" name="Freeform: Shape 125">
              <a:extLst>
                <a:ext uri="{FF2B5EF4-FFF2-40B4-BE49-F238E27FC236}">
                  <a16:creationId xmlns:a16="http://schemas.microsoft.com/office/drawing/2014/main" id="{F22716FB-4F1A-74B5-5FEC-8E6F32ADEE73}"/>
                </a:ext>
              </a:extLst>
            </p:cNvPr>
            <p:cNvSpPr/>
            <p:nvPr>
              <p:custDataLst>
                <p:tags r:id="rId9"/>
              </p:custDataLst>
            </p:nvPr>
          </p:nvSpPr>
          <p:spPr>
            <a:xfrm>
              <a:off x="5996639" y="7158558"/>
              <a:ext cx="77506" cy="153576"/>
            </a:xfrm>
            <a:custGeom>
              <a:avLst/>
              <a:gdLst>
                <a:gd name="connsiteX0" fmla="*/ 77699 w 77506"/>
                <a:gd name="connsiteY0" fmla="*/ 6825 h 153576"/>
                <a:gd name="connsiteX1" fmla="*/ 70637 w 77506"/>
                <a:gd name="connsiteY1" fmla="*/ 93 h 153576"/>
                <a:gd name="connsiteX2" fmla="*/ 60750 w 77506"/>
                <a:gd name="connsiteY2" fmla="*/ 9836 h 153576"/>
                <a:gd name="connsiteX3" fmla="*/ 67812 w 77506"/>
                <a:gd name="connsiteY3" fmla="*/ 16567 h 153576"/>
                <a:gd name="connsiteX4" fmla="*/ 77699 w 77506"/>
                <a:gd name="connsiteY4" fmla="*/ 6825 h 153576"/>
                <a:gd name="connsiteX5" fmla="*/ 40270 w 77506"/>
                <a:gd name="connsiteY5" fmla="*/ 126214 h 153576"/>
                <a:gd name="connsiteX6" fmla="*/ 17494 w 77506"/>
                <a:gd name="connsiteY6" fmla="*/ 148710 h 153576"/>
                <a:gd name="connsiteX7" fmla="*/ 11138 w 77506"/>
                <a:gd name="connsiteY7" fmla="*/ 147648 h 153576"/>
                <a:gd name="connsiteX8" fmla="*/ 17141 w 77506"/>
                <a:gd name="connsiteY8" fmla="*/ 138614 h 153576"/>
                <a:gd name="connsiteX9" fmla="*/ 10256 w 77506"/>
                <a:gd name="connsiteY9" fmla="*/ 132060 h 153576"/>
                <a:gd name="connsiteX10" fmla="*/ 192 w 77506"/>
                <a:gd name="connsiteY10" fmla="*/ 142511 h 153576"/>
                <a:gd name="connsiteX11" fmla="*/ 17671 w 77506"/>
                <a:gd name="connsiteY11" fmla="*/ 153670 h 153576"/>
                <a:gd name="connsiteX12" fmla="*/ 54394 w 77506"/>
                <a:gd name="connsiteY12" fmla="*/ 125683 h 153576"/>
                <a:gd name="connsiteX13" fmla="*/ 70284 w 77506"/>
                <a:gd name="connsiteY13" fmla="*/ 62268 h 153576"/>
                <a:gd name="connsiteX14" fmla="*/ 71166 w 77506"/>
                <a:gd name="connsiteY14" fmla="*/ 56068 h 153576"/>
                <a:gd name="connsiteX15" fmla="*/ 52275 w 77506"/>
                <a:gd name="connsiteY15" fmla="*/ 39418 h 153576"/>
                <a:gd name="connsiteX16" fmla="*/ 21378 w 77506"/>
                <a:gd name="connsiteY16" fmla="*/ 66519 h 153576"/>
                <a:gd name="connsiteX17" fmla="*/ 24380 w 77506"/>
                <a:gd name="connsiteY17" fmla="*/ 68822 h 153576"/>
                <a:gd name="connsiteX18" fmla="*/ 27911 w 77506"/>
                <a:gd name="connsiteY18" fmla="*/ 65634 h 153576"/>
                <a:gd name="connsiteX19" fmla="*/ 51746 w 77506"/>
                <a:gd name="connsiteY19" fmla="*/ 44377 h 153576"/>
                <a:gd name="connsiteX20" fmla="*/ 57748 w 77506"/>
                <a:gd name="connsiteY20" fmla="*/ 53057 h 153576"/>
                <a:gd name="connsiteX21" fmla="*/ 57219 w 77506"/>
                <a:gd name="connsiteY21" fmla="*/ 58371 h 153576"/>
                <a:gd name="connsiteX22" fmla="*/ 40270 w 77506"/>
                <a:gd name="connsiteY22" fmla="*/ 126214 h 15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506" h="153576">
                  <a:moveTo>
                    <a:pt x="77699" y="6825"/>
                  </a:moveTo>
                  <a:cubicBezTo>
                    <a:pt x="77699" y="3813"/>
                    <a:pt x="75404" y="93"/>
                    <a:pt x="70637" y="93"/>
                  </a:cubicBezTo>
                  <a:cubicBezTo>
                    <a:pt x="65517" y="93"/>
                    <a:pt x="60750" y="5053"/>
                    <a:pt x="60750" y="9836"/>
                  </a:cubicBezTo>
                  <a:cubicBezTo>
                    <a:pt x="60750" y="12670"/>
                    <a:pt x="62868" y="16567"/>
                    <a:pt x="67812" y="16567"/>
                  </a:cubicBezTo>
                  <a:cubicBezTo>
                    <a:pt x="72579" y="16567"/>
                    <a:pt x="77699" y="11962"/>
                    <a:pt x="77699" y="6825"/>
                  </a:cubicBezTo>
                  <a:close/>
                  <a:moveTo>
                    <a:pt x="40270" y="126214"/>
                  </a:moveTo>
                  <a:cubicBezTo>
                    <a:pt x="37268" y="138436"/>
                    <a:pt x="27911" y="148710"/>
                    <a:pt x="17494" y="148710"/>
                  </a:cubicBezTo>
                  <a:cubicBezTo>
                    <a:pt x="15199" y="148710"/>
                    <a:pt x="13080" y="148356"/>
                    <a:pt x="11138" y="147648"/>
                  </a:cubicBezTo>
                  <a:cubicBezTo>
                    <a:pt x="15729" y="145522"/>
                    <a:pt x="17141" y="141271"/>
                    <a:pt x="17141" y="138614"/>
                  </a:cubicBezTo>
                  <a:cubicBezTo>
                    <a:pt x="17141" y="134362"/>
                    <a:pt x="13787" y="132060"/>
                    <a:pt x="10256" y="132060"/>
                  </a:cubicBezTo>
                  <a:cubicBezTo>
                    <a:pt x="4782" y="132060"/>
                    <a:pt x="192" y="136842"/>
                    <a:pt x="192" y="142511"/>
                  </a:cubicBezTo>
                  <a:cubicBezTo>
                    <a:pt x="192" y="149242"/>
                    <a:pt x="7078" y="153670"/>
                    <a:pt x="17671" y="153670"/>
                  </a:cubicBezTo>
                  <a:cubicBezTo>
                    <a:pt x="28264" y="153670"/>
                    <a:pt x="48921" y="147293"/>
                    <a:pt x="54394" y="125683"/>
                  </a:cubicBezTo>
                  <a:lnTo>
                    <a:pt x="70284" y="62268"/>
                  </a:lnTo>
                  <a:cubicBezTo>
                    <a:pt x="70813" y="60320"/>
                    <a:pt x="71166" y="58725"/>
                    <a:pt x="71166" y="56068"/>
                  </a:cubicBezTo>
                  <a:cubicBezTo>
                    <a:pt x="71166" y="46326"/>
                    <a:pt x="62868" y="39418"/>
                    <a:pt x="52275" y="39418"/>
                  </a:cubicBezTo>
                  <a:cubicBezTo>
                    <a:pt x="32678" y="39418"/>
                    <a:pt x="21378" y="64039"/>
                    <a:pt x="21378" y="66519"/>
                  </a:cubicBezTo>
                  <a:cubicBezTo>
                    <a:pt x="21378" y="68822"/>
                    <a:pt x="23850" y="68822"/>
                    <a:pt x="24380" y="68822"/>
                  </a:cubicBezTo>
                  <a:cubicBezTo>
                    <a:pt x="26498" y="68822"/>
                    <a:pt x="26675" y="68291"/>
                    <a:pt x="27911" y="65634"/>
                  </a:cubicBezTo>
                  <a:cubicBezTo>
                    <a:pt x="32325" y="55360"/>
                    <a:pt x="41505" y="44377"/>
                    <a:pt x="51746" y="44377"/>
                  </a:cubicBezTo>
                  <a:cubicBezTo>
                    <a:pt x="56159" y="44377"/>
                    <a:pt x="57748" y="47389"/>
                    <a:pt x="57748" y="53057"/>
                  </a:cubicBezTo>
                  <a:cubicBezTo>
                    <a:pt x="57748" y="55006"/>
                    <a:pt x="57395" y="57485"/>
                    <a:pt x="57219" y="58371"/>
                  </a:cubicBezTo>
                  <a:lnTo>
                    <a:pt x="40270" y="126214"/>
                  </a:lnTo>
                  <a:close/>
                </a:path>
              </a:pathLst>
            </a:custGeom>
            <a:solidFill>
              <a:srgbClr val="A4A3AB"/>
            </a:solidFill>
            <a:ln w="2545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27" name="Freeform: Shape 126">
              <a:extLst>
                <a:ext uri="{FF2B5EF4-FFF2-40B4-BE49-F238E27FC236}">
                  <a16:creationId xmlns:a16="http://schemas.microsoft.com/office/drawing/2014/main" id="{3634C43C-A415-E1B1-AA3C-5340DE844E3F}"/>
                </a:ext>
              </a:extLst>
            </p:cNvPr>
            <p:cNvSpPr/>
            <p:nvPr>
              <p:custDataLst>
                <p:tags r:id="rId10"/>
              </p:custDataLst>
            </p:nvPr>
          </p:nvSpPr>
          <p:spPr>
            <a:xfrm>
              <a:off x="6102661" y="7207802"/>
              <a:ext cx="129943" cy="47649"/>
            </a:xfrm>
            <a:custGeom>
              <a:avLst/>
              <a:gdLst>
                <a:gd name="connsiteX0" fmla="*/ 123430 w 129943"/>
                <a:gd name="connsiteY0" fmla="*/ 8773 h 47649"/>
                <a:gd name="connsiteX1" fmla="*/ 130139 w 129943"/>
                <a:gd name="connsiteY1" fmla="*/ 4345 h 47649"/>
                <a:gd name="connsiteX2" fmla="*/ 123606 w 129943"/>
                <a:gd name="connsiteY2" fmla="*/ 93 h 47649"/>
                <a:gd name="connsiteX3" fmla="*/ 6728 w 129943"/>
                <a:gd name="connsiteY3" fmla="*/ 93 h 47649"/>
                <a:gd name="connsiteX4" fmla="*/ 196 w 129943"/>
                <a:gd name="connsiteY4" fmla="*/ 4345 h 47649"/>
                <a:gd name="connsiteX5" fmla="*/ 6905 w 129943"/>
                <a:gd name="connsiteY5" fmla="*/ 8773 h 47649"/>
                <a:gd name="connsiteX6" fmla="*/ 123430 w 129943"/>
                <a:gd name="connsiteY6" fmla="*/ 8773 h 47649"/>
                <a:gd name="connsiteX7" fmla="*/ 123606 w 129943"/>
                <a:gd name="connsiteY7" fmla="*/ 47743 h 47649"/>
                <a:gd name="connsiteX8" fmla="*/ 130139 w 129943"/>
                <a:gd name="connsiteY8" fmla="*/ 43492 h 47649"/>
                <a:gd name="connsiteX9" fmla="*/ 123430 w 129943"/>
                <a:gd name="connsiteY9" fmla="*/ 39063 h 47649"/>
                <a:gd name="connsiteX10" fmla="*/ 6905 w 129943"/>
                <a:gd name="connsiteY10" fmla="*/ 39063 h 47649"/>
                <a:gd name="connsiteX11" fmla="*/ 196 w 129943"/>
                <a:gd name="connsiteY11" fmla="*/ 43492 h 47649"/>
                <a:gd name="connsiteX12" fmla="*/ 6728 w 129943"/>
                <a:gd name="connsiteY12" fmla="*/ 47743 h 47649"/>
                <a:gd name="connsiteX13" fmla="*/ 123606 w 129943"/>
                <a:gd name="connsiteY13" fmla="*/ 47743 h 4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9943" h="47649">
                  <a:moveTo>
                    <a:pt x="123430" y="8773"/>
                  </a:moveTo>
                  <a:cubicBezTo>
                    <a:pt x="126078" y="8773"/>
                    <a:pt x="130139" y="8773"/>
                    <a:pt x="130139" y="4345"/>
                  </a:cubicBezTo>
                  <a:cubicBezTo>
                    <a:pt x="130139" y="93"/>
                    <a:pt x="125901" y="93"/>
                    <a:pt x="123606" y="93"/>
                  </a:cubicBezTo>
                  <a:lnTo>
                    <a:pt x="6728" y="93"/>
                  </a:lnTo>
                  <a:cubicBezTo>
                    <a:pt x="4433" y="93"/>
                    <a:pt x="196" y="93"/>
                    <a:pt x="196" y="4345"/>
                  </a:cubicBezTo>
                  <a:cubicBezTo>
                    <a:pt x="196" y="8773"/>
                    <a:pt x="4256" y="8773"/>
                    <a:pt x="6905" y="8773"/>
                  </a:cubicBezTo>
                  <a:lnTo>
                    <a:pt x="123430" y="8773"/>
                  </a:lnTo>
                  <a:close/>
                  <a:moveTo>
                    <a:pt x="123606" y="47743"/>
                  </a:moveTo>
                  <a:cubicBezTo>
                    <a:pt x="125901" y="47743"/>
                    <a:pt x="130139" y="47743"/>
                    <a:pt x="130139" y="43492"/>
                  </a:cubicBezTo>
                  <a:cubicBezTo>
                    <a:pt x="130139" y="39063"/>
                    <a:pt x="126078" y="39063"/>
                    <a:pt x="123430" y="39063"/>
                  </a:cubicBezTo>
                  <a:lnTo>
                    <a:pt x="6905" y="39063"/>
                  </a:lnTo>
                  <a:cubicBezTo>
                    <a:pt x="4256" y="39063"/>
                    <a:pt x="196" y="39063"/>
                    <a:pt x="196" y="43492"/>
                  </a:cubicBezTo>
                  <a:cubicBezTo>
                    <a:pt x="196" y="47743"/>
                    <a:pt x="4433" y="47743"/>
                    <a:pt x="6728" y="47743"/>
                  </a:cubicBezTo>
                  <a:lnTo>
                    <a:pt x="123606" y="47743"/>
                  </a:lnTo>
                  <a:close/>
                </a:path>
              </a:pathLst>
            </a:custGeom>
            <a:solidFill>
              <a:srgbClr val="A4A3AB"/>
            </a:solidFill>
            <a:ln w="2545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28" name="Freeform: Shape 127">
              <a:extLst>
                <a:ext uri="{FF2B5EF4-FFF2-40B4-BE49-F238E27FC236}">
                  <a16:creationId xmlns:a16="http://schemas.microsoft.com/office/drawing/2014/main" id="{62A81C03-B5B6-4A2D-A406-18C410BFBBF6}"/>
                </a:ext>
              </a:extLst>
            </p:cNvPr>
            <p:cNvSpPr/>
            <p:nvPr>
              <p:custDataLst>
                <p:tags r:id="rId11"/>
              </p:custDataLst>
            </p:nvPr>
          </p:nvSpPr>
          <p:spPr>
            <a:xfrm>
              <a:off x="6254318" y="7158381"/>
              <a:ext cx="81920" cy="121160"/>
            </a:xfrm>
            <a:custGeom>
              <a:avLst/>
              <a:gdLst>
                <a:gd name="connsiteX0" fmla="*/ 82122 w 81920"/>
                <a:gd name="connsiteY0" fmla="*/ 61205 h 121160"/>
                <a:gd name="connsiteX1" fmla="*/ 71706 w 81920"/>
                <a:gd name="connsiteY1" fmla="*/ 15327 h 121160"/>
                <a:gd name="connsiteX2" fmla="*/ 41162 w 81920"/>
                <a:gd name="connsiteY2" fmla="*/ 93 h 121160"/>
                <a:gd name="connsiteX3" fmla="*/ 202 w 81920"/>
                <a:gd name="connsiteY3" fmla="*/ 61205 h 121160"/>
                <a:gd name="connsiteX4" fmla="*/ 41162 w 81920"/>
                <a:gd name="connsiteY4" fmla="*/ 121254 h 121160"/>
                <a:gd name="connsiteX5" fmla="*/ 82122 w 81920"/>
                <a:gd name="connsiteY5" fmla="*/ 61205 h 121160"/>
                <a:gd name="connsiteX6" fmla="*/ 41162 w 81920"/>
                <a:gd name="connsiteY6" fmla="*/ 116294 h 121160"/>
                <a:gd name="connsiteX7" fmla="*/ 18740 w 81920"/>
                <a:gd name="connsiteY7" fmla="*/ 96987 h 121160"/>
                <a:gd name="connsiteX8" fmla="*/ 16268 w 81920"/>
                <a:gd name="connsiteY8" fmla="*/ 58903 h 121160"/>
                <a:gd name="connsiteX9" fmla="*/ 18916 w 81920"/>
                <a:gd name="connsiteY9" fmla="*/ 22767 h 121160"/>
                <a:gd name="connsiteX10" fmla="*/ 41162 w 81920"/>
                <a:gd name="connsiteY10" fmla="*/ 5053 h 121160"/>
                <a:gd name="connsiteX11" fmla="*/ 63055 w 81920"/>
                <a:gd name="connsiteY11" fmla="*/ 21173 h 121160"/>
                <a:gd name="connsiteX12" fmla="*/ 66056 w 81920"/>
                <a:gd name="connsiteY12" fmla="*/ 58903 h 121160"/>
                <a:gd name="connsiteX13" fmla="*/ 63761 w 81920"/>
                <a:gd name="connsiteY13" fmla="*/ 96278 h 121160"/>
                <a:gd name="connsiteX14" fmla="*/ 41162 w 81920"/>
                <a:gd name="connsiteY14" fmla="*/ 116294 h 121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1920" h="121160">
                  <a:moveTo>
                    <a:pt x="82122" y="61205"/>
                  </a:moveTo>
                  <a:cubicBezTo>
                    <a:pt x="82122" y="41720"/>
                    <a:pt x="79827" y="27727"/>
                    <a:pt x="71706" y="15327"/>
                  </a:cubicBezTo>
                  <a:cubicBezTo>
                    <a:pt x="66233" y="7179"/>
                    <a:pt x="55286" y="93"/>
                    <a:pt x="41162" y="93"/>
                  </a:cubicBezTo>
                  <a:cubicBezTo>
                    <a:pt x="202" y="93"/>
                    <a:pt x="202" y="48452"/>
                    <a:pt x="202" y="61205"/>
                  </a:cubicBezTo>
                  <a:cubicBezTo>
                    <a:pt x="202" y="73959"/>
                    <a:pt x="202" y="121254"/>
                    <a:pt x="41162" y="121254"/>
                  </a:cubicBezTo>
                  <a:cubicBezTo>
                    <a:pt x="82122" y="121254"/>
                    <a:pt x="82122" y="73959"/>
                    <a:pt x="82122" y="61205"/>
                  </a:cubicBezTo>
                  <a:close/>
                  <a:moveTo>
                    <a:pt x="41162" y="116294"/>
                  </a:moveTo>
                  <a:cubicBezTo>
                    <a:pt x="33041" y="116294"/>
                    <a:pt x="22271" y="111512"/>
                    <a:pt x="18740" y="96987"/>
                  </a:cubicBezTo>
                  <a:cubicBezTo>
                    <a:pt x="16268" y="86536"/>
                    <a:pt x="16268" y="72011"/>
                    <a:pt x="16268" y="58903"/>
                  </a:cubicBezTo>
                  <a:cubicBezTo>
                    <a:pt x="16268" y="45972"/>
                    <a:pt x="16268" y="32509"/>
                    <a:pt x="18916" y="22767"/>
                  </a:cubicBezTo>
                  <a:cubicBezTo>
                    <a:pt x="22624" y="8773"/>
                    <a:pt x="33923" y="5053"/>
                    <a:pt x="41162" y="5053"/>
                  </a:cubicBezTo>
                  <a:cubicBezTo>
                    <a:pt x="50696" y="5053"/>
                    <a:pt x="59877" y="10899"/>
                    <a:pt x="63055" y="21173"/>
                  </a:cubicBezTo>
                  <a:cubicBezTo>
                    <a:pt x="65880" y="30738"/>
                    <a:pt x="66056" y="43492"/>
                    <a:pt x="66056" y="58903"/>
                  </a:cubicBezTo>
                  <a:cubicBezTo>
                    <a:pt x="66056" y="72011"/>
                    <a:pt x="66056" y="85119"/>
                    <a:pt x="63761" y="96278"/>
                  </a:cubicBezTo>
                  <a:cubicBezTo>
                    <a:pt x="60230" y="112398"/>
                    <a:pt x="48224" y="116294"/>
                    <a:pt x="41162" y="116294"/>
                  </a:cubicBezTo>
                  <a:close/>
                </a:path>
              </a:pathLst>
            </a:custGeom>
            <a:solidFill>
              <a:srgbClr val="A4A3AB"/>
            </a:solidFill>
            <a:ln w="2545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29" name="Freeform: Shape 128">
              <a:extLst>
                <a:ext uri="{FF2B5EF4-FFF2-40B4-BE49-F238E27FC236}">
                  <a16:creationId xmlns:a16="http://schemas.microsoft.com/office/drawing/2014/main" id="{A0565182-D1CD-6B92-8C5F-6AEC5C288FF0}"/>
                </a:ext>
              </a:extLst>
            </p:cNvPr>
            <p:cNvSpPr/>
            <p:nvPr>
              <p:custDataLst>
                <p:tags r:id="rId12"/>
              </p:custDataLst>
            </p:nvPr>
          </p:nvSpPr>
          <p:spPr>
            <a:xfrm>
              <a:off x="6452352" y="6686422"/>
              <a:ext cx="57253" cy="455238"/>
            </a:xfrm>
            <a:custGeom>
              <a:avLst/>
              <a:gdLst>
                <a:gd name="connsiteX0" fmla="*/ 208 w 57253"/>
                <a:gd name="connsiteY0" fmla="*/ 455310 h 455238"/>
                <a:gd name="connsiteX1" fmla="*/ 57461 w 57253"/>
                <a:gd name="connsiteY1" fmla="*/ 455310 h 455238"/>
                <a:gd name="connsiteX2" fmla="*/ 57461 w 57253"/>
                <a:gd name="connsiteY2" fmla="*/ 443416 h 455238"/>
                <a:gd name="connsiteX3" fmla="*/ 12062 w 57253"/>
                <a:gd name="connsiteY3" fmla="*/ 443416 h 455238"/>
                <a:gd name="connsiteX4" fmla="*/ 12062 w 57253"/>
                <a:gd name="connsiteY4" fmla="*/ 11964 h 455238"/>
                <a:gd name="connsiteX5" fmla="*/ 57461 w 57253"/>
                <a:gd name="connsiteY5" fmla="*/ 11964 h 455238"/>
                <a:gd name="connsiteX6" fmla="*/ 57461 w 57253"/>
                <a:gd name="connsiteY6" fmla="*/ 71 h 455238"/>
                <a:gd name="connsiteX7" fmla="*/ 208 w 57253"/>
                <a:gd name="connsiteY7" fmla="*/ 71 h 455238"/>
                <a:gd name="connsiteX8" fmla="*/ 208 w 57253"/>
                <a:gd name="connsiteY8" fmla="*/ 455310 h 45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53" h="455238">
                  <a:moveTo>
                    <a:pt x="208" y="455310"/>
                  </a:moveTo>
                  <a:lnTo>
                    <a:pt x="57461" y="455310"/>
                  </a:lnTo>
                  <a:lnTo>
                    <a:pt x="57461" y="443416"/>
                  </a:lnTo>
                  <a:lnTo>
                    <a:pt x="12062" y="443416"/>
                  </a:lnTo>
                  <a:lnTo>
                    <a:pt x="12062" y="11964"/>
                  </a:lnTo>
                  <a:lnTo>
                    <a:pt x="57461" y="11964"/>
                  </a:lnTo>
                  <a:lnTo>
                    <a:pt x="57461" y="71"/>
                  </a:lnTo>
                  <a:lnTo>
                    <a:pt x="208" y="71"/>
                  </a:lnTo>
                  <a:lnTo>
                    <a:pt x="208" y="455310"/>
                  </a:lnTo>
                  <a:close/>
                </a:path>
              </a:pathLst>
            </a:custGeom>
            <a:solidFill>
              <a:srgbClr val="A4A3AB"/>
            </a:solidFill>
            <a:ln w="2545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30" name="Freeform: Shape 129">
              <a:extLst>
                <a:ext uri="{FF2B5EF4-FFF2-40B4-BE49-F238E27FC236}">
                  <a16:creationId xmlns:a16="http://schemas.microsoft.com/office/drawing/2014/main" id="{4EFADB61-B62F-C775-33BC-DF0C783D3EDF}"/>
                </a:ext>
              </a:extLst>
            </p:cNvPr>
            <p:cNvSpPr/>
            <p:nvPr>
              <p:custDataLst>
                <p:tags r:id="rId13"/>
              </p:custDataLst>
            </p:nvPr>
          </p:nvSpPr>
          <p:spPr>
            <a:xfrm>
              <a:off x="6527065" y="6865585"/>
              <a:ext cx="143512" cy="167013"/>
            </a:xfrm>
            <a:custGeom>
              <a:avLst/>
              <a:gdLst>
                <a:gd name="connsiteX0" fmla="*/ 30479 w 143512"/>
                <a:gd name="connsiteY0" fmla="*/ 154949 h 167013"/>
                <a:gd name="connsiteX1" fmla="*/ 29218 w 143512"/>
                <a:gd name="connsiteY1" fmla="*/ 160010 h 167013"/>
                <a:gd name="connsiteX2" fmla="*/ 36532 w 143512"/>
                <a:gd name="connsiteY2" fmla="*/ 167095 h 167013"/>
                <a:gd name="connsiteX3" fmla="*/ 45864 w 143512"/>
                <a:gd name="connsiteY3" fmla="*/ 160516 h 167013"/>
                <a:gd name="connsiteX4" fmla="*/ 54692 w 143512"/>
                <a:gd name="connsiteY4" fmla="*/ 114208 h 167013"/>
                <a:gd name="connsiteX5" fmla="*/ 63015 w 143512"/>
                <a:gd name="connsiteY5" fmla="*/ 114714 h 167013"/>
                <a:gd name="connsiteX6" fmla="*/ 143725 w 143512"/>
                <a:gd name="connsiteY6" fmla="*/ 35003 h 167013"/>
                <a:gd name="connsiteX7" fmla="*/ 114972 w 143512"/>
                <a:gd name="connsiteY7" fmla="*/ 82 h 167013"/>
                <a:gd name="connsiteX8" fmla="*/ 48134 w 143512"/>
                <a:gd name="connsiteY8" fmla="*/ 98519 h 167013"/>
                <a:gd name="connsiteX9" fmla="*/ 6770 w 143512"/>
                <a:gd name="connsiteY9" fmla="*/ 61067 h 167013"/>
                <a:gd name="connsiteX10" fmla="*/ 27704 w 143512"/>
                <a:gd name="connsiteY10" fmla="*/ 8685 h 167013"/>
                <a:gd name="connsiteX11" fmla="*/ 29722 w 143512"/>
                <a:gd name="connsiteY11" fmla="*/ 5396 h 167013"/>
                <a:gd name="connsiteX12" fmla="*/ 26695 w 143512"/>
                <a:gd name="connsiteY12" fmla="*/ 2865 h 167013"/>
                <a:gd name="connsiteX13" fmla="*/ 212 w 143512"/>
                <a:gd name="connsiteY13" fmla="*/ 63851 h 167013"/>
                <a:gd name="connsiteX14" fmla="*/ 43846 w 143512"/>
                <a:gd name="connsiteY14" fmla="*/ 112436 h 167013"/>
                <a:gd name="connsiteX15" fmla="*/ 30479 w 143512"/>
                <a:gd name="connsiteY15" fmla="*/ 154949 h 167013"/>
                <a:gd name="connsiteX16" fmla="*/ 65285 w 143512"/>
                <a:gd name="connsiteY16" fmla="*/ 100037 h 167013"/>
                <a:gd name="connsiteX17" fmla="*/ 60745 w 143512"/>
                <a:gd name="connsiteY17" fmla="*/ 99784 h 167013"/>
                <a:gd name="connsiteX18" fmla="*/ 57466 w 143512"/>
                <a:gd name="connsiteY18" fmla="*/ 98772 h 167013"/>
                <a:gd name="connsiteX19" fmla="*/ 62510 w 143512"/>
                <a:gd name="connsiteY19" fmla="*/ 71442 h 167013"/>
                <a:gd name="connsiteX20" fmla="*/ 112450 w 143512"/>
                <a:gd name="connsiteY20" fmla="*/ 14759 h 167013"/>
                <a:gd name="connsiteX21" fmla="*/ 136663 w 143512"/>
                <a:gd name="connsiteY21" fmla="*/ 40570 h 167013"/>
                <a:gd name="connsiteX22" fmla="*/ 65285 w 143512"/>
                <a:gd name="connsiteY22" fmla="*/ 100037 h 16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3512" h="167013">
                  <a:moveTo>
                    <a:pt x="30479" y="154949"/>
                  </a:moveTo>
                  <a:cubicBezTo>
                    <a:pt x="29470" y="158239"/>
                    <a:pt x="29218" y="158745"/>
                    <a:pt x="29218" y="160010"/>
                  </a:cubicBezTo>
                  <a:cubicBezTo>
                    <a:pt x="29218" y="165577"/>
                    <a:pt x="34010" y="167095"/>
                    <a:pt x="36532" y="167095"/>
                  </a:cubicBezTo>
                  <a:cubicBezTo>
                    <a:pt x="37793" y="167095"/>
                    <a:pt x="43342" y="166336"/>
                    <a:pt x="45864" y="160516"/>
                  </a:cubicBezTo>
                  <a:cubicBezTo>
                    <a:pt x="46621" y="158492"/>
                    <a:pt x="47882" y="150141"/>
                    <a:pt x="54692" y="114208"/>
                  </a:cubicBezTo>
                  <a:cubicBezTo>
                    <a:pt x="56962" y="114461"/>
                    <a:pt x="58727" y="114714"/>
                    <a:pt x="63015" y="114714"/>
                  </a:cubicBezTo>
                  <a:cubicBezTo>
                    <a:pt x="104883" y="114714"/>
                    <a:pt x="143725" y="74985"/>
                    <a:pt x="143725" y="35003"/>
                  </a:cubicBezTo>
                  <a:cubicBezTo>
                    <a:pt x="143725" y="15265"/>
                    <a:pt x="133888" y="82"/>
                    <a:pt x="114972" y="82"/>
                  </a:cubicBezTo>
                  <a:cubicBezTo>
                    <a:pt x="78400" y="82"/>
                    <a:pt x="63267" y="49174"/>
                    <a:pt x="48134" y="98519"/>
                  </a:cubicBezTo>
                  <a:cubicBezTo>
                    <a:pt x="20894" y="93458"/>
                    <a:pt x="6770" y="79287"/>
                    <a:pt x="6770" y="61067"/>
                  </a:cubicBezTo>
                  <a:cubicBezTo>
                    <a:pt x="6770" y="53982"/>
                    <a:pt x="12571" y="26146"/>
                    <a:pt x="27704" y="8685"/>
                  </a:cubicBezTo>
                  <a:cubicBezTo>
                    <a:pt x="29722" y="6408"/>
                    <a:pt x="29722" y="5902"/>
                    <a:pt x="29722" y="5396"/>
                  </a:cubicBezTo>
                  <a:cubicBezTo>
                    <a:pt x="29722" y="4384"/>
                    <a:pt x="29218" y="2865"/>
                    <a:pt x="26695" y="2865"/>
                  </a:cubicBezTo>
                  <a:cubicBezTo>
                    <a:pt x="19633" y="2865"/>
                    <a:pt x="212" y="39558"/>
                    <a:pt x="212" y="63851"/>
                  </a:cubicBezTo>
                  <a:cubicBezTo>
                    <a:pt x="212" y="87637"/>
                    <a:pt x="16859" y="106110"/>
                    <a:pt x="43846" y="112436"/>
                  </a:cubicBezTo>
                  <a:lnTo>
                    <a:pt x="30479" y="154949"/>
                  </a:lnTo>
                  <a:close/>
                  <a:moveTo>
                    <a:pt x="65285" y="100037"/>
                  </a:moveTo>
                  <a:cubicBezTo>
                    <a:pt x="63267" y="100037"/>
                    <a:pt x="62763" y="100037"/>
                    <a:pt x="60745" y="99784"/>
                  </a:cubicBezTo>
                  <a:cubicBezTo>
                    <a:pt x="57718" y="99784"/>
                    <a:pt x="57466" y="99531"/>
                    <a:pt x="57466" y="98772"/>
                  </a:cubicBezTo>
                  <a:cubicBezTo>
                    <a:pt x="57466" y="98266"/>
                    <a:pt x="61754" y="75238"/>
                    <a:pt x="62510" y="71442"/>
                  </a:cubicBezTo>
                  <a:cubicBezTo>
                    <a:pt x="70329" y="39052"/>
                    <a:pt x="90002" y="14759"/>
                    <a:pt x="112450" y="14759"/>
                  </a:cubicBezTo>
                  <a:cubicBezTo>
                    <a:pt x="129853" y="14759"/>
                    <a:pt x="136663" y="28423"/>
                    <a:pt x="136663" y="40570"/>
                  </a:cubicBezTo>
                  <a:cubicBezTo>
                    <a:pt x="136663" y="69165"/>
                    <a:pt x="104127" y="100037"/>
                    <a:pt x="65285" y="100037"/>
                  </a:cubicBezTo>
                  <a:close/>
                </a:path>
              </a:pathLst>
            </a:custGeom>
            <a:solidFill>
              <a:srgbClr val="A4A3AB"/>
            </a:solidFill>
            <a:ln w="2545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31" name="Freeform: Shape 130">
              <a:extLst>
                <a:ext uri="{FF2B5EF4-FFF2-40B4-BE49-F238E27FC236}">
                  <a16:creationId xmlns:a16="http://schemas.microsoft.com/office/drawing/2014/main" id="{7446C4E2-FE56-31CA-7802-B4E2B2230142}"/>
                </a:ext>
              </a:extLst>
            </p:cNvPr>
            <p:cNvSpPr/>
            <p:nvPr>
              <p:custDataLst>
                <p:tags r:id="rId14"/>
              </p:custDataLst>
            </p:nvPr>
          </p:nvSpPr>
          <p:spPr>
            <a:xfrm>
              <a:off x="6679447" y="6897950"/>
              <a:ext cx="77506" cy="153576"/>
            </a:xfrm>
            <a:custGeom>
              <a:avLst/>
              <a:gdLst>
                <a:gd name="connsiteX0" fmla="*/ 77726 w 77506"/>
                <a:gd name="connsiteY0" fmla="*/ 6814 h 153576"/>
                <a:gd name="connsiteX1" fmla="*/ 70664 w 77506"/>
                <a:gd name="connsiteY1" fmla="*/ 83 h 153576"/>
                <a:gd name="connsiteX2" fmla="*/ 60777 w 77506"/>
                <a:gd name="connsiteY2" fmla="*/ 9826 h 153576"/>
                <a:gd name="connsiteX3" fmla="*/ 67839 w 77506"/>
                <a:gd name="connsiteY3" fmla="*/ 16557 h 153576"/>
                <a:gd name="connsiteX4" fmla="*/ 77726 w 77506"/>
                <a:gd name="connsiteY4" fmla="*/ 6814 h 153576"/>
                <a:gd name="connsiteX5" fmla="*/ 40297 w 77506"/>
                <a:gd name="connsiteY5" fmla="*/ 126204 h 153576"/>
                <a:gd name="connsiteX6" fmla="*/ 17521 w 77506"/>
                <a:gd name="connsiteY6" fmla="*/ 148700 h 153576"/>
                <a:gd name="connsiteX7" fmla="*/ 11165 w 77506"/>
                <a:gd name="connsiteY7" fmla="*/ 147637 h 153576"/>
                <a:gd name="connsiteX8" fmla="*/ 17168 w 77506"/>
                <a:gd name="connsiteY8" fmla="*/ 138603 h 153576"/>
                <a:gd name="connsiteX9" fmla="*/ 10282 w 77506"/>
                <a:gd name="connsiteY9" fmla="*/ 132049 h 153576"/>
                <a:gd name="connsiteX10" fmla="*/ 219 w 77506"/>
                <a:gd name="connsiteY10" fmla="*/ 142500 h 153576"/>
                <a:gd name="connsiteX11" fmla="*/ 17698 w 77506"/>
                <a:gd name="connsiteY11" fmla="*/ 153660 h 153576"/>
                <a:gd name="connsiteX12" fmla="*/ 54421 w 77506"/>
                <a:gd name="connsiteY12" fmla="*/ 125672 h 153576"/>
                <a:gd name="connsiteX13" fmla="*/ 70311 w 77506"/>
                <a:gd name="connsiteY13" fmla="*/ 62258 h 153576"/>
                <a:gd name="connsiteX14" fmla="*/ 71193 w 77506"/>
                <a:gd name="connsiteY14" fmla="*/ 56058 h 153576"/>
                <a:gd name="connsiteX15" fmla="*/ 52302 w 77506"/>
                <a:gd name="connsiteY15" fmla="*/ 39407 h 153576"/>
                <a:gd name="connsiteX16" fmla="*/ 21405 w 77506"/>
                <a:gd name="connsiteY16" fmla="*/ 66509 h 153576"/>
                <a:gd name="connsiteX17" fmla="*/ 24407 w 77506"/>
                <a:gd name="connsiteY17" fmla="*/ 68812 h 153576"/>
                <a:gd name="connsiteX18" fmla="*/ 27938 w 77506"/>
                <a:gd name="connsiteY18" fmla="*/ 65623 h 153576"/>
                <a:gd name="connsiteX19" fmla="*/ 51772 w 77506"/>
                <a:gd name="connsiteY19" fmla="*/ 44367 h 153576"/>
                <a:gd name="connsiteX20" fmla="*/ 57775 w 77506"/>
                <a:gd name="connsiteY20" fmla="*/ 53047 h 153576"/>
                <a:gd name="connsiteX21" fmla="*/ 57246 w 77506"/>
                <a:gd name="connsiteY21" fmla="*/ 58361 h 153576"/>
                <a:gd name="connsiteX22" fmla="*/ 40297 w 77506"/>
                <a:gd name="connsiteY22" fmla="*/ 126204 h 15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506" h="153576">
                  <a:moveTo>
                    <a:pt x="77726" y="6814"/>
                  </a:moveTo>
                  <a:cubicBezTo>
                    <a:pt x="77726" y="3803"/>
                    <a:pt x="75431" y="83"/>
                    <a:pt x="70664" y="83"/>
                  </a:cubicBezTo>
                  <a:cubicBezTo>
                    <a:pt x="65544" y="83"/>
                    <a:pt x="60777" y="5043"/>
                    <a:pt x="60777" y="9826"/>
                  </a:cubicBezTo>
                  <a:cubicBezTo>
                    <a:pt x="60777" y="12660"/>
                    <a:pt x="62895" y="16557"/>
                    <a:pt x="67839" y="16557"/>
                  </a:cubicBezTo>
                  <a:cubicBezTo>
                    <a:pt x="72606" y="16557"/>
                    <a:pt x="77726" y="11951"/>
                    <a:pt x="77726" y="6814"/>
                  </a:cubicBezTo>
                  <a:close/>
                  <a:moveTo>
                    <a:pt x="40297" y="126204"/>
                  </a:moveTo>
                  <a:cubicBezTo>
                    <a:pt x="37295" y="138426"/>
                    <a:pt x="27938" y="148700"/>
                    <a:pt x="17521" y="148700"/>
                  </a:cubicBezTo>
                  <a:cubicBezTo>
                    <a:pt x="15226" y="148700"/>
                    <a:pt x="13107" y="148346"/>
                    <a:pt x="11165" y="147637"/>
                  </a:cubicBezTo>
                  <a:cubicBezTo>
                    <a:pt x="15756" y="145512"/>
                    <a:pt x="17168" y="141260"/>
                    <a:pt x="17168" y="138603"/>
                  </a:cubicBezTo>
                  <a:cubicBezTo>
                    <a:pt x="17168" y="134352"/>
                    <a:pt x="13814" y="132049"/>
                    <a:pt x="10282" y="132049"/>
                  </a:cubicBezTo>
                  <a:cubicBezTo>
                    <a:pt x="4809" y="132049"/>
                    <a:pt x="219" y="136832"/>
                    <a:pt x="219" y="142500"/>
                  </a:cubicBezTo>
                  <a:cubicBezTo>
                    <a:pt x="219" y="149232"/>
                    <a:pt x="7105" y="153660"/>
                    <a:pt x="17698" y="153660"/>
                  </a:cubicBezTo>
                  <a:cubicBezTo>
                    <a:pt x="28291" y="153660"/>
                    <a:pt x="48948" y="147283"/>
                    <a:pt x="54421" y="125672"/>
                  </a:cubicBezTo>
                  <a:lnTo>
                    <a:pt x="70311" y="62258"/>
                  </a:lnTo>
                  <a:cubicBezTo>
                    <a:pt x="70840" y="60309"/>
                    <a:pt x="71193" y="58715"/>
                    <a:pt x="71193" y="56058"/>
                  </a:cubicBezTo>
                  <a:cubicBezTo>
                    <a:pt x="71193" y="46316"/>
                    <a:pt x="62895" y="39407"/>
                    <a:pt x="52302" y="39407"/>
                  </a:cubicBezTo>
                  <a:cubicBezTo>
                    <a:pt x="32705" y="39407"/>
                    <a:pt x="21405" y="64029"/>
                    <a:pt x="21405" y="66509"/>
                  </a:cubicBezTo>
                  <a:cubicBezTo>
                    <a:pt x="21405" y="68812"/>
                    <a:pt x="23877" y="68812"/>
                    <a:pt x="24407" y="68812"/>
                  </a:cubicBezTo>
                  <a:cubicBezTo>
                    <a:pt x="26525" y="68812"/>
                    <a:pt x="26702" y="68280"/>
                    <a:pt x="27938" y="65623"/>
                  </a:cubicBezTo>
                  <a:cubicBezTo>
                    <a:pt x="32352" y="55350"/>
                    <a:pt x="41532" y="44367"/>
                    <a:pt x="51772" y="44367"/>
                  </a:cubicBezTo>
                  <a:cubicBezTo>
                    <a:pt x="56186" y="44367"/>
                    <a:pt x="57775" y="47378"/>
                    <a:pt x="57775" y="53047"/>
                  </a:cubicBezTo>
                  <a:cubicBezTo>
                    <a:pt x="57775" y="54995"/>
                    <a:pt x="57422" y="57475"/>
                    <a:pt x="57246" y="58361"/>
                  </a:cubicBezTo>
                  <a:lnTo>
                    <a:pt x="40297" y="126204"/>
                  </a:lnTo>
                  <a:close/>
                </a:path>
              </a:pathLst>
            </a:custGeom>
            <a:solidFill>
              <a:srgbClr val="A4A3AB"/>
            </a:solidFill>
            <a:ln w="2545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32" name="Freeform: Shape 131">
              <a:extLst>
                <a:ext uri="{FF2B5EF4-FFF2-40B4-BE49-F238E27FC236}">
                  <a16:creationId xmlns:a16="http://schemas.microsoft.com/office/drawing/2014/main" id="{EE9148CD-B957-9E08-2285-6550D628551C}"/>
                </a:ext>
              </a:extLst>
            </p:cNvPr>
            <p:cNvSpPr/>
            <p:nvPr>
              <p:custDataLst>
                <p:tags r:id="rId15"/>
              </p:custDataLst>
            </p:nvPr>
          </p:nvSpPr>
          <p:spPr>
            <a:xfrm>
              <a:off x="6855892" y="6829905"/>
              <a:ext cx="167725" cy="168531"/>
            </a:xfrm>
            <a:custGeom>
              <a:avLst/>
              <a:gdLst>
                <a:gd name="connsiteX0" fmla="*/ 89259 w 167725"/>
                <a:gd name="connsiteY0" fmla="*/ 89409 h 168531"/>
                <a:gd name="connsiteX1" fmla="*/ 159628 w 167725"/>
                <a:gd name="connsiteY1" fmla="*/ 89409 h 168531"/>
                <a:gd name="connsiteX2" fmla="*/ 167951 w 167725"/>
                <a:gd name="connsiteY2" fmla="*/ 84348 h 168531"/>
                <a:gd name="connsiteX3" fmla="*/ 159628 w 167725"/>
                <a:gd name="connsiteY3" fmla="*/ 79287 h 168531"/>
                <a:gd name="connsiteX4" fmla="*/ 89259 w 167725"/>
                <a:gd name="connsiteY4" fmla="*/ 79287 h 168531"/>
                <a:gd name="connsiteX5" fmla="*/ 89259 w 167725"/>
                <a:gd name="connsiteY5" fmla="*/ 8432 h 168531"/>
                <a:gd name="connsiteX6" fmla="*/ 84214 w 167725"/>
                <a:gd name="connsiteY6" fmla="*/ 82 h 168531"/>
                <a:gd name="connsiteX7" fmla="*/ 79170 w 167725"/>
                <a:gd name="connsiteY7" fmla="*/ 8432 h 168531"/>
                <a:gd name="connsiteX8" fmla="*/ 79170 w 167725"/>
                <a:gd name="connsiteY8" fmla="*/ 79287 h 168531"/>
                <a:gd name="connsiteX9" fmla="*/ 8549 w 167725"/>
                <a:gd name="connsiteY9" fmla="*/ 79287 h 168531"/>
                <a:gd name="connsiteX10" fmla="*/ 225 w 167725"/>
                <a:gd name="connsiteY10" fmla="*/ 84348 h 168531"/>
                <a:gd name="connsiteX11" fmla="*/ 8549 w 167725"/>
                <a:gd name="connsiteY11" fmla="*/ 89409 h 168531"/>
                <a:gd name="connsiteX12" fmla="*/ 79170 w 167725"/>
                <a:gd name="connsiteY12" fmla="*/ 89409 h 168531"/>
                <a:gd name="connsiteX13" fmla="*/ 79170 w 167725"/>
                <a:gd name="connsiteY13" fmla="*/ 160263 h 168531"/>
                <a:gd name="connsiteX14" fmla="*/ 84214 w 167725"/>
                <a:gd name="connsiteY14" fmla="*/ 168614 h 168531"/>
                <a:gd name="connsiteX15" fmla="*/ 89259 w 167725"/>
                <a:gd name="connsiteY15" fmla="*/ 160263 h 168531"/>
                <a:gd name="connsiteX16" fmla="*/ 89259 w 167725"/>
                <a:gd name="connsiteY16" fmla="*/ 89409 h 168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725" h="168531">
                  <a:moveTo>
                    <a:pt x="89259" y="89409"/>
                  </a:moveTo>
                  <a:lnTo>
                    <a:pt x="159628" y="89409"/>
                  </a:lnTo>
                  <a:cubicBezTo>
                    <a:pt x="163159" y="89409"/>
                    <a:pt x="167951" y="89409"/>
                    <a:pt x="167951" y="84348"/>
                  </a:cubicBezTo>
                  <a:cubicBezTo>
                    <a:pt x="167951" y="79287"/>
                    <a:pt x="163159" y="79287"/>
                    <a:pt x="159628" y="79287"/>
                  </a:cubicBezTo>
                  <a:lnTo>
                    <a:pt x="89259" y="79287"/>
                  </a:lnTo>
                  <a:lnTo>
                    <a:pt x="89259" y="8432"/>
                  </a:lnTo>
                  <a:cubicBezTo>
                    <a:pt x="89259" y="4890"/>
                    <a:pt x="89259" y="82"/>
                    <a:pt x="84214" y="82"/>
                  </a:cubicBezTo>
                  <a:cubicBezTo>
                    <a:pt x="79170" y="82"/>
                    <a:pt x="79170" y="4890"/>
                    <a:pt x="79170" y="8432"/>
                  </a:cubicBezTo>
                  <a:lnTo>
                    <a:pt x="79170" y="79287"/>
                  </a:lnTo>
                  <a:lnTo>
                    <a:pt x="8549" y="79287"/>
                  </a:lnTo>
                  <a:cubicBezTo>
                    <a:pt x="5018" y="79287"/>
                    <a:pt x="225" y="79287"/>
                    <a:pt x="225" y="84348"/>
                  </a:cubicBezTo>
                  <a:cubicBezTo>
                    <a:pt x="225" y="89409"/>
                    <a:pt x="5018" y="89409"/>
                    <a:pt x="8549" y="89409"/>
                  </a:cubicBezTo>
                  <a:lnTo>
                    <a:pt x="79170" y="89409"/>
                  </a:lnTo>
                  <a:lnTo>
                    <a:pt x="79170" y="160263"/>
                  </a:lnTo>
                  <a:cubicBezTo>
                    <a:pt x="79170" y="163806"/>
                    <a:pt x="79170" y="168614"/>
                    <a:pt x="84214" y="168614"/>
                  </a:cubicBezTo>
                  <a:cubicBezTo>
                    <a:pt x="89259" y="168614"/>
                    <a:pt x="89259" y="163806"/>
                    <a:pt x="89259" y="160263"/>
                  </a:cubicBezTo>
                  <a:lnTo>
                    <a:pt x="89259" y="89409"/>
                  </a:lnTo>
                  <a:close/>
                </a:path>
              </a:pathLst>
            </a:custGeom>
            <a:solidFill>
              <a:srgbClr val="A4A3AB"/>
            </a:solidFill>
            <a:ln w="2545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33" name="Freeform: Shape 132">
              <a:extLst>
                <a:ext uri="{FF2B5EF4-FFF2-40B4-BE49-F238E27FC236}">
                  <a16:creationId xmlns:a16="http://schemas.microsoft.com/office/drawing/2014/main" id="{A77B9958-4029-2D06-E612-230F7AAD51EE}"/>
                </a:ext>
              </a:extLst>
            </p:cNvPr>
            <p:cNvSpPr/>
            <p:nvPr>
              <p:custDataLst>
                <p:tags r:id="rId16"/>
              </p:custDataLst>
            </p:nvPr>
          </p:nvSpPr>
          <p:spPr>
            <a:xfrm>
              <a:off x="7106597" y="6865585"/>
              <a:ext cx="143512" cy="167013"/>
            </a:xfrm>
            <a:custGeom>
              <a:avLst/>
              <a:gdLst>
                <a:gd name="connsiteX0" fmla="*/ 30502 w 143512"/>
                <a:gd name="connsiteY0" fmla="*/ 154949 h 167013"/>
                <a:gd name="connsiteX1" fmla="*/ 29241 w 143512"/>
                <a:gd name="connsiteY1" fmla="*/ 160010 h 167013"/>
                <a:gd name="connsiteX2" fmla="*/ 36555 w 143512"/>
                <a:gd name="connsiteY2" fmla="*/ 167095 h 167013"/>
                <a:gd name="connsiteX3" fmla="*/ 45887 w 143512"/>
                <a:gd name="connsiteY3" fmla="*/ 160516 h 167013"/>
                <a:gd name="connsiteX4" fmla="*/ 54715 w 143512"/>
                <a:gd name="connsiteY4" fmla="*/ 114208 h 167013"/>
                <a:gd name="connsiteX5" fmla="*/ 63038 w 143512"/>
                <a:gd name="connsiteY5" fmla="*/ 114714 h 167013"/>
                <a:gd name="connsiteX6" fmla="*/ 143748 w 143512"/>
                <a:gd name="connsiteY6" fmla="*/ 35003 h 167013"/>
                <a:gd name="connsiteX7" fmla="*/ 114995 w 143512"/>
                <a:gd name="connsiteY7" fmla="*/ 82 h 167013"/>
                <a:gd name="connsiteX8" fmla="*/ 48157 w 143512"/>
                <a:gd name="connsiteY8" fmla="*/ 98519 h 167013"/>
                <a:gd name="connsiteX9" fmla="*/ 6793 w 143512"/>
                <a:gd name="connsiteY9" fmla="*/ 61067 h 167013"/>
                <a:gd name="connsiteX10" fmla="*/ 27727 w 143512"/>
                <a:gd name="connsiteY10" fmla="*/ 8685 h 167013"/>
                <a:gd name="connsiteX11" fmla="*/ 29745 w 143512"/>
                <a:gd name="connsiteY11" fmla="*/ 5396 h 167013"/>
                <a:gd name="connsiteX12" fmla="*/ 26718 w 143512"/>
                <a:gd name="connsiteY12" fmla="*/ 2865 h 167013"/>
                <a:gd name="connsiteX13" fmla="*/ 235 w 143512"/>
                <a:gd name="connsiteY13" fmla="*/ 63851 h 167013"/>
                <a:gd name="connsiteX14" fmla="*/ 43869 w 143512"/>
                <a:gd name="connsiteY14" fmla="*/ 112436 h 167013"/>
                <a:gd name="connsiteX15" fmla="*/ 30502 w 143512"/>
                <a:gd name="connsiteY15" fmla="*/ 154949 h 167013"/>
                <a:gd name="connsiteX16" fmla="*/ 65308 w 143512"/>
                <a:gd name="connsiteY16" fmla="*/ 100037 h 167013"/>
                <a:gd name="connsiteX17" fmla="*/ 60768 w 143512"/>
                <a:gd name="connsiteY17" fmla="*/ 99784 h 167013"/>
                <a:gd name="connsiteX18" fmla="*/ 57489 w 143512"/>
                <a:gd name="connsiteY18" fmla="*/ 98772 h 167013"/>
                <a:gd name="connsiteX19" fmla="*/ 62533 w 143512"/>
                <a:gd name="connsiteY19" fmla="*/ 71442 h 167013"/>
                <a:gd name="connsiteX20" fmla="*/ 112473 w 143512"/>
                <a:gd name="connsiteY20" fmla="*/ 14759 h 167013"/>
                <a:gd name="connsiteX21" fmla="*/ 136686 w 143512"/>
                <a:gd name="connsiteY21" fmla="*/ 40570 h 167013"/>
                <a:gd name="connsiteX22" fmla="*/ 65308 w 143512"/>
                <a:gd name="connsiteY22" fmla="*/ 100037 h 16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3512" h="167013">
                  <a:moveTo>
                    <a:pt x="30502" y="154949"/>
                  </a:moveTo>
                  <a:cubicBezTo>
                    <a:pt x="29493" y="158239"/>
                    <a:pt x="29241" y="158745"/>
                    <a:pt x="29241" y="160010"/>
                  </a:cubicBezTo>
                  <a:cubicBezTo>
                    <a:pt x="29241" y="165577"/>
                    <a:pt x="34033" y="167095"/>
                    <a:pt x="36555" y="167095"/>
                  </a:cubicBezTo>
                  <a:cubicBezTo>
                    <a:pt x="37816" y="167095"/>
                    <a:pt x="43365" y="166336"/>
                    <a:pt x="45887" y="160516"/>
                  </a:cubicBezTo>
                  <a:cubicBezTo>
                    <a:pt x="46644" y="158492"/>
                    <a:pt x="47905" y="150141"/>
                    <a:pt x="54715" y="114208"/>
                  </a:cubicBezTo>
                  <a:cubicBezTo>
                    <a:pt x="56985" y="114461"/>
                    <a:pt x="58750" y="114714"/>
                    <a:pt x="63038" y="114714"/>
                  </a:cubicBezTo>
                  <a:cubicBezTo>
                    <a:pt x="104906" y="114714"/>
                    <a:pt x="143748" y="74985"/>
                    <a:pt x="143748" y="35003"/>
                  </a:cubicBezTo>
                  <a:cubicBezTo>
                    <a:pt x="143748" y="15265"/>
                    <a:pt x="133911" y="82"/>
                    <a:pt x="114995" y="82"/>
                  </a:cubicBezTo>
                  <a:cubicBezTo>
                    <a:pt x="78423" y="82"/>
                    <a:pt x="63290" y="49174"/>
                    <a:pt x="48157" y="98519"/>
                  </a:cubicBezTo>
                  <a:cubicBezTo>
                    <a:pt x="20917" y="93458"/>
                    <a:pt x="6793" y="79287"/>
                    <a:pt x="6793" y="61067"/>
                  </a:cubicBezTo>
                  <a:cubicBezTo>
                    <a:pt x="6793" y="53982"/>
                    <a:pt x="12594" y="26146"/>
                    <a:pt x="27727" y="8685"/>
                  </a:cubicBezTo>
                  <a:cubicBezTo>
                    <a:pt x="29745" y="6408"/>
                    <a:pt x="29745" y="5902"/>
                    <a:pt x="29745" y="5396"/>
                  </a:cubicBezTo>
                  <a:cubicBezTo>
                    <a:pt x="29745" y="4384"/>
                    <a:pt x="29241" y="2865"/>
                    <a:pt x="26718" y="2865"/>
                  </a:cubicBezTo>
                  <a:cubicBezTo>
                    <a:pt x="19656" y="2865"/>
                    <a:pt x="235" y="39558"/>
                    <a:pt x="235" y="63851"/>
                  </a:cubicBezTo>
                  <a:cubicBezTo>
                    <a:pt x="235" y="87637"/>
                    <a:pt x="16882" y="106110"/>
                    <a:pt x="43869" y="112436"/>
                  </a:cubicBezTo>
                  <a:lnTo>
                    <a:pt x="30502" y="154949"/>
                  </a:lnTo>
                  <a:close/>
                  <a:moveTo>
                    <a:pt x="65308" y="100037"/>
                  </a:moveTo>
                  <a:cubicBezTo>
                    <a:pt x="63290" y="100037"/>
                    <a:pt x="62786" y="100037"/>
                    <a:pt x="60768" y="99784"/>
                  </a:cubicBezTo>
                  <a:cubicBezTo>
                    <a:pt x="57741" y="99784"/>
                    <a:pt x="57489" y="99531"/>
                    <a:pt x="57489" y="98772"/>
                  </a:cubicBezTo>
                  <a:cubicBezTo>
                    <a:pt x="57489" y="98266"/>
                    <a:pt x="61777" y="75238"/>
                    <a:pt x="62533" y="71442"/>
                  </a:cubicBezTo>
                  <a:cubicBezTo>
                    <a:pt x="70352" y="39052"/>
                    <a:pt x="90025" y="14759"/>
                    <a:pt x="112473" y="14759"/>
                  </a:cubicBezTo>
                  <a:cubicBezTo>
                    <a:pt x="129876" y="14759"/>
                    <a:pt x="136686" y="28423"/>
                    <a:pt x="136686" y="40570"/>
                  </a:cubicBezTo>
                  <a:cubicBezTo>
                    <a:pt x="136686" y="69165"/>
                    <a:pt x="104149" y="100037"/>
                    <a:pt x="65308" y="100037"/>
                  </a:cubicBezTo>
                  <a:close/>
                </a:path>
              </a:pathLst>
            </a:custGeom>
            <a:solidFill>
              <a:srgbClr val="A4A3AB"/>
            </a:solidFill>
            <a:ln w="2545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34" name="Freeform: Shape 133">
              <a:extLst>
                <a:ext uri="{FF2B5EF4-FFF2-40B4-BE49-F238E27FC236}">
                  <a16:creationId xmlns:a16="http://schemas.microsoft.com/office/drawing/2014/main" id="{160E9F03-3F37-AAFF-4D62-604A4758CEBF}"/>
                </a:ext>
              </a:extLst>
            </p:cNvPr>
            <p:cNvSpPr/>
            <p:nvPr>
              <p:custDataLst>
                <p:tags r:id="rId17"/>
              </p:custDataLst>
            </p:nvPr>
          </p:nvSpPr>
          <p:spPr>
            <a:xfrm>
              <a:off x="7279283" y="6713136"/>
              <a:ext cx="45903" cy="176958"/>
            </a:xfrm>
            <a:custGeom>
              <a:avLst/>
              <a:gdLst>
                <a:gd name="connsiteX0" fmla="*/ 42615 w 45903"/>
                <a:gd name="connsiteY0" fmla="*/ 77 h 176958"/>
                <a:gd name="connsiteX1" fmla="*/ 242 w 45903"/>
                <a:gd name="connsiteY1" fmla="*/ 88467 h 176958"/>
                <a:gd name="connsiteX2" fmla="*/ 42615 w 45903"/>
                <a:gd name="connsiteY2" fmla="*/ 177035 h 176958"/>
                <a:gd name="connsiteX3" fmla="*/ 46146 w 45903"/>
                <a:gd name="connsiteY3" fmla="*/ 174910 h 176958"/>
                <a:gd name="connsiteX4" fmla="*/ 44380 w 45903"/>
                <a:gd name="connsiteY4" fmla="*/ 172252 h 176958"/>
                <a:gd name="connsiteX5" fmla="*/ 12247 w 45903"/>
                <a:gd name="connsiteY5" fmla="*/ 88644 h 176958"/>
                <a:gd name="connsiteX6" fmla="*/ 44910 w 45903"/>
                <a:gd name="connsiteY6" fmla="*/ 4328 h 176958"/>
                <a:gd name="connsiteX7" fmla="*/ 46146 w 45903"/>
                <a:gd name="connsiteY7" fmla="*/ 2202 h 176958"/>
                <a:gd name="connsiteX8" fmla="*/ 42615 w 45903"/>
                <a:gd name="connsiteY8" fmla="*/ 77 h 17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903" h="176958">
                  <a:moveTo>
                    <a:pt x="42615" y="77"/>
                  </a:moveTo>
                  <a:cubicBezTo>
                    <a:pt x="9070" y="23813"/>
                    <a:pt x="242" y="61365"/>
                    <a:pt x="242" y="88467"/>
                  </a:cubicBezTo>
                  <a:cubicBezTo>
                    <a:pt x="242" y="113443"/>
                    <a:pt x="7657" y="152236"/>
                    <a:pt x="42615" y="177035"/>
                  </a:cubicBezTo>
                  <a:cubicBezTo>
                    <a:pt x="44027" y="177035"/>
                    <a:pt x="46146" y="177035"/>
                    <a:pt x="46146" y="174910"/>
                  </a:cubicBezTo>
                  <a:cubicBezTo>
                    <a:pt x="46146" y="173847"/>
                    <a:pt x="45616" y="173492"/>
                    <a:pt x="44380" y="172252"/>
                  </a:cubicBezTo>
                  <a:cubicBezTo>
                    <a:pt x="20899" y="150996"/>
                    <a:pt x="12247" y="120883"/>
                    <a:pt x="12247" y="88644"/>
                  </a:cubicBezTo>
                  <a:cubicBezTo>
                    <a:pt x="12247" y="40818"/>
                    <a:pt x="30432" y="17436"/>
                    <a:pt x="44910" y="4328"/>
                  </a:cubicBezTo>
                  <a:cubicBezTo>
                    <a:pt x="45616" y="3619"/>
                    <a:pt x="46146" y="3088"/>
                    <a:pt x="46146" y="2202"/>
                  </a:cubicBezTo>
                  <a:cubicBezTo>
                    <a:pt x="46146" y="77"/>
                    <a:pt x="44027" y="77"/>
                    <a:pt x="42615" y="77"/>
                  </a:cubicBezTo>
                  <a:close/>
                </a:path>
              </a:pathLst>
            </a:custGeom>
            <a:solidFill>
              <a:srgbClr val="A4A3AB"/>
            </a:solidFill>
            <a:ln w="2545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35" name="Freeform: Shape 134">
              <a:extLst>
                <a:ext uri="{FF2B5EF4-FFF2-40B4-BE49-F238E27FC236}">
                  <a16:creationId xmlns:a16="http://schemas.microsoft.com/office/drawing/2014/main" id="{B2C578FB-E9EA-4FE6-BFC6-DE0A33A499A9}"/>
                </a:ext>
              </a:extLst>
            </p:cNvPr>
            <p:cNvSpPr/>
            <p:nvPr>
              <p:custDataLst>
                <p:tags r:id="rId18"/>
              </p:custDataLst>
            </p:nvPr>
          </p:nvSpPr>
          <p:spPr>
            <a:xfrm>
              <a:off x="7348744" y="6723056"/>
              <a:ext cx="39547" cy="124703"/>
            </a:xfrm>
            <a:custGeom>
              <a:avLst/>
              <a:gdLst>
                <a:gd name="connsiteX0" fmla="*/ 39087 w 39547"/>
                <a:gd name="connsiteY0" fmla="*/ 5391 h 124703"/>
                <a:gd name="connsiteX1" fmla="*/ 39793 w 39547"/>
                <a:gd name="connsiteY1" fmla="*/ 2556 h 124703"/>
                <a:gd name="connsiteX2" fmla="*/ 36968 w 39547"/>
                <a:gd name="connsiteY2" fmla="*/ 77 h 124703"/>
                <a:gd name="connsiteX3" fmla="*/ 14369 w 39547"/>
                <a:gd name="connsiteY3" fmla="*/ 1848 h 124703"/>
                <a:gd name="connsiteX4" fmla="*/ 10662 w 39547"/>
                <a:gd name="connsiteY4" fmla="*/ 5922 h 124703"/>
                <a:gd name="connsiteX5" fmla="*/ 15075 w 39547"/>
                <a:gd name="connsiteY5" fmla="*/ 8402 h 124703"/>
                <a:gd name="connsiteX6" fmla="*/ 23550 w 39547"/>
                <a:gd name="connsiteY6" fmla="*/ 11059 h 124703"/>
                <a:gd name="connsiteX7" fmla="*/ 22844 w 39547"/>
                <a:gd name="connsiteY7" fmla="*/ 14956 h 124703"/>
                <a:gd name="connsiteX8" fmla="*/ 951 w 39547"/>
                <a:gd name="connsiteY8" fmla="*/ 102461 h 124703"/>
                <a:gd name="connsiteX9" fmla="*/ 245 w 39547"/>
                <a:gd name="connsiteY9" fmla="*/ 107952 h 124703"/>
                <a:gd name="connsiteX10" fmla="*/ 18783 w 39547"/>
                <a:gd name="connsiteY10" fmla="*/ 124780 h 124703"/>
                <a:gd name="connsiteX11" fmla="*/ 32907 w 39547"/>
                <a:gd name="connsiteY11" fmla="*/ 115392 h 124703"/>
                <a:gd name="connsiteX12" fmla="*/ 39087 w 39547"/>
                <a:gd name="connsiteY12" fmla="*/ 97678 h 124703"/>
                <a:gd name="connsiteX13" fmla="*/ 36262 w 39547"/>
                <a:gd name="connsiteY13" fmla="*/ 95376 h 124703"/>
                <a:gd name="connsiteX14" fmla="*/ 32731 w 39547"/>
                <a:gd name="connsiteY14" fmla="*/ 99627 h 124703"/>
                <a:gd name="connsiteX15" fmla="*/ 19489 w 39547"/>
                <a:gd name="connsiteY15" fmla="*/ 119820 h 124703"/>
                <a:gd name="connsiteX16" fmla="*/ 13486 w 39547"/>
                <a:gd name="connsiteY16" fmla="*/ 111141 h 124703"/>
                <a:gd name="connsiteX17" fmla="*/ 14546 w 39547"/>
                <a:gd name="connsiteY17" fmla="*/ 103878 h 124703"/>
                <a:gd name="connsiteX18" fmla="*/ 39087 w 39547"/>
                <a:gd name="connsiteY18" fmla="*/ 5391 h 12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547" h="124703">
                  <a:moveTo>
                    <a:pt x="39087" y="5391"/>
                  </a:moveTo>
                  <a:cubicBezTo>
                    <a:pt x="39263" y="5036"/>
                    <a:pt x="39793" y="2734"/>
                    <a:pt x="39793" y="2556"/>
                  </a:cubicBezTo>
                  <a:cubicBezTo>
                    <a:pt x="39793" y="1671"/>
                    <a:pt x="39087" y="77"/>
                    <a:pt x="36968" y="77"/>
                  </a:cubicBezTo>
                  <a:cubicBezTo>
                    <a:pt x="33437" y="77"/>
                    <a:pt x="18783" y="1494"/>
                    <a:pt x="14369" y="1848"/>
                  </a:cubicBezTo>
                  <a:cubicBezTo>
                    <a:pt x="13133" y="2025"/>
                    <a:pt x="10662" y="2202"/>
                    <a:pt x="10662" y="5922"/>
                  </a:cubicBezTo>
                  <a:cubicBezTo>
                    <a:pt x="10662" y="8402"/>
                    <a:pt x="13133" y="8402"/>
                    <a:pt x="15075" y="8402"/>
                  </a:cubicBezTo>
                  <a:cubicBezTo>
                    <a:pt x="23550" y="8402"/>
                    <a:pt x="23550" y="9642"/>
                    <a:pt x="23550" y="11059"/>
                  </a:cubicBezTo>
                  <a:cubicBezTo>
                    <a:pt x="23550" y="12299"/>
                    <a:pt x="23197" y="13362"/>
                    <a:pt x="22844" y="14956"/>
                  </a:cubicBezTo>
                  <a:lnTo>
                    <a:pt x="951" y="102461"/>
                  </a:lnTo>
                  <a:cubicBezTo>
                    <a:pt x="422" y="104232"/>
                    <a:pt x="245" y="106181"/>
                    <a:pt x="245" y="107952"/>
                  </a:cubicBezTo>
                  <a:cubicBezTo>
                    <a:pt x="245" y="119289"/>
                    <a:pt x="10308" y="124780"/>
                    <a:pt x="18783" y="124780"/>
                  </a:cubicBezTo>
                  <a:cubicBezTo>
                    <a:pt x="23020" y="124780"/>
                    <a:pt x="28317" y="123363"/>
                    <a:pt x="32907" y="115392"/>
                  </a:cubicBezTo>
                  <a:cubicBezTo>
                    <a:pt x="36615" y="108838"/>
                    <a:pt x="39087" y="98387"/>
                    <a:pt x="39087" y="97678"/>
                  </a:cubicBezTo>
                  <a:cubicBezTo>
                    <a:pt x="39087" y="95376"/>
                    <a:pt x="36791" y="95376"/>
                    <a:pt x="36262" y="95376"/>
                  </a:cubicBezTo>
                  <a:cubicBezTo>
                    <a:pt x="33790" y="95376"/>
                    <a:pt x="33437" y="96438"/>
                    <a:pt x="32731" y="99627"/>
                  </a:cubicBezTo>
                  <a:cubicBezTo>
                    <a:pt x="30436" y="108484"/>
                    <a:pt x="27081" y="119820"/>
                    <a:pt x="19489" y="119820"/>
                  </a:cubicBezTo>
                  <a:cubicBezTo>
                    <a:pt x="14722" y="119820"/>
                    <a:pt x="13486" y="115392"/>
                    <a:pt x="13486" y="111141"/>
                  </a:cubicBezTo>
                  <a:cubicBezTo>
                    <a:pt x="13486" y="109192"/>
                    <a:pt x="14016" y="105827"/>
                    <a:pt x="14546" y="103878"/>
                  </a:cubicBezTo>
                  <a:lnTo>
                    <a:pt x="39087" y="5391"/>
                  </a:lnTo>
                  <a:close/>
                </a:path>
              </a:pathLst>
            </a:custGeom>
            <a:solidFill>
              <a:srgbClr val="A4A3AB"/>
            </a:solidFill>
            <a:ln w="2545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36" name="Freeform: Shape 135">
              <a:extLst>
                <a:ext uri="{FF2B5EF4-FFF2-40B4-BE49-F238E27FC236}">
                  <a16:creationId xmlns:a16="http://schemas.microsoft.com/office/drawing/2014/main" id="{B8BD4E23-19C1-DC6A-5040-A47518B7E040}"/>
                </a:ext>
              </a:extLst>
            </p:cNvPr>
            <p:cNvSpPr/>
            <p:nvPr>
              <p:custDataLst>
                <p:tags r:id="rId19"/>
              </p:custDataLst>
            </p:nvPr>
          </p:nvSpPr>
          <p:spPr>
            <a:xfrm>
              <a:off x="7415140" y="6713136"/>
              <a:ext cx="45727" cy="176958"/>
            </a:xfrm>
            <a:custGeom>
              <a:avLst/>
              <a:gdLst>
                <a:gd name="connsiteX0" fmla="*/ 3602 w 45727"/>
                <a:gd name="connsiteY0" fmla="*/ 77 h 176958"/>
                <a:gd name="connsiteX1" fmla="*/ 248 w 45727"/>
                <a:gd name="connsiteY1" fmla="*/ 2202 h 176958"/>
                <a:gd name="connsiteX2" fmla="*/ 1837 w 45727"/>
                <a:gd name="connsiteY2" fmla="*/ 4859 h 176958"/>
                <a:gd name="connsiteX3" fmla="*/ 33969 w 45727"/>
                <a:gd name="connsiteY3" fmla="*/ 88467 h 176958"/>
                <a:gd name="connsiteX4" fmla="*/ 3425 w 45727"/>
                <a:gd name="connsiteY4" fmla="*/ 170835 h 176958"/>
                <a:gd name="connsiteX5" fmla="*/ 248 w 45727"/>
                <a:gd name="connsiteY5" fmla="*/ 174910 h 176958"/>
                <a:gd name="connsiteX6" fmla="*/ 2543 w 45727"/>
                <a:gd name="connsiteY6" fmla="*/ 177035 h 176958"/>
                <a:gd name="connsiteX7" fmla="*/ 33086 w 45727"/>
                <a:gd name="connsiteY7" fmla="*/ 143202 h 176958"/>
                <a:gd name="connsiteX8" fmla="*/ 45975 w 45727"/>
                <a:gd name="connsiteY8" fmla="*/ 88644 h 176958"/>
                <a:gd name="connsiteX9" fmla="*/ 3602 w 45727"/>
                <a:gd name="connsiteY9" fmla="*/ 77 h 17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27" h="176958">
                  <a:moveTo>
                    <a:pt x="3602" y="77"/>
                  </a:moveTo>
                  <a:cubicBezTo>
                    <a:pt x="2366" y="77"/>
                    <a:pt x="248" y="77"/>
                    <a:pt x="248" y="2202"/>
                  </a:cubicBezTo>
                  <a:cubicBezTo>
                    <a:pt x="248" y="3088"/>
                    <a:pt x="777" y="3619"/>
                    <a:pt x="1837" y="4859"/>
                  </a:cubicBezTo>
                  <a:cubicBezTo>
                    <a:pt x="17020" y="18853"/>
                    <a:pt x="33969" y="42766"/>
                    <a:pt x="33969" y="88467"/>
                  </a:cubicBezTo>
                  <a:cubicBezTo>
                    <a:pt x="33969" y="125489"/>
                    <a:pt x="22493" y="153476"/>
                    <a:pt x="3425" y="170835"/>
                  </a:cubicBezTo>
                  <a:cubicBezTo>
                    <a:pt x="424" y="173847"/>
                    <a:pt x="248" y="174024"/>
                    <a:pt x="248" y="174910"/>
                  </a:cubicBezTo>
                  <a:cubicBezTo>
                    <a:pt x="248" y="175795"/>
                    <a:pt x="777" y="177035"/>
                    <a:pt x="2543" y="177035"/>
                  </a:cubicBezTo>
                  <a:cubicBezTo>
                    <a:pt x="4661" y="177035"/>
                    <a:pt x="21434" y="165344"/>
                    <a:pt x="33086" y="143202"/>
                  </a:cubicBezTo>
                  <a:cubicBezTo>
                    <a:pt x="40855" y="128500"/>
                    <a:pt x="45975" y="109369"/>
                    <a:pt x="45975" y="88644"/>
                  </a:cubicBezTo>
                  <a:cubicBezTo>
                    <a:pt x="45975" y="63668"/>
                    <a:pt x="38560" y="24876"/>
                    <a:pt x="3602" y="77"/>
                  </a:cubicBezTo>
                  <a:close/>
                </a:path>
              </a:pathLst>
            </a:custGeom>
            <a:solidFill>
              <a:srgbClr val="A4A3AB"/>
            </a:solidFill>
            <a:ln w="2545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37" name="Freeform: Shape 136">
              <a:extLst>
                <a:ext uri="{FF2B5EF4-FFF2-40B4-BE49-F238E27FC236}">
                  <a16:creationId xmlns:a16="http://schemas.microsoft.com/office/drawing/2014/main" id="{F232A40B-5A7B-B3EE-CA86-568130EF8DE4}"/>
                </a:ext>
              </a:extLst>
            </p:cNvPr>
            <p:cNvSpPr/>
            <p:nvPr>
              <p:custDataLst>
                <p:tags r:id="rId20"/>
              </p:custDataLst>
            </p:nvPr>
          </p:nvSpPr>
          <p:spPr>
            <a:xfrm>
              <a:off x="7258979" y="6930528"/>
              <a:ext cx="77506" cy="153576"/>
            </a:xfrm>
            <a:custGeom>
              <a:avLst/>
              <a:gdLst>
                <a:gd name="connsiteX0" fmla="*/ 77749 w 77506"/>
                <a:gd name="connsiteY0" fmla="*/ 6816 h 153576"/>
                <a:gd name="connsiteX1" fmla="*/ 70687 w 77506"/>
                <a:gd name="connsiteY1" fmla="*/ 84 h 153576"/>
                <a:gd name="connsiteX2" fmla="*/ 60800 w 77506"/>
                <a:gd name="connsiteY2" fmla="*/ 9827 h 153576"/>
                <a:gd name="connsiteX3" fmla="*/ 67862 w 77506"/>
                <a:gd name="connsiteY3" fmla="*/ 16558 h 153576"/>
                <a:gd name="connsiteX4" fmla="*/ 77749 w 77506"/>
                <a:gd name="connsiteY4" fmla="*/ 6816 h 153576"/>
                <a:gd name="connsiteX5" fmla="*/ 40319 w 77506"/>
                <a:gd name="connsiteY5" fmla="*/ 126205 h 153576"/>
                <a:gd name="connsiteX6" fmla="*/ 17544 w 77506"/>
                <a:gd name="connsiteY6" fmla="*/ 148701 h 153576"/>
                <a:gd name="connsiteX7" fmla="*/ 11188 w 77506"/>
                <a:gd name="connsiteY7" fmla="*/ 147639 h 153576"/>
                <a:gd name="connsiteX8" fmla="*/ 17191 w 77506"/>
                <a:gd name="connsiteY8" fmla="*/ 138605 h 153576"/>
                <a:gd name="connsiteX9" fmla="*/ 10305 w 77506"/>
                <a:gd name="connsiteY9" fmla="*/ 132051 h 153576"/>
                <a:gd name="connsiteX10" fmla="*/ 242 w 77506"/>
                <a:gd name="connsiteY10" fmla="*/ 142502 h 153576"/>
                <a:gd name="connsiteX11" fmla="*/ 17721 w 77506"/>
                <a:gd name="connsiteY11" fmla="*/ 153661 h 153576"/>
                <a:gd name="connsiteX12" fmla="*/ 54444 w 77506"/>
                <a:gd name="connsiteY12" fmla="*/ 125674 h 153576"/>
                <a:gd name="connsiteX13" fmla="*/ 70333 w 77506"/>
                <a:gd name="connsiteY13" fmla="*/ 62259 h 153576"/>
                <a:gd name="connsiteX14" fmla="*/ 71216 w 77506"/>
                <a:gd name="connsiteY14" fmla="*/ 56059 h 153576"/>
                <a:gd name="connsiteX15" fmla="*/ 52325 w 77506"/>
                <a:gd name="connsiteY15" fmla="*/ 39409 h 153576"/>
                <a:gd name="connsiteX16" fmla="*/ 21428 w 77506"/>
                <a:gd name="connsiteY16" fmla="*/ 66510 h 153576"/>
                <a:gd name="connsiteX17" fmla="*/ 24430 w 77506"/>
                <a:gd name="connsiteY17" fmla="*/ 68813 h 153576"/>
                <a:gd name="connsiteX18" fmla="*/ 27961 w 77506"/>
                <a:gd name="connsiteY18" fmla="*/ 65625 h 153576"/>
                <a:gd name="connsiteX19" fmla="*/ 51795 w 77506"/>
                <a:gd name="connsiteY19" fmla="*/ 44368 h 153576"/>
                <a:gd name="connsiteX20" fmla="*/ 57798 w 77506"/>
                <a:gd name="connsiteY20" fmla="*/ 53048 h 153576"/>
                <a:gd name="connsiteX21" fmla="*/ 57268 w 77506"/>
                <a:gd name="connsiteY21" fmla="*/ 58362 h 153576"/>
                <a:gd name="connsiteX22" fmla="*/ 40319 w 77506"/>
                <a:gd name="connsiteY22" fmla="*/ 126205 h 15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506" h="153576">
                  <a:moveTo>
                    <a:pt x="77749" y="6816"/>
                  </a:moveTo>
                  <a:cubicBezTo>
                    <a:pt x="77749" y="3804"/>
                    <a:pt x="75453" y="84"/>
                    <a:pt x="70687" y="84"/>
                  </a:cubicBezTo>
                  <a:cubicBezTo>
                    <a:pt x="65566" y="84"/>
                    <a:pt x="60800" y="5044"/>
                    <a:pt x="60800" y="9827"/>
                  </a:cubicBezTo>
                  <a:cubicBezTo>
                    <a:pt x="60800" y="12661"/>
                    <a:pt x="62918" y="16558"/>
                    <a:pt x="67862" y="16558"/>
                  </a:cubicBezTo>
                  <a:cubicBezTo>
                    <a:pt x="72629" y="16558"/>
                    <a:pt x="77749" y="11953"/>
                    <a:pt x="77749" y="6816"/>
                  </a:cubicBezTo>
                  <a:close/>
                  <a:moveTo>
                    <a:pt x="40319" y="126205"/>
                  </a:moveTo>
                  <a:cubicBezTo>
                    <a:pt x="37318" y="138427"/>
                    <a:pt x="27961" y="148701"/>
                    <a:pt x="17544" y="148701"/>
                  </a:cubicBezTo>
                  <a:cubicBezTo>
                    <a:pt x="15249" y="148701"/>
                    <a:pt x="13130" y="148347"/>
                    <a:pt x="11188" y="147639"/>
                  </a:cubicBezTo>
                  <a:cubicBezTo>
                    <a:pt x="15779" y="145513"/>
                    <a:pt x="17191" y="141262"/>
                    <a:pt x="17191" y="138605"/>
                  </a:cubicBezTo>
                  <a:cubicBezTo>
                    <a:pt x="17191" y="134353"/>
                    <a:pt x="13836" y="132051"/>
                    <a:pt x="10305" y="132051"/>
                  </a:cubicBezTo>
                  <a:cubicBezTo>
                    <a:pt x="4832" y="132051"/>
                    <a:pt x="242" y="136833"/>
                    <a:pt x="242" y="142502"/>
                  </a:cubicBezTo>
                  <a:cubicBezTo>
                    <a:pt x="242" y="149233"/>
                    <a:pt x="7127" y="153661"/>
                    <a:pt x="17721" y="153661"/>
                  </a:cubicBezTo>
                  <a:cubicBezTo>
                    <a:pt x="28314" y="153661"/>
                    <a:pt x="48971" y="147284"/>
                    <a:pt x="54444" y="125674"/>
                  </a:cubicBezTo>
                  <a:lnTo>
                    <a:pt x="70333" y="62259"/>
                  </a:lnTo>
                  <a:cubicBezTo>
                    <a:pt x="70863" y="60311"/>
                    <a:pt x="71216" y="58716"/>
                    <a:pt x="71216" y="56059"/>
                  </a:cubicBezTo>
                  <a:cubicBezTo>
                    <a:pt x="71216" y="46317"/>
                    <a:pt x="62918" y="39409"/>
                    <a:pt x="52325" y="39409"/>
                  </a:cubicBezTo>
                  <a:cubicBezTo>
                    <a:pt x="32728" y="39409"/>
                    <a:pt x="21428" y="64030"/>
                    <a:pt x="21428" y="66510"/>
                  </a:cubicBezTo>
                  <a:cubicBezTo>
                    <a:pt x="21428" y="68813"/>
                    <a:pt x="23900" y="68813"/>
                    <a:pt x="24430" y="68813"/>
                  </a:cubicBezTo>
                  <a:cubicBezTo>
                    <a:pt x="26548" y="68813"/>
                    <a:pt x="26725" y="68282"/>
                    <a:pt x="27961" y="65625"/>
                  </a:cubicBezTo>
                  <a:cubicBezTo>
                    <a:pt x="32375" y="55351"/>
                    <a:pt x="41555" y="44368"/>
                    <a:pt x="51795" y="44368"/>
                  </a:cubicBezTo>
                  <a:cubicBezTo>
                    <a:pt x="56209" y="44368"/>
                    <a:pt x="57798" y="47380"/>
                    <a:pt x="57798" y="53048"/>
                  </a:cubicBezTo>
                  <a:cubicBezTo>
                    <a:pt x="57798" y="54997"/>
                    <a:pt x="57445" y="57476"/>
                    <a:pt x="57268" y="58362"/>
                  </a:cubicBezTo>
                  <a:lnTo>
                    <a:pt x="40319" y="126205"/>
                  </a:lnTo>
                  <a:close/>
                </a:path>
              </a:pathLst>
            </a:custGeom>
            <a:solidFill>
              <a:srgbClr val="A4A3AB"/>
            </a:solidFill>
            <a:ln w="2545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38" name="Freeform: Shape 137">
              <a:extLst>
                <a:ext uri="{FF2B5EF4-FFF2-40B4-BE49-F238E27FC236}">
                  <a16:creationId xmlns:a16="http://schemas.microsoft.com/office/drawing/2014/main" id="{AFD2D5CF-83C0-459B-B270-6A30D645F66D}"/>
                </a:ext>
              </a:extLst>
            </p:cNvPr>
            <p:cNvSpPr/>
            <p:nvPr>
              <p:custDataLst>
                <p:tags r:id="rId21"/>
              </p:custDataLst>
            </p:nvPr>
          </p:nvSpPr>
          <p:spPr>
            <a:xfrm>
              <a:off x="7544393" y="6801816"/>
              <a:ext cx="55992" cy="175617"/>
            </a:xfrm>
            <a:custGeom>
              <a:avLst/>
              <a:gdLst>
                <a:gd name="connsiteX0" fmla="*/ 36572 w 55992"/>
                <a:gd name="connsiteY0" fmla="*/ 82 h 175617"/>
                <a:gd name="connsiteX1" fmla="*/ 253 w 55992"/>
                <a:gd name="connsiteY1" fmla="*/ 2865 h 175617"/>
                <a:gd name="connsiteX2" fmla="*/ 253 w 55992"/>
                <a:gd name="connsiteY2" fmla="*/ 10710 h 175617"/>
                <a:gd name="connsiteX3" fmla="*/ 19926 w 55992"/>
                <a:gd name="connsiteY3" fmla="*/ 24881 h 175617"/>
                <a:gd name="connsiteX4" fmla="*/ 19926 w 55992"/>
                <a:gd name="connsiteY4" fmla="*/ 156467 h 175617"/>
                <a:gd name="connsiteX5" fmla="*/ 253 w 55992"/>
                <a:gd name="connsiteY5" fmla="*/ 167855 h 175617"/>
                <a:gd name="connsiteX6" fmla="*/ 253 w 55992"/>
                <a:gd name="connsiteY6" fmla="*/ 175699 h 175617"/>
                <a:gd name="connsiteX7" fmla="*/ 28249 w 55992"/>
                <a:gd name="connsiteY7" fmla="*/ 174940 h 175617"/>
                <a:gd name="connsiteX8" fmla="*/ 56245 w 55992"/>
                <a:gd name="connsiteY8" fmla="*/ 175699 h 175617"/>
                <a:gd name="connsiteX9" fmla="*/ 56245 w 55992"/>
                <a:gd name="connsiteY9" fmla="*/ 167855 h 175617"/>
                <a:gd name="connsiteX10" fmla="*/ 36572 w 55992"/>
                <a:gd name="connsiteY10" fmla="*/ 156467 h 175617"/>
                <a:gd name="connsiteX11" fmla="*/ 36572 w 55992"/>
                <a:gd name="connsiteY11" fmla="*/ 82 h 175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992" h="175617">
                  <a:moveTo>
                    <a:pt x="36572" y="82"/>
                  </a:moveTo>
                  <a:lnTo>
                    <a:pt x="253" y="2865"/>
                  </a:lnTo>
                  <a:lnTo>
                    <a:pt x="253" y="10710"/>
                  </a:lnTo>
                  <a:cubicBezTo>
                    <a:pt x="17908" y="10710"/>
                    <a:pt x="19926" y="12481"/>
                    <a:pt x="19926" y="24881"/>
                  </a:cubicBezTo>
                  <a:lnTo>
                    <a:pt x="19926" y="156467"/>
                  </a:lnTo>
                  <a:cubicBezTo>
                    <a:pt x="19926" y="167855"/>
                    <a:pt x="17151" y="167855"/>
                    <a:pt x="253" y="167855"/>
                  </a:cubicBezTo>
                  <a:lnTo>
                    <a:pt x="253" y="175699"/>
                  </a:lnTo>
                  <a:cubicBezTo>
                    <a:pt x="8576" y="175446"/>
                    <a:pt x="21944" y="174940"/>
                    <a:pt x="28249" y="174940"/>
                  </a:cubicBezTo>
                  <a:cubicBezTo>
                    <a:pt x="34555" y="174940"/>
                    <a:pt x="46913" y="175446"/>
                    <a:pt x="56245" y="175699"/>
                  </a:cubicBezTo>
                  <a:lnTo>
                    <a:pt x="56245" y="167855"/>
                  </a:lnTo>
                  <a:cubicBezTo>
                    <a:pt x="39347" y="167855"/>
                    <a:pt x="36572" y="167855"/>
                    <a:pt x="36572" y="156467"/>
                  </a:cubicBezTo>
                  <a:lnTo>
                    <a:pt x="36572" y="82"/>
                  </a:lnTo>
                  <a:close/>
                </a:path>
              </a:pathLst>
            </a:custGeom>
            <a:solidFill>
              <a:srgbClr val="A4A3AB"/>
            </a:solidFill>
            <a:ln w="2545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39" name="Freeform: Shape 138">
              <a:extLst>
                <a:ext uri="{FF2B5EF4-FFF2-40B4-BE49-F238E27FC236}">
                  <a16:creationId xmlns:a16="http://schemas.microsoft.com/office/drawing/2014/main" id="{7D5EEC80-6465-2D49-D77E-1734D1ACFFE3}"/>
                </a:ext>
              </a:extLst>
            </p:cNvPr>
            <p:cNvSpPr/>
            <p:nvPr>
              <p:custDataLst>
                <p:tags r:id="rId22"/>
              </p:custDataLst>
            </p:nvPr>
          </p:nvSpPr>
          <p:spPr>
            <a:xfrm>
              <a:off x="7614201" y="6865585"/>
              <a:ext cx="126865" cy="111848"/>
            </a:xfrm>
            <a:custGeom>
              <a:avLst/>
              <a:gdLst>
                <a:gd name="connsiteX0" fmla="*/ 19929 w 126865"/>
                <a:gd name="connsiteY0" fmla="*/ 24881 h 111848"/>
                <a:gd name="connsiteX1" fmla="*/ 19929 w 126865"/>
                <a:gd name="connsiteY1" fmla="*/ 92698 h 111848"/>
                <a:gd name="connsiteX2" fmla="*/ 256 w 126865"/>
                <a:gd name="connsiteY2" fmla="*/ 104086 h 111848"/>
                <a:gd name="connsiteX3" fmla="*/ 256 w 126865"/>
                <a:gd name="connsiteY3" fmla="*/ 111930 h 111848"/>
                <a:gd name="connsiteX4" fmla="*/ 28756 w 126865"/>
                <a:gd name="connsiteY4" fmla="*/ 111171 h 111848"/>
                <a:gd name="connsiteX5" fmla="*/ 57005 w 126865"/>
                <a:gd name="connsiteY5" fmla="*/ 111930 h 111848"/>
                <a:gd name="connsiteX6" fmla="*/ 57005 w 126865"/>
                <a:gd name="connsiteY6" fmla="*/ 104086 h 111848"/>
                <a:gd name="connsiteX7" fmla="*/ 37332 w 126865"/>
                <a:gd name="connsiteY7" fmla="*/ 92698 h 111848"/>
                <a:gd name="connsiteX8" fmla="*/ 37332 w 126865"/>
                <a:gd name="connsiteY8" fmla="*/ 46137 h 111848"/>
                <a:gd name="connsiteX9" fmla="*/ 71381 w 126865"/>
                <a:gd name="connsiteY9" fmla="*/ 5649 h 111848"/>
                <a:gd name="connsiteX10" fmla="*/ 90045 w 126865"/>
                <a:gd name="connsiteY10" fmla="*/ 33738 h 111848"/>
                <a:gd name="connsiteX11" fmla="*/ 90045 w 126865"/>
                <a:gd name="connsiteY11" fmla="*/ 92698 h 111848"/>
                <a:gd name="connsiteX12" fmla="*/ 70372 w 126865"/>
                <a:gd name="connsiteY12" fmla="*/ 104086 h 111848"/>
                <a:gd name="connsiteX13" fmla="*/ 70372 w 126865"/>
                <a:gd name="connsiteY13" fmla="*/ 111930 h 111848"/>
                <a:gd name="connsiteX14" fmla="*/ 98873 w 126865"/>
                <a:gd name="connsiteY14" fmla="*/ 111171 h 111848"/>
                <a:gd name="connsiteX15" fmla="*/ 127122 w 126865"/>
                <a:gd name="connsiteY15" fmla="*/ 111930 h 111848"/>
                <a:gd name="connsiteX16" fmla="*/ 127122 w 126865"/>
                <a:gd name="connsiteY16" fmla="*/ 104086 h 111848"/>
                <a:gd name="connsiteX17" fmla="*/ 107449 w 126865"/>
                <a:gd name="connsiteY17" fmla="*/ 96494 h 111848"/>
                <a:gd name="connsiteX18" fmla="*/ 107449 w 126865"/>
                <a:gd name="connsiteY18" fmla="*/ 48161 h 111848"/>
                <a:gd name="connsiteX19" fmla="*/ 99630 w 126865"/>
                <a:gd name="connsiteY19" fmla="*/ 9445 h 111848"/>
                <a:gd name="connsiteX20" fmla="*/ 73147 w 126865"/>
                <a:gd name="connsiteY20" fmla="*/ 82 h 111848"/>
                <a:gd name="connsiteX21" fmla="*/ 35818 w 126865"/>
                <a:gd name="connsiteY21" fmla="*/ 26652 h 111848"/>
                <a:gd name="connsiteX22" fmla="*/ 35818 w 126865"/>
                <a:gd name="connsiteY22" fmla="*/ 82 h 111848"/>
                <a:gd name="connsiteX23" fmla="*/ 256 w 126865"/>
                <a:gd name="connsiteY23" fmla="*/ 2865 h 111848"/>
                <a:gd name="connsiteX24" fmla="*/ 256 w 126865"/>
                <a:gd name="connsiteY24" fmla="*/ 10710 h 111848"/>
                <a:gd name="connsiteX25" fmla="*/ 19929 w 126865"/>
                <a:gd name="connsiteY25" fmla="*/ 24881 h 11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6865" h="111848">
                  <a:moveTo>
                    <a:pt x="19929" y="24881"/>
                  </a:moveTo>
                  <a:lnTo>
                    <a:pt x="19929" y="92698"/>
                  </a:lnTo>
                  <a:cubicBezTo>
                    <a:pt x="19929" y="104086"/>
                    <a:pt x="17154" y="104086"/>
                    <a:pt x="256" y="104086"/>
                  </a:cubicBezTo>
                  <a:lnTo>
                    <a:pt x="256" y="111930"/>
                  </a:lnTo>
                  <a:cubicBezTo>
                    <a:pt x="9083" y="111677"/>
                    <a:pt x="21946" y="111171"/>
                    <a:pt x="28756" y="111171"/>
                  </a:cubicBezTo>
                  <a:cubicBezTo>
                    <a:pt x="35314" y="111171"/>
                    <a:pt x="48429" y="111677"/>
                    <a:pt x="57005" y="111930"/>
                  </a:cubicBezTo>
                  <a:lnTo>
                    <a:pt x="57005" y="104086"/>
                  </a:lnTo>
                  <a:cubicBezTo>
                    <a:pt x="40106" y="104086"/>
                    <a:pt x="37332" y="104086"/>
                    <a:pt x="37332" y="92698"/>
                  </a:cubicBezTo>
                  <a:lnTo>
                    <a:pt x="37332" y="46137"/>
                  </a:lnTo>
                  <a:cubicBezTo>
                    <a:pt x="37332" y="19820"/>
                    <a:pt x="55239" y="5649"/>
                    <a:pt x="71381" y="5649"/>
                  </a:cubicBezTo>
                  <a:cubicBezTo>
                    <a:pt x="87271" y="5649"/>
                    <a:pt x="90045" y="19314"/>
                    <a:pt x="90045" y="33738"/>
                  </a:cubicBezTo>
                  <a:lnTo>
                    <a:pt x="90045" y="92698"/>
                  </a:lnTo>
                  <a:cubicBezTo>
                    <a:pt x="90045" y="104086"/>
                    <a:pt x="87271" y="104086"/>
                    <a:pt x="70372" y="104086"/>
                  </a:cubicBezTo>
                  <a:lnTo>
                    <a:pt x="70372" y="111930"/>
                  </a:lnTo>
                  <a:cubicBezTo>
                    <a:pt x="79200" y="111677"/>
                    <a:pt x="92063" y="111171"/>
                    <a:pt x="98873" y="111171"/>
                  </a:cubicBezTo>
                  <a:cubicBezTo>
                    <a:pt x="105431" y="111171"/>
                    <a:pt x="118546" y="111677"/>
                    <a:pt x="127122" y="111930"/>
                  </a:cubicBezTo>
                  <a:lnTo>
                    <a:pt x="127122" y="104086"/>
                  </a:lnTo>
                  <a:cubicBezTo>
                    <a:pt x="114006" y="104086"/>
                    <a:pt x="107701" y="104086"/>
                    <a:pt x="107449" y="96494"/>
                  </a:cubicBezTo>
                  <a:lnTo>
                    <a:pt x="107449" y="48161"/>
                  </a:lnTo>
                  <a:cubicBezTo>
                    <a:pt x="107449" y="26399"/>
                    <a:pt x="107449" y="18554"/>
                    <a:pt x="99630" y="9445"/>
                  </a:cubicBezTo>
                  <a:cubicBezTo>
                    <a:pt x="96099" y="5143"/>
                    <a:pt x="87775" y="82"/>
                    <a:pt x="73147" y="82"/>
                  </a:cubicBezTo>
                  <a:cubicBezTo>
                    <a:pt x="54735" y="82"/>
                    <a:pt x="42881" y="10963"/>
                    <a:pt x="35818" y="26652"/>
                  </a:cubicBezTo>
                  <a:lnTo>
                    <a:pt x="35818" y="82"/>
                  </a:lnTo>
                  <a:lnTo>
                    <a:pt x="256" y="2865"/>
                  </a:lnTo>
                  <a:lnTo>
                    <a:pt x="256" y="10710"/>
                  </a:lnTo>
                  <a:cubicBezTo>
                    <a:pt x="17911" y="10710"/>
                    <a:pt x="19929" y="12481"/>
                    <a:pt x="19929" y="24881"/>
                  </a:cubicBezTo>
                  <a:close/>
                </a:path>
              </a:pathLst>
            </a:custGeom>
            <a:solidFill>
              <a:srgbClr val="A4A3AB"/>
            </a:solidFill>
            <a:ln w="2545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40" name="Freeform: Shape 139">
              <a:extLst>
                <a:ext uri="{FF2B5EF4-FFF2-40B4-BE49-F238E27FC236}">
                  <a16:creationId xmlns:a16="http://schemas.microsoft.com/office/drawing/2014/main" id="{DE987A8B-567F-7552-2D07-29F4A120CC50}"/>
                </a:ext>
              </a:extLst>
            </p:cNvPr>
            <p:cNvSpPr/>
            <p:nvPr>
              <p:custDataLst>
                <p:tags r:id="rId23"/>
              </p:custDataLst>
            </p:nvPr>
          </p:nvSpPr>
          <p:spPr>
            <a:xfrm>
              <a:off x="7801655" y="6799032"/>
              <a:ext cx="125857" cy="230276"/>
            </a:xfrm>
            <a:custGeom>
              <a:avLst/>
              <a:gdLst>
                <a:gd name="connsiteX0" fmla="*/ 79459 w 125857"/>
                <a:gd name="connsiteY0" fmla="*/ 77262 h 230276"/>
                <a:gd name="connsiteX1" fmla="*/ 101150 w 125857"/>
                <a:gd name="connsiteY1" fmla="*/ 77262 h 230276"/>
                <a:gd name="connsiteX2" fmla="*/ 108717 w 125857"/>
                <a:gd name="connsiteY2" fmla="*/ 72201 h 230276"/>
                <a:gd name="connsiteX3" fmla="*/ 101907 w 125857"/>
                <a:gd name="connsiteY3" fmla="*/ 69418 h 230276"/>
                <a:gd name="connsiteX4" fmla="*/ 80973 w 125857"/>
                <a:gd name="connsiteY4" fmla="*/ 69418 h 230276"/>
                <a:gd name="connsiteX5" fmla="*/ 86269 w 125857"/>
                <a:gd name="connsiteY5" fmla="*/ 40570 h 230276"/>
                <a:gd name="connsiteX6" fmla="*/ 92323 w 125857"/>
                <a:gd name="connsiteY6" fmla="*/ 14253 h 230276"/>
                <a:gd name="connsiteX7" fmla="*/ 104177 w 125857"/>
                <a:gd name="connsiteY7" fmla="*/ 5649 h 230276"/>
                <a:gd name="connsiteX8" fmla="*/ 116536 w 125857"/>
                <a:gd name="connsiteY8" fmla="*/ 10204 h 230276"/>
                <a:gd name="connsiteX9" fmla="*/ 102916 w 125857"/>
                <a:gd name="connsiteY9" fmla="*/ 23869 h 230276"/>
                <a:gd name="connsiteX10" fmla="*/ 112248 w 125857"/>
                <a:gd name="connsiteY10" fmla="*/ 32725 h 230276"/>
                <a:gd name="connsiteX11" fmla="*/ 126120 w 125857"/>
                <a:gd name="connsiteY11" fmla="*/ 17542 h 230276"/>
                <a:gd name="connsiteX12" fmla="*/ 104177 w 125857"/>
                <a:gd name="connsiteY12" fmla="*/ 82 h 230276"/>
                <a:gd name="connsiteX13" fmla="*/ 72145 w 125857"/>
                <a:gd name="connsiteY13" fmla="*/ 29689 h 230276"/>
                <a:gd name="connsiteX14" fmla="*/ 63822 w 125857"/>
                <a:gd name="connsiteY14" fmla="*/ 69418 h 230276"/>
                <a:gd name="connsiteX15" fmla="*/ 46419 w 125857"/>
                <a:gd name="connsiteY15" fmla="*/ 69418 h 230276"/>
                <a:gd name="connsiteX16" fmla="*/ 38852 w 125857"/>
                <a:gd name="connsiteY16" fmla="*/ 74226 h 230276"/>
                <a:gd name="connsiteX17" fmla="*/ 45914 w 125857"/>
                <a:gd name="connsiteY17" fmla="*/ 77262 h 230276"/>
                <a:gd name="connsiteX18" fmla="*/ 62561 w 125857"/>
                <a:gd name="connsiteY18" fmla="*/ 77262 h 230276"/>
                <a:gd name="connsiteX19" fmla="*/ 43644 w 125857"/>
                <a:gd name="connsiteY19" fmla="*/ 177217 h 230276"/>
                <a:gd name="connsiteX20" fmla="*/ 21701 w 125857"/>
                <a:gd name="connsiteY20" fmla="*/ 224791 h 230276"/>
                <a:gd name="connsiteX21" fmla="*/ 9595 w 125857"/>
                <a:gd name="connsiteY21" fmla="*/ 220236 h 230276"/>
                <a:gd name="connsiteX22" fmla="*/ 23467 w 125857"/>
                <a:gd name="connsiteY22" fmla="*/ 206571 h 230276"/>
                <a:gd name="connsiteX23" fmla="*/ 14135 w 125857"/>
                <a:gd name="connsiteY23" fmla="*/ 197715 h 230276"/>
                <a:gd name="connsiteX24" fmla="*/ 263 w 125857"/>
                <a:gd name="connsiteY24" fmla="*/ 212898 h 230276"/>
                <a:gd name="connsiteX25" fmla="*/ 21701 w 125857"/>
                <a:gd name="connsiteY25" fmla="*/ 230358 h 230276"/>
                <a:gd name="connsiteX26" fmla="*/ 50202 w 125857"/>
                <a:gd name="connsiteY26" fmla="*/ 205812 h 230276"/>
                <a:gd name="connsiteX27" fmla="*/ 64326 w 125857"/>
                <a:gd name="connsiteY27" fmla="*/ 157479 h 230276"/>
                <a:gd name="connsiteX28" fmla="*/ 79459 w 125857"/>
                <a:gd name="connsiteY28" fmla="*/ 77262 h 23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5857" h="230276">
                  <a:moveTo>
                    <a:pt x="79459" y="77262"/>
                  </a:moveTo>
                  <a:lnTo>
                    <a:pt x="101150" y="77262"/>
                  </a:lnTo>
                  <a:cubicBezTo>
                    <a:pt x="106195" y="77262"/>
                    <a:pt x="108717" y="77262"/>
                    <a:pt x="108717" y="72201"/>
                  </a:cubicBezTo>
                  <a:cubicBezTo>
                    <a:pt x="108717" y="69418"/>
                    <a:pt x="106195" y="69418"/>
                    <a:pt x="101907" y="69418"/>
                  </a:cubicBezTo>
                  <a:lnTo>
                    <a:pt x="80973" y="69418"/>
                  </a:lnTo>
                  <a:lnTo>
                    <a:pt x="86269" y="40570"/>
                  </a:lnTo>
                  <a:cubicBezTo>
                    <a:pt x="87278" y="35256"/>
                    <a:pt x="90809" y="17289"/>
                    <a:pt x="92323" y="14253"/>
                  </a:cubicBezTo>
                  <a:cubicBezTo>
                    <a:pt x="94593" y="9445"/>
                    <a:pt x="98880" y="5649"/>
                    <a:pt x="104177" y="5649"/>
                  </a:cubicBezTo>
                  <a:cubicBezTo>
                    <a:pt x="105186" y="5649"/>
                    <a:pt x="111743" y="5649"/>
                    <a:pt x="116536" y="10204"/>
                  </a:cubicBezTo>
                  <a:cubicBezTo>
                    <a:pt x="105438" y="11216"/>
                    <a:pt x="102916" y="20073"/>
                    <a:pt x="102916" y="23869"/>
                  </a:cubicBezTo>
                  <a:cubicBezTo>
                    <a:pt x="102916" y="29689"/>
                    <a:pt x="107456" y="32725"/>
                    <a:pt x="112248" y="32725"/>
                  </a:cubicBezTo>
                  <a:cubicBezTo>
                    <a:pt x="118806" y="32725"/>
                    <a:pt x="126120" y="27158"/>
                    <a:pt x="126120" y="17542"/>
                  </a:cubicBezTo>
                  <a:cubicBezTo>
                    <a:pt x="126120" y="5902"/>
                    <a:pt x="114518" y="82"/>
                    <a:pt x="104177" y="82"/>
                  </a:cubicBezTo>
                  <a:cubicBezTo>
                    <a:pt x="95601" y="82"/>
                    <a:pt x="79712" y="4637"/>
                    <a:pt x="72145" y="29689"/>
                  </a:cubicBezTo>
                  <a:cubicBezTo>
                    <a:pt x="70632" y="35003"/>
                    <a:pt x="69875" y="37533"/>
                    <a:pt x="63822" y="69418"/>
                  </a:cubicBezTo>
                  <a:lnTo>
                    <a:pt x="46419" y="69418"/>
                  </a:lnTo>
                  <a:cubicBezTo>
                    <a:pt x="41627" y="69418"/>
                    <a:pt x="38852" y="69418"/>
                    <a:pt x="38852" y="74226"/>
                  </a:cubicBezTo>
                  <a:cubicBezTo>
                    <a:pt x="38852" y="77262"/>
                    <a:pt x="41122" y="77262"/>
                    <a:pt x="45914" y="77262"/>
                  </a:cubicBezTo>
                  <a:lnTo>
                    <a:pt x="62561" y="77262"/>
                  </a:lnTo>
                  <a:lnTo>
                    <a:pt x="43644" y="177217"/>
                  </a:lnTo>
                  <a:cubicBezTo>
                    <a:pt x="39104" y="201763"/>
                    <a:pt x="34817" y="224791"/>
                    <a:pt x="21701" y="224791"/>
                  </a:cubicBezTo>
                  <a:cubicBezTo>
                    <a:pt x="20692" y="224791"/>
                    <a:pt x="14387" y="224791"/>
                    <a:pt x="9595" y="220236"/>
                  </a:cubicBezTo>
                  <a:cubicBezTo>
                    <a:pt x="21197" y="219477"/>
                    <a:pt x="23467" y="210367"/>
                    <a:pt x="23467" y="206571"/>
                  </a:cubicBezTo>
                  <a:cubicBezTo>
                    <a:pt x="23467" y="200751"/>
                    <a:pt x="18927" y="197715"/>
                    <a:pt x="14135" y="197715"/>
                  </a:cubicBezTo>
                  <a:cubicBezTo>
                    <a:pt x="7577" y="197715"/>
                    <a:pt x="263" y="203282"/>
                    <a:pt x="263" y="212898"/>
                  </a:cubicBezTo>
                  <a:cubicBezTo>
                    <a:pt x="263" y="224285"/>
                    <a:pt x="11360" y="230358"/>
                    <a:pt x="21701" y="230358"/>
                  </a:cubicBezTo>
                  <a:cubicBezTo>
                    <a:pt x="35573" y="230358"/>
                    <a:pt x="45662" y="215428"/>
                    <a:pt x="50202" y="205812"/>
                  </a:cubicBezTo>
                  <a:cubicBezTo>
                    <a:pt x="58273" y="189870"/>
                    <a:pt x="64074" y="159251"/>
                    <a:pt x="64326" y="157479"/>
                  </a:cubicBezTo>
                  <a:lnTo>
                    <a:pt x="79459" y="77262"/>
                  </a:lnTo>
                  <a:close/>
                </a:path>
              </a:pathLst>
            </a:custGeom>
            <a:solidFill>
              <a:srgbClr val="A4A3AB"/>
            </a:solidFill>
            <a:ln w="2545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41" name="Freeform: Shape 140">
              <a:extLst>
                <a:ext uri="{FF2B5EF4-FFF2-40B4-BE49-F238E27FC236}">
                  <a16:creationId xmlns:a16="http://schemas.microsoft.com/office/drawing/2014/main" id="{29D222A5-1EE9-DCE3-A6C9-C530F0A8FEF5}"/>
                </a:ext>
              </a:extLst>
            </p:cNvPr>
            <p:cNvSpPr/>
            <p:nvPr>
              <p:custDataLst>
                <p:tags r:id="rId24"/>
              </p:custDataLst>
            </p:nvPr>
          </p:nvSpPr>
          <p:spPr>
            <a:xfrm>
              <a:off x="7943459" y="6686422"/>
              <a:ext cx="57253" cy="455238"/>
            </a:xfrm>
            <a:custGeom>
              <a:avLst/>
              <a:gdLst>
                <a:gd name="connsiteX0" fmla="*/ 45668 w 57253"/>
                <a:gd name="connsiteY0" fmla="*/ 443416 h 455238"/>
                <a:gd name="connsiteX1" fmla="*/ 269 w 57253"/>
                <a:gd name="connsiteY1" fmla="*/ 443416 h 455238"/>
                <a:gd name="connsiteX2" fmla="*/ 269 w 57253"/>
                <a:gd name="connsiteY2" fmla="*/ 455310 h 455238"/>
                <a:gd name="connsiteX3" fmla="*/ 57522 w 57253"/>
                <a:gd name="connsiteY3" fmla="*/ 455310 h 455238"/>
                <a:gd name="connsiteX4" fmla="*/ 57522 w 57253"/>
                <a:gd name="connsiteY4" fmla="*/ 71 h 455238"/>
                <a:gd name="connsiteX5" fmla="*/ 269 w 57253"/>
                <a:gd name="connsiteY5" fmla="*/ 71 h 455238"/>
                <a:gd name="connsiteX6" fmla="*/ 269 w 57253"/>
                <a:gd name="connsiteY6" fmla="*/ 11964 h 455238"/>
                <a:gd name="connsiteX7" fmla="*/ 45668 w 57253"/>
                <a:gd name="connsiteY7" fmla="*/ 11964 h 455238"/>
                <a:gd name="connsiteX8" fmla="*/ 45668 w 57253"/>
                <a:gd name="connsiteY8" fmla="*/ 443416 h 45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53" h="455238">
                  <a:moveTo>
                    <a:pt x="45668" y="443416"/>
                  </a:moveTo>
                  <a:lnTo>
                    <a:pt x="269" y="443416"/>
                  </a:lnTo>
                  <a:lnTo>
                    <a:pt x="269" y="455310"/>
                  </a:lnTo>
                  <a:lnTo>
                    <a:pt x="57522" y="455310"/>
                  </a:lnTo>
                  <a:lnTo>
                    <a:pt x="57522" y="71"/>
                  </a:lnTo>
                  <a:lnTo>
                    <a:pt x="269" y="71"/>
                  </a:lnTo>
                  <a:lnTo>
                    <a:pt x="269" y="11964"/>
                  </a:lnTo>
                  <a:lnTo>
                    <a:pt x="45668" y="11964"/>
                  </a:lnTo>
                  <a:lnTo>
                    <a:pt x="45668" y="443416"/>
                  </a:lnTo>
                  <a:close/>
                </a:path>
              </a:pathLst>
            </a:custGeom>
            <a:solidFill>
              <a:srgbClr val="A4A3AB"/>
            </a:solidFill>
            <a:ln w="2545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42" name="Freeform: Shape 141">
              <a:extLst>
                <a:ext uri="{FF2B5EF4-FFF2-40B4-BE49-F238E27FC236}">
                  <a16:creationId xmlns:a16="http://schemas.microsoft.com/office/drawing/2014/main" id="{845114C7-95A3-E7E2-15DA-61AEA6F1FC77}"/>
                </a:ext>
              </a:extLst>
            </p:cNvPr>
            <p:cNvSpPr/>
            <p:nvPr>
              <p:custDataLst>
                <p:tags r:id="rId25"/>
              </p:custDataLst>
            </p:nvPr>
          </p:nvSpPr>
          <p:spPr>
            <a:xfrm>
              <a:off x="8113425" y="6799032"/>
              <a:ext cx="125857" cy="230276"/>
            </a:xfrm>
            <a:custGeom>
              <a:avLst/>
              <a:gdLst>
                <a:gd name="connsiteX0" fmla="*/ 79472 w 125857"/>
                <a:gd name="connsiteY0" fmla="*/ 77262 h 230276"/>
                <a:gd name="connsiteX1" fmla="*/ 101163 w 125857"/>
                <a:gd name="connsiteY1" fmla="*/ 77262 h 230276"/>
                <a:gd name="connsiteX2" fmla="*/ 108729 w 125857"/>
                <a:gd name="connsiteY2" fmla="*/ 72201 h 230276"/>
                <a:gd name="connsiteX3" fmla="*/ 101919 w 125857"/>
                <a:gd name="connsiteY3" fmla="*/ 69418 h 230276"/>
                <a:gd name="connsiteX4" fmla="*/ 80985 w 125857"/>
                <a:gd name="connsiteY4" fmla="*/ 69418 h 230276"/>
                <a:gd name="connsiteX5" fmla="*/ 86282 w 125857"/>
                <a:gd name="connsiteY5" fmla="*/ 40570 h 230276"/>
                <a:gd name="connsiteX6" fmla="*/ 92335 w 125857"/>
                <a:gd name="connsiteY6" fmla="*/ 14253 h 230276"/>
                <a:gd name="connsiteX7" fmla="*/ 104189 w 125857"/>
                <a:gd name="connsiteY7" fmla="*/ 5649 h 230276"/>
                <a:gd name="connsiteX8" fmla="*/ 116548 w 125857"/>
                <a:gd name="connsiteY8" fmla="*/ 10204 h 230276"/>
                <a:gd name="connsiteX9" fmla="*/ 102928 w 125857"/>
                <a:gd name="connsiteY9" fmla="*/ 23869 h 230276"/>
                <a:gd name="connsiteX10" fmla="*/ 112260 w 125857"/>
                <a:gd name="connsiteY10" fmla="*/ 32725 h 230276"/>
                <a:gd name="connsiteX11" fmla="*/ 126132 w 125857"/>
                <a:gd name="connsiteY11" fmla="*/ 17542 h 230276"/>
                <a:gd name="connsiteX12" fmla="*/ 104189 w 125857"/>
                <a:gd name="connsiteY12" fmla="*/ 82 h 230276"/>
                <a:gd name="connsiteX13" fmla="*/ 72157 w 125857"/>
                <a:gd name="connsiteY13" fmla="*/ 29689 h 230276"/>
                <a:gd name="connsiteX14" fmla="*/ 63834 w 125857"/>
                <a:gd name="connsiteY14" fmla="*/ 69418 h 230276"/>
                <a:gd name="connsiteX15" fmla="*/ 46431 w 125857"/>
                <a:gd name="connsiteY15" fmla="*/ 69418 h 230276"/>
                <a:gd name="connsiteX16" fmla="*/ 38865 w 125857"/>
                <a:gd name="connsiteY16" fmla="*/ 74226 h 230276"/>
                <a:gd name="connsiteX17" fmla="*/ 45927 w 125857"/>
                <a:gd name="connsiteY17" fmla="*/ 77262 h 230276"/>
                <a:gd name="connsiteX18" fmla="*/ 62573 w 125857"/>
                <a:gd name="connsiteY18" fmla="*/ 77262 h 230276"/>
                <a:gd name="connsiteX19" fmla="*/ 43657 w 125857"/>
                <a:gd name="connsiteY19" fmla="*/ 177217 h 230276"/>
                <a:gd name="connsiteX20" fmla="*/ 21714 w 125857"/>
                <a:gd name="connsiteY20" fmla="*/ 224791 h 230276"/>
                <a:gd name="connsiteX21" fmla="*/ 9607 w 125857"/>
                <a:gd name="connsiteY21" fmla="*/ 220236 h 230276"/>
                <a:gd name="connsiteX22" fmla="*/ 23479 w 125857"/>
                <a:gd name="connsiteY22" fmla="*/ 206571 h 230276"/>
                <a:gd name="connsiteX23" fmla="*/ 14147 w 125857"/>
                <a:gd name="connsiteY23" fmla="*/ 197715 h 230276"/>
                <a:gd name="connsiteX24" fmla="*/ 275 w 125857"/>
                <a:gd name="connsiteY24" fmla="*/ 212898 h 230276"/>
                <a:gd name="connsiteX25" fmla="*/ 21714 w 125857"/>
                <a:gd name="connsiteY25" fmla="*/ 230358 h 230276"/>
                <a:gd name="connsiteX26" fmla="*/ 50214 w 125857"/>
                <a:gd name="connsiteY26" fmla="*/ 205812 h 230276"/>
                <a:gd name="connsiteX27" fmla="*/ 64339 w 125857"/>
                <a:gd name="connsiteY27" fmla="*/ 157479 h 230276"/>
                <a:gd name="connsiteX28" fmla="*/ 79472 w 125857"/>
                <a:gd name="connsiteY28" fmla="*/ 77262 h 23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5857" h="230276">
                  <a:moveTo>
                    <a:pt x="79472" y="77262"/>
                  </a:moveTo>
                  <a:lnTo>
                    <a:pt x="101163" y="77262"/>
                  </a:lnTo>
                  <a:cubicBezTo>
                    <a:pt x="106207" y="77262"/>
                    <a:pt x="108729" y="77262"/>
                    <a:pt x="108729" y="72201"/>
                  </a:cubicBezTo>
                  <a:cubicBezTo>
                    <a:pt x="108729" y="69418"/>
                    <a:pt x="106207" y="69418"/>
                    <a:pt x="101919" y="69418"/>
                  </a:cubicBezTo>
                  <a:lnTo>
                    <a:pt x="80985" y="69418"/>
                  </a:lnTo>
                  <a:lnTo>
                    <a:pt x="86282" y="40570"/>
                  </a:lnTo>
                  <a:cubicBezTo>
                    <a:pt x="87291" y="35256"/>
                    <a:pt x="90822" y="17289"/>
                    <a:pt x="92335" y="14253"/>
                  </a:cubicBezTo>
                  <a:cubicBezTo>
                    <a:pt x="94605" y="9445"/>
                    <a:pt x="98893" y="5649"/>
                    <a:pt x="104189" y="5649"/>
                  </a:cubicBezTo>
                  <a:cubicBezTo>
                    <a:pt x="105198" y="5649"/>
                    <a:pt x="111756" y="5649"/>
                    <a:pt x="116548" y="10204"/>
                  </a:cubicBezTo>
                  <a:cubicBezTo>
                    <a:pt x="105450" y="11216"/>
                    <a:pt x="102928" y="20073"/>
                    <a:pt x="102928" y="23869"/>
                  </a:cubicBezTo>
                  <a:cubicBezTo>
                    <a:pt x="102928" y="29689"/>
                    <a:pt x="107468" y="32725"/>
                    <a:pt x="112260" y="32725"/>
                  </a:cubicBezTo>
                  <a:cubicBezTo>
                    <a:pt x="118818" y="32725"/>
                    <a:pt x="126132" y="27158"/>
                    <a:pt x="126132" y="17542"/>
                  </a:cubicBezTo>
                  <a:cubicBezTo>
                    <a:pt x="126132" y="5902"/>
                    <a:pt x="114530" y="82"/>
                    <a:pt x="104189" y="82"/>
                  </a:cubicBezTo>
                  <a:cubicBezTo>
                    <a:pt x="95614" y="82"/>
                    <a:pt x="79724" y="4637"/>
                    <a:pt x="72157" y="29689"/>
                  </a:cubicBezTo>
                  <a:cubicBezTo>
                    <a:pt x="70644" y="35003"/>
                    <a:pt x="69887" y="37533"/>
                    <a:pt x="63834" y="69418"/>
                  </a:cubicBezTo>
                  <a:lnTo>
                    <a:pt x="46431" y="69418"/>
                  </a:lnTo>
                  <a:cubicBezTo>
                    <a:pt x="41639" y="69418"/>
                    <a:pt x="38865" y="69418"/>
                    <a:pt x="38865" y="74226"/>
                  </a:cubicBezTo>
                  <a:cubicBezTo>
                    <a:pt x="38865" y="77262"/>
                    <a:pt x="41135" y="77262"/>
                    <a:pt x="45927" y="77262"/>
                  </a:cubicBezTo>
                  <a:lnTo>
                    <a:pt x="62573" y="77262"/>
                  </a:lnTo>
                  <a:lnTo>
                    <a:pt x="43657" y="177217"/>
                  </a:lnTo>
                  <a:cubicBezTo>
                    <a:pt x="39117" y="201763"/>
                    <a:pt x="34829" y="224791"/>
                    <a:pt x="21714" y="224791"/>
                  </a:cubicBezTo>
                  <a:cubicBezTo>
                    <a:pt x="20705" y="224791"/>
                    <a:pt x="14399" y="224791"/>
                    <a:pt x="9607" y="220236"/>
                  </a:cubicBezTo>
                  <a:cubicBezTo>
                    <a:pt x="21209" y="219477"/>
                    <a:pt x="23479" y="210367"/>
                    <a:pt x="23479" y="206571"/>
                  </a:cubicBezTo>
                  <a:cubicBezTo>
                    <a:pt x="23479" y="200751"/>
                    <a:pt x="18939" y="197715"/>
                    <a:pt x="14147" y="197715"/>
                  </a:cubicBezTo>
                  <a:cubicBezTo>
                    <a:pt x="7589" y="197715"/>
                    <a:pt x="275" y="203282"/>
                    <a:pt x="275" y="212898"/>
                  </a:cubicBezTo>
                  <a:cubicBezTo>
                    <a:pt x="275" y="224285"/>
                    <a:pt x="11373" y="230358"/>
                    <a:pt x="21714" y="230358"/>
                  </a:cubicBezTo>
                  <a:cubicBezTo>
                    <a:pt x="35586" y="230358"/>
                    <a:pt x="45674" y="215428"/>
                    <a:pt x="50214" y="205812"/>
                  </a:cubicBezTo>
                  <a:cubicBezTo>
                    <a:pt x="58285" y="189870"/>
                    <a:pt x="64086" y="159251"/>
                    <a:pt x="64339" y="157479"/>
                  </a:cubicBezTo>
                  <a:lnTo>
                    <a:pt x="79472" y="77262"/>
                  </a:lnTo>
                  <a:close/>
                </a:path>
              </a:pathLst>
            </a:custGeom>
            <a:solidFill>
              <a:srgbClr val="A4A3AB"/>
            </a:solidFill>
            <a:ln w="2545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43" name="Freeform: Shape 142">
              <a:extLst>
                <a:ext uri="{FF2B5EF4-FFF2-40B4-BE49-F238E27FC236}">
                  <a16:creationId xmlns:a16="http://schemas.microsoft.com/office/drawing/2014/main" id="{0103523F-7A31-5AFB-AF66-43621FA47195}"/>
                </a:ext>
              </a:extLst>
            </p:cNvPr>
            <p:cNvSpPr/>
            <p:nvPr>
              <p:custDataLst>
                <p:tags r:id="rId26"/>
              </p:custDataLst>
            </p:nvPr>
          </p:nvSpPr>
          <p:spPr>
            <a:xfrm>
              <a:off x="8270993" y="6740099"/>
              <a:ext cx="45903" cy="176958"/>
            </a:xfrm>
            <a:custGeom>
              <a:avLst/>
              <a:gdLst>
                <a:gd name="connsiteX0" fmla="*/ 42654 w 45903"/>
                <a:gd name="connsiteY0" fmla="*/ 78 h 176958"/>
                <a:gd name="connsiteX1" fmla="*/ 281 w 45903"/>
                <a:gd name="connsiteY1" fmla="*/ 88468 h 176958"/>
                <a:gd name="connsiteX2" fmla="*/ 42654 w 45903"/>
                <a:gd name="connsiteY2" fmla="*/ 177036 h 176958"/>
                <a:gd name="connsiteX3" fmla="*/ 46185 w 45903"/>
                <a:gd name="connsiteY3" fmla="*/ 174911 h 176958"/>
                <a:gd name="connsiteX4" fmla="*/ 44419 w 45903"/>
                <a:gd name="connsiteY4" fmla="*/ 172254 h 176958"/>
                <a:gd name="connsiteX5" fmla="*/ 12287 w 45903"/>
                <a:gd name="connsiteY5" fmla="*/ 88645 h 176958"/>
                <a:gd name="connsiteX6" fmla="*/ 44949 w 45903"/>
                <a:gd name="connsiteY6" fmla="*/ 4329 h 176958"/>
                <a:gd name="connsiteX7" fmla="*/ 46185 w 45903"/>
                <a:gd name="connsiteY7" fmla="*/ 2203 h 176958"/>
                <a:gd name="connsiteX8" fmla="*/ 42654 w 45903"/>
                <a:gd name="connsiteY8" fmla="*/ 78 h 17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903" h="176958">
                  <a:moveTo>
                    <a:pt x="42654" y="78"/>
                  </a:moveTo>
                  <a:cubicBezTo>
                    <a:pt x="9109" y="23814"/>
                    <a:pt x="281" y="61367"/>
                    <a:pt x="281" y="88468"/>
                  </a:cubicBezTo>
                  <a:cubicBezTo>
                    <a:pt x="281" y="113444"/>
                    <a:pt x="7696" y="152237"/>
                    <a:pt x="42654" y="177036"/>
                  </a:cubicBezTo>
                  <a:cubicBezTo>
                    <a:pt x="44066" y="177036"/>
                    <a:pt x="46185" y="177036"/>
                    <a:pt x="46185" y="174911"/>
                  </a:cubicBezTo>
                  <a:cubicBezTo>
                    <a:pt x="46185" y="173848"/>
                    <a:pt x="45655" y="173493"/>
                    <a:pt x="44419" y="172254"/>
                  </a:cubicBezTo>
                  <a:cubicBezTo>
                    <a:pt x="20938" y="150997"/>
                    <a:pt x="12287" y="120884"/>
                    <a:pt x="12287" y="88645"/>
                  </a:cubicBezTo>
                  <a:cubicBezTo>
                    <a:pt x="12287" y="40819"/>
                    <a:pt x="30472" y="17437"/>
                    <a:pt x="44949" y="4329"/>
                  </a:cubicBezTo>
                  <a:cubicBezTo>
                    <a:pt x="45655" y="3620"/>
                    <a:pt x="46185" y="3089"/>
                    <a:pt x="46185" y="2203"/>
                  </a:cubicBezTo>
                  <a:cubicBezTo>
                    <a:pt x="46185" y="78"/>
                    <a:pt x="44066" y="78"/>
                    <a:pt x="42654" y="78"/>
                  </a:cubicBezTo>
                  <a:close/>
                </a:path>
              </a:pathLst>
            </a:custGeom>
            <a:solidFill>
              <a:srgbClr val="A4A3AB"/>
            </a:solidFill>
            <a:ln w="2545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44" name="Freeform: Shape 143">
              <a:extLst>
                <a:ext uri="{FF2B5EF4-FFF2-40B4-BE49-F238E27FC236}">
                  <a16:creationId xmlns:a16="http://schemas.microsoft.com/office/drawing/2014/main" id="{51A1DA67-D940-A0D3-16A3-31280AC3ED3A}"/>
                </a:ext>
              </a:extLst>
            </p:cNvPr>
            <p:cNvSpPr/>
            <p:nvPr>
              <p:custDataLst>
                <p:tags r:id="rId27"/>
              </p:custDataLst>
            </p:nvPr>
          </p:nvSpPr>
          <p:spPr>
            <a:xfrm>
              <a:off x="8329508" y="6755510"/>
              <a:ext cx="77506" cy="153576"/>
            </a:xfrm>
            <a:custGeom>
              <a:avLst/>
              <a:gdLst>
                <a:gd name="connsiteX0" fmla="*/ 77791 w 77506"/>
                <a:gd name="connsiteY0" fmla="*/ 6809 h 153576"/>
                <a:gd name="connsiteX1" fmla="*/ 70729 w 77506"/>
                <a:gd name="connsiteY1" fmla="*/ 78 h 153576"/>
                <a:gd name="connsiteX2" fmla="*/ 60842 w 77506"/>
                <a:gd name="connsiteY2" fmla="*/ 9820 h 153576"/>
                <a:gd name="connsiteX3" fmla="*/ 67904 w 77506"/>
                <a:gd name="connsiteY3" fmla="*/ 16551 h 153576"/>
                <a:gd name="connsiteX4" fmla="*/ 77791 w 77506"/>
                <a:gd name="connsiteY4" fmla="*/ 6809 h 153576"/>
                <a:gd name="connsiteX5" fmla="*/ 40362 w 77506"/>
                <a:gd name="connsiteY5" fmla="*/ 126198 h 153576"/>
                <a:gd name="connsiteX6" fmla="*/ 17586 w 77506"/>
                <a:gd name="connsiteY6" fmla="*/ 148694 h 153576"/>
                <a:gd name="connsiteX7" fmla="*/ 11230 w 77506"/>
                <a:gd name="connsiteY7" fmla="*/ 147632 h 153576"/>
                <a:gd name="connsiteX8" fmla="*/ 17233 w 77506"/>
                <a:gd name="connsiteY8" fmla="*/ 138598 h 153576"/>
                <a:gd name="connsiteX9" fmla="*/ 10348 w 77506"/>
                <a:gd name="connsiteY9" fmla="*/ 132044 h 153576"/>
                <a:gd name="connsiteX10" fmla="*/ 284 w 77506"/>
                <a:gd name="connsiteY10" fmla="*/ 142495 h 153576"/>
                <a:gd name="connsiteX11" fmla="*/ 17763 w 77506"/>
                <a:gd name="connsiteY11" fmla="*/ 153654 h 153576"/>
                <a:gd name="connsiteX12" fmla="*/ 54486 w 77506"/>
                <a:gd name="connsiteY12" fmla="*/ 125667 h 153576"/>
                <a:gd name="connsiteX13" fmla="*/ 70376 w 77506"/>
                <a:gd name="connsiteY13" fmla="*/ 62252 h 153576"/>
                <a:gd name="connsiteX14" fmla="*/ 71258 w 77506"/>
                <a:gd name="connsiteY14" fmla="*/ 56052 h 153576"/>
                <a:gd name="connsiteX15" fmla="*/ 52367 w 77506"/>
                <a:gd name="connsiteY15" fmla="*/ 39402 h 153576"/>
                <a:gd name="connsiteX16" fmla="*/ 21471 w 77506"/>
                <a:gd name="connsiteY16" fmla="*/ 66504 h 153576"/>
                <a:gd name="connsiteX17" fmla="*/ 24472 w 77506"/>
                <a:gd name="connsiteY17" fmla="*/ 68806 h 153576"/>
                <a:gd name="connsiteX18" fmla="*/ 28003 w 77506"/>
                <a:gd name="connsiteY18" fmla="*/ 65618 h 153576"/>
                <a:gd name="connsiteX19" fmla="*/ 51838 w 77506"/>
                <a:gd name="connsiteY19" fmla="*/ 44362 h 153576"/>
                <a:gd name="connsiteX20" fmla="*/ 57840 w 77506"/>
                <a:gd name="connsiteY20" fmla="*/ 53041 h 153576"/>
                <a:gd name="connsiteX21" fmla="*/ 57311 w 77506"/>
                <a:gd name="connsiteY21" fmla="*/ 58355 h 153576"/>
                <a:gd name="connsiteX22" fmla="*/ 40362 w 77506"/>
                <a:gd name="connsiteY22" fmla="*/ 126198 h 15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506" h="153576">
                  <a:moveTo>
                    <a:pt x="77791" y="6809"/>
                  </a:moveTo>
                  <a:cubicBezTo>
                    <a:pt x="77791" y="3797"/>
                    <a:pt x="75496" y="78"/>
                    <a:pt x="70729" y="78"/>
                  </a:cubicBezTo>
                  <a:cubicBezTo>
                    <a:pt x="65609" y="78"/>
                    <a:pt x="60842" y="5037"/>
                    <a:pt x="60842" y="9820"/>
                  </a:cubicBezTo>
                  <a:cubicBezTo>
                    <a:pt x="60842" y="12654"/>
                    <a:pt x="62960" y="16551"/>
                    <a:pt x="67904" y="16551"/>
                  </a:cubicBezTo>
                  <a:cubicBezTo>
                    <a:pt x="72671" y="16551"/>
                    <a:pt x="77791" y="11946"/>
                    <a:pt x="77791" y="6809"/>
                  </a:cubicBezTo>
                  <a:close/>
                  <a:moveTo>
                    <a:pt x="40362" y="126198"/>
                  </a:moveTo>
                  <a:cubicBezTo>
                    <a:pt x="37360" y="138421"/>
                    <a:pt x="28003" y="148694"/>
                    <a:pt x="17586" y="148694"/>
                  </a:cubicBezTo>
                  <a:cubicBezTo>
                    <a:pt x="15291" y="148694"/>
                    <a:pt x="13173" y="148340"/>
                    <a:pt x="11230" y="147632"/>
                  </a:cubicBezTo>
                  <a:cubicBezTo>
                    <a:pt x="15821" y="145506"/>
                    <a:pt x="17233" y="141255"/>
                    <a:pt x="17233" y="138598"/>
                  </a:cubicBezTo>
                  <a:cubicBezTo>
                    <a:pt x="17233" y="134346"/>
                    <a:pt x="13879" y="132044"/>
                    <a:pt x="10348" y="132044"/>
                  </a:cubicBezTo>
                  <a:cubicBezTo>
                    <a:pt x="4875" y="132044"/>
                    <a:pt x="284" y="136826"/>
                    <a:pt x="284" y="142495"/>
                  </a:cubicBezTo>
                  <a:cubicBezTo>
                    <a:pt x="284" y="149226"/>
                    <a:pt x="7170" y="153654"/>
                    <a:pt x="17763" y="153654"/>
                  </a:cubicBezTo>
                  <a:cubicBezTo>
                    <a:pt x="28356" y="153654"/>
                    <a:pt x="49013" y="147277"/>
                    <a:pt x="54486" y="125667"/>
                  </a:cubicBezTo>
                  <a:lnTo>
                    <a:pt x="70376" y="62252"/>
                  </a:lnTo>
                  <a:cubicBezTo>
                    <a:pt x="70905" y="60304"/>
                    <a:pt x="71258" y="58710"/>
                    <a:pt x="71258" y="56052"/>
                  </a:cubicBezTo>
                  <a:cubicBezTo>
                    <a:pt x="71258" y="46310"/>
                    <a:pt x="62960" y="39402"/>
                    <a:pt x="52367" y="39402"/>
                  </a:cubicBezTo>
                  <a:cubicBezTo>
                    <a:pt x="32770" y="39402"/>
                    <a:pt x="21471" y="64024"/>
                    <a:pt x="21471" y="66504"/>
                  </a:cubicBezTo>
                  <a:cubicBezTo>
                    <a:pt x="21471" y="68806"/>
                    <a:pt x="23942" y="68806"/>
                    <a:pt x="24472" y="68806"/>
                  </a:cubicBezTo>
                  <a:cubicBezTo>
                    <a:pt x="26591" y="68806"/>
                    <a:pt x="26767" y="68275"/>
                    <a:pt x="28003" y="65618"/>
                  </a:cubicBezTo>
                  <a:cubicBezTo>
                    <a:pt x="32417" y="55344"/>
                    <a:pt x="41598" y="44362"/>
                    <a:pt x="51838" y="44362"/>
                  </a:cubicBezTo>
                  <a:cubicBezTo>
                    <a:pt x="56251" y="44362"/>
                    <a:pt x="57840" y="47373"/>
                    <a:pt x="57840" y="53041"/>
                  </a:cubicBezTo>
                  <a:cubicBezTo>
                    <a:pt x="57840" y="54990"/>
                    <a:pt x="57487" y="57470"/>
                    <a:pt x="57311" y="58355"/>
                  </a:cubicBezTo>
                  <a:lnTo>
                    <a:pt x="40362" y="126198"/>
                  </a:lnTo>
                  <a:close/>
                </a:path>
              </a:pathLst>
            </a:custGeom>
            <a:solidFill>
              <a:srgbClr val="A4A3AB"/>
            </a:solidFill>
            <a:ln w="2545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45" name="Freeform: Shape 144">
              <a:extLst>
                <a:ext uri="{FF2B5EF4-FFF2-40B4-BE49-F238E27FC236}">
                  <a16:creationId xmlns:a16="http://schemas.microsoft.com/office/drawing/2014/main" id="{53A45ED0-5B94-6C26-699C-B900D5CF92F9}"/>
                </a:ext>
              </a:extLst>
            </p:cNvPr>
            <p:cNvSpPr/>
            <p:nvPr>
              <p:custDataLst>
                <p:tags r:id="rId28"/>
              </p:custDataLst>
            </p:nvPr>
          </p:nvSpPr>
          <p:spPr>
            <a:xfrm>
              <a:off x="8442239" y="6824238"/>
              <a:ext cx="119349" cy="8679"/>
            </a:xfrm>
            <a:custGeom>
              <a:avLst/>
              <a:gdLst>
                <a:gd name="connsiteX0" fmla="*/ 112576 w 119349"/>
                <a:gd name="connsiteY0" fmla="*/ 8757 h 8679"/>
                <a:gd name="connsiteX1" fmla="*/ 119638 w 119349"/>
                <a:gd name="connsiteY1" fmla="*/ 4506 h 8679"/>
                <a:gd name="connsiteX2" fmla="*/ 112576 w 119349"/>
                <a:gd name="connsiteY2" fmla="*/ 78 h 8679"/>
                <a:gd name="connsiteX3" fmla="*/ 7350 w 119349"/>
                <a:gd name="connsiteY3" fmla="*/ 78 h 8679"/>
                <a:gd name="connsiteX4" fmla="*/ 288 w 119349"/>
                <a:gd name="connsiteY4" fmla="*/ 4329 h 8679"/>
                <a:gd name="connsiteX5" fmla="*/ 7350 w 119349"/>
                <a:gd name="connsiteY5" fmla="*/ 8757 h 8679"/>
                <a:gd name="connsiteX6" fmla="*/ 112576 w 119349"/>
                <a:gd name="connsiteY6" fmla="*/ 8757 h 8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349" h="8679">
                  <a:moveTo>
                    <a:pt x="112576" y="8757"/>
                  </a:moveTo>
                  <a:cubicBezTo>
                    <a:pt x="115400" y="8757"/>
                    <a:pt x="119638" y="8757"/>
                    <a:pt x="119638" y="4506"/>
                  </a:cubicBezTo>
                  <a:cubicBezTo>
                    <a:pt x="119638" y="78"/>
                    <a:pt x="115577" y="78"/>
                    <a:pt x="112576" y="78"/>
                  </a:cubicBezTo>
                  <a:lnTo>
                    <a:pt x="7350" y="78"/>
                  </a:lnTo>
                  <a:cubicBezTo>
                    <a:pt x="4525" y="78"/>
                    <a:pt x="288" y="78"/>
                    <a:pt x="288" y="4329"/>
                  </a:cubicBezTo>
                  <a:cubicBezTo>
                    <a:pt x="288" y="8757"/>
                    <a:pt x="4349" y="8757"/>
                    <a:pt x="7350" y="8757"/>
                  </a:cubicBezTo>
                  <a:lnTo>
                    <a:pt x="112576" y="8757"/>
                  </a:lnTo>
                  <a:close/>
                </a:path>
              </a:pathLst>
            </a:custGeom>
            <a:solidFill>
              <a:srgbClr val="A4A3AB"/>
            </a:solidFill>
            <a:ln w="2545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46" name="Freeform: Shape 145">
              <a:extLst>
                <a:ext uri="{FF2B5EF4-FFF2-40B4-BE49-F238E27FC236}">
                  <a16:creationId xmlns:a16="http://schemas.microsoft.com/office/drawing/2014/main" id="{6C1DA9E7-754F-F4E5-9448-1A334BEA5CA2}"/>
                </a:ext>
              </a:extLst>
            </p:cNvPr>
            <p:cNvSpPr/>
            <p:nvPr>
              <p:custDataLst>
                <p:tags r:id="rId29"/>
              </p:custDataLst>
            </p:nvPr>
          </p:nvSpPr>
          <p:spPr>
            <a:xfrm>
              <a:off x="8591931" y="6755333"/>
              <a:ext cx="78036" cy="121160"/>
            </a:xfrm>
            <a:custGeom>
              <a:avLst/>
              <a:gdLst>
                <a:gd name="connsiteX0" fmla="*/ 16537 w 78036"/>
                <a:gd name="connsiteY0" fmla="*/ 18854 h 121160"/>
                <a:gd name="connsiteX1" fmla="*/ 33663 w 78036"/>
                <a:gd name="connsiteY1" fmla="*/ 21157 h 121160"/>
                <a:gd name="connsiteX2" fmla="*/ 70739 w 78036"/>
                <a:gd name="connsiteY2" fmla="*/ 2557 h 121160"/>
                <a:gd name="connsiteX3" fmla="*/ 68620 w 78036"/>
                <a:gd name="connsiteY3" fmla="*/ 78 h 121160"/>
                <a:gd name="connsiteX4" fmla="*/ 67208 w 78036"/>
                <a:gd name="connsiteY4" fmla="*/ 609 h 121160"/>
                <a:gd name="connsiteX5" fmla="*/ 40548 w 78036"/>
                <a:gd name="connsiteY5" fmla="*/ 5746 h 121160"/>
                <a:gd name="connsiteX6" fmla="*/ 14771 w 78036"/>
                <a:gd name="connsiteY6" fmla="*/ 963 h 121160"/>
                <a:gd name="connsiteX7" fmla="*/ 12476 w 78036"/>
                <a:gd name="connsiteY7" fmla="*/ 78 h 121160"/>
                <a:gd name="connsiteX8" fmla="*/ 10181 w 78036"/>
                <a:gd name="connsiteY8" fmla="*/ 4860 h 121160"/>
                <a:gd name="connsiteX9" fmla="*/ 10181 w 78036"/>
                <a:gd name="connsiteY9" fmla="*/ 57115 h 121160"/>
                <a:gd name="connsiteX10" fmla="*/ 13006 w 78036"/>
                <a:gd name="connsiteY10" fmla="*/ 62252 h 121160"/>
                <a:gd name="connsiteX11" fmla="*/ 16537 w 78036"/>
                <a:gd name="connsiteY11" fmla="*/ 59772 h 121160"/>
                <a:gd name="connsiteX12" fmla="*/ 41078 w 78036"/>
                <a:gd name="connsiteY12" fmla="*/ 48613 h 121160"/>
                <a:gd name="connsiteX13" fmla="*/ 57321 w 78036"/>
                <a:gd name="connsiteY13" fmla="*/ 58532 h 121160"/>
                <a:gd name="connsiteX14" fmla="*/ 61558 w 78036"/>
                <a:gd name="connsiteY14" fmla="*/ 81383 h 121160"/>
                <a:gd name="connsiteX15" fmla="*/ 56261 w 78036"/>
                <a:gd name="connsiteY15" fmla="*/ 104942 h 121160"/>
                <a:gd name="connsiteX16" fmla="*/ 35605 w 78036"/>
                <a:gd name="connsiteY16" fmla="*/ 115570 h 121160"/>
                <a:gd name="connsiteX17" fmla="*/ 7886 w 78036"/>
                <a:gd name="connsiteY17" fmla="*/ 97502 h 121160"/>
                <a:gd name="connsiteX18" fmla="*/ 17949 w 78036"/>
                <a:gd name="connsiteY18" fmla="*/ 88823 h 121160"/>
                <a:gd name="connsiteX19" fmla="*/ 9122 w 78036"/>
                <a:gd name="connsiteY19" fmla="*/ 79789 h 121160"/>
                <a:gd name="connsiteX20" fmla="*/ 294 w 78036"/>
                <a:gd name="connsiteY20" fmla="*/ 89354 h 121160"/>
                <a:gd name="connsiteX21" fmla="*/ 35958 w 78036"/>
                <a:gd name="connsiteY21" fmla="*/ 121238 h 121160"/>
                <a:gd name="connsiteX22" fmla="*/ 78331 w 78036"/>
                <a:gd name="connsiteY22" fmla="*/ 82091 h 121160"/>
                <a:gd name="connsiteX23" fmla="*/ 41254 w 78036"/>
                <a:gd name="connsiteY23" fmla="*/ 43653 h 121160"/>
                <a:gd name="connsiteX24" fmla="*/ 16537 w 78036"/>
                <a:gd name="connsiteY24" fmla="*/ 52333 h 121160"/>
                <a:gd name="connsiteX25" fmla="*/ 16537 w 78036"/>
                <a:gd name="connsiteY25" fmla="*/ 18854 h 121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8036" h="121160">
                  <a:moveTo>
                    <a:pt x="16537" y="18854"/>
                  </a:moveTo>
                  <a:cubicBezTo>
                    <a:pt x="25541" y="21157"/>
                    <a:pt x="30838" y="21157"/>
                    <a:pt x="33663" y="21157"/>
                  </a:cubicBezTo>
                  <a:cubicBezTo>
                    <a:pt x="56968" y="21157"/>
                    <a:pt x="70739" y="5215"/>
                    <a:pt x="70739" y="2557"/>
                  </a:cubicBezTo>
                  <a:cubicBezTo>
                    <a:pt x="70739" y="609"/>
                    <a:pt x="69503" y="78"/>
                    <a:pt x="68620" y="78"/>
                  </a:cubicBezTo>
                  <a:cubicBezTo>
                    <a:pt x="68267" y="78"/>
                    <a:pt x="67914" y="78"/>
                    <a:pt x="67208" y="609"/>
                  </a:cubicBezTo>
                  <a:cubicBezTo>
                    <a:pt x="62970" y="2203"/>
                    <a:pt x="53613" y="5746"/>
                    <a:pt x="40548" y="5746"/>
                  </a:cubicBezTo>
                  <a:cubicBezTo>
                    <a:pt x="35605" y="5746"/>
                    <a:pt x="26247" y="5392"/>
                    <a:pt x="14771" y="963"/>
                  </a:cubicBezTo>
                  <a:cubicBezTo>
                    <a:pt x="13006" y="78"/>
                    <a:pt x="12653" y="78"/>
                    <a:pt x="12476" y="78"/>
                  </a:cubicBezTo>
                  <a:cubicBezTo>
                    <a:pt x="10181" y="78"/>
                    <a:pt x="10181" y="2026"/>
                    <a:pt x="10181" y="4860"/>
                  </a:cubicBezTo>
                  <a:lnTo>
                    <a:pt x="10181" y="57115"/>
                  </a:lnTo>
                  <a:cubicBezTo>
                    <a:pt x="10181" y="60127"/>
                    <a:pt x="10181" y="62252"/>
                    <a:pt x="13006" y="62252"/>
                  </a:cubicBezTo>
                  <a:cubicBezTo>
                    <a:pt x="14595" y="62252"/>
                    <a:pt x="14771" y="61898"/>
                    <a:pt x="16537" y="59772"/>
                  </a:cubicBezTo>
                  <a:cubicBezTo>
                    <a:pt x="24129" y="50030"/>
                    <a:pt x="34898" y="48613"/>
                    <a:pt x="41078" y="48613"/>
                  </a:cubicBezTo>
                  <a:cubicBezTo>
                    <a:pt x="51671" y="48613"/>
                    <a:pt x="56438" y="57115"/>
                    <a:pt x="57321" y="58532"/>
                  </a:cubicBezTo>
                  <a:cubicBezTo>
                    <a:pt x="60499" y="64378"/>
                    <a:pt x="61558" y="71109"/>
                    <a:pt x="61558" y="81383"/>
                  </a:cubicBezTo>
                  <a:cubicBezTo>
                    <a:pt x="61558" y="86697"/>
                    <a:pt x="61558" y="97148"/>
                    <a:pt x="56261" y="104942"/>
                  </a:cubicBezTo>
                  <a:cubicBezTo>
                    <a:pt x="51848" y="111319"/>
                    <a:pt x="44256" y="115570"/>
                    <a:pt x="35605" y="115570"/>
                  </a:cubicBezTo>
                  <a:cubicBezTo>
                    <a:pt x="24129" y="115570"/>
                    <a:pt x="12300" y="109193"/>
                    <a:pt x="7886" y="97502"/>
                  </a:cubicBezTo>
                  <a:cubicBezTo>
                    <a:pt x="14595" y="98034"/>
                    <a:pt x="17949" y="93605"/>
                    <a:pt x="17949" y="88823"/>
                  </a:cubicBezTo>
                  <a:cubicBezTo>
                    <a:pt x="17949" y="81206"/>
                    <a:pt x="11417" y="79789"/>
                    <a:pt x="9122" y="79789"/>
                  </a:cubicBezTo>
                  <a:cubicBezTo>
                    <a:pt x="8769" y="79789"/>
                    <a:pt x="294" y="79789"/>
                    <a:pt x="294" y="89354"/>
                  </a:cubicBezTo>
                  <a:cubicBezTo>
                    <a:pt x="294" y="105296"/>
                    <a:pt x="14771" y="121238"/>
                    <a:pt x="35958" y="121238"/>
                  </a:cubicBezTo>
                  <a:cubicBezTo>
                    <a:pt x="58557" y="121238"/>
                    <a:pt x="78331" y="104411"/>
                    <a:pt x="78331" y="82091"/>
                  </a:cubicBezTo>
                  <a:cubicBezTo>
                    <a:pt x="78331" y="62075"/>
                    <a:pt x="63147" y="43653"/>
                    <a:pt x="41254" y="43653"/>
                  </a:cubicBezTo>
                  <a:cubicBezTo>
                    <a:pt x="33486" y="43653"/>
                    <a:pt x="24305" y="45601"/>
                    <a:pt x="16537" y="52333"/>
                  </a:cubicBezTo>
                  <a:lnTo>
                    <a:pt x="16537" y="18854"/>
                  </a:lnTo>
                  <a:close/>
                </a:path>
              </a:pathLst>
            </a:custGeom>
            <a:solidFill>
              <a:srgbClr val="A4A3AB"/>
            </a:solidFill>
            <a:ln w="2545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47" name="Freeform: Shape 146">
              <a:extLst>
                <a:ext uri="{FF2B5EF4-FFF2-40B4-BE49-F238E27FC236}">
                  <a16:creationId xmlns:a16="http://schemas.microsoft.com/office/drawing/2014/main" id="{E15FAAF3-5523-BF8E-2056-A553D38B3B62}"/>
                </a:ext>
              </a:extLst>
            </p:cNvPr>
            <p:cNvSpPr/>
            <p:nvPr>
              <p:custDataLst>
                <p:tags r:id="rId30"/>
              </p:custDataLst>
            </p:nvPr>
          </p:nvSpPr>
          <p:spPr>
            <a:xfrm>
              <a:off x="8693881" y="6740099"/>
              <a:ext cx="45727" cy="176958"/>
            </a:xfrm>
            <a:custGeom>
              <a:avLst/>
              <a:gdLst>
                <a:gd name="connsiteX0" fmla="*/ 3653 w 45727"/>
                <a:gd name="connsiteY0" fmla="*/ 78 h 176958"/>
                <a:gd name="connsiteX1" fmla="*/ 298 w 45727"/>
                <a:gd name="connsiteY1" fmla="*/ 2203 h 176958"/>
                <a:gd name="connsiteX2" fmla="*/ 1887 w 45727"/>
                <a:gd name="connsiteY2" fmla="*/ 4860 h 176958"/>
                <a:gd name="connsiteX3" fmla="*/ 34020 w 45727"/>
                <a:gd name="connsiteY3" fmla="*/ 88468 h 176958"/>
                <a:gd name="connsiteX4" fmla="*/ 3476 w 45727"/>
                <a:gd name="connsiteY4" fmla="*/ 170836 h 176958"/>
                <a:gd name="connsiteX5" fmla="*/ 298 w 45727"/>
                <a:gd name="connsiteY5" fmla="*/ 174911 h 176958"/>
                <a:gd name="connsiteX6" fmla="*/ 2593 w 45727"/>
                <a:gd name="connsiteY6" fmla="*/ 177036 h 176958"/>
                <a:gd name="connsiteX7" fmla="*/ 33137 w 45727"/>
                <a:gd name="connsiteY7" fmla="*/ 143203 h 176958"/>
                <a:gd name="connsiteX8" fmla="*/ 46025 w 45727"/>
                <a:gd name="connsiteY8" fmla="*/ 88645 h 176958"/>
                <a:gd name="connsiteX9" fmla="*/ 3653 w 45727"/>
                <a:gd name="connsiteY9" fmla="*/ 78 h 17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27" h="176958">
                  <a:moveTo>
                    <a:pt x="3653" y="78"/>
                  </a:moveTo>
                  <a:cubicBezTo>
                    <a:pt x="2417" y="78"/>
                    <a:pt x="298" y="78"/>
                    <a:pt x="298" y="2203"/>
                  </a:cubicBezTo>
                  <a:cubicBezTo>
                    <a:pt x="298" y="3089"/>
                    <a:pt x="828" y="3620"/>
                    <a:pt x="1887" y="4860"/>
                  </a:cubicBezTo>
                  <a:cubicBezTo>
                    <a:pt x="17071" y="18854"/>
                    <a:pt x="34020" y="42767"/>
                    <a:pt x="34020" y="88468"/>
                  </a:cubicBezTo>
                  <a:cubicBezTo>
                    <a:pt x="34020" y="125490"/>
                    <a:pt x="22544" y="153477"/>
                    <a:pt x="3476" y="170836"/>
                  </a:cubicBezTo>
                  <a:cubicBezTo>
                    <a:pt x="475" y="173848"/>
                    <a:pt x="298" y="174025"/>
                    <a:pt x="298" y="174911"/>
                  </a:cubicBezTo>
                  <a:cubicBezTo>
                    <a:pt x="298" y="175796"/>
                    <a:pt x="828" y="177036"/>
                    <a:pt x="2593" y="177036"/>
                  </a:cubicBezTo>
                  <a:cubicBezTo>
                    <a:pt x="4712" y="177036"/>
                    <a:pt x="21484" y="165345"/>
                    <a:pt x="33137" y="143203"/>
                  </a:cubicBezTo>
                  <a:cubicBezTo>
                    <a:pt x="40905" y="128501"/>
                    <a:pt x="46025" y="109370"/>
                    <a:pt x="46025" y="88645"/>
                  </a:cubicBezTo>
                  <a:cubicBezTo>
                    <a:pt x="46025" y="63669"/>
                    <a:pt x="38610" y="24877"/>
                    <a:pt x="3653" y="78"/>
                  </a:cubicBezTo>
                  <a:close/>
                </a:path>
              </a:pathLst>
            </a:custGeom>
            <a:solidFill>
              <a:srgbClr val="A4A3AB"/>
            </a:solidFill>
            <a:ln w="2545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48" name="Freeform: Shape 147">
              <a:extLst>
                <a:ext uri="{FF2B5EF4-FFF2-40B4-BE49-F238E27FC236}">
                  <a16:creationId xmlns:a16="http://schemas.microsoft.com/office/drawing/2014/main" id="{0F1D8BE3-65CE-7BE6-5587-030651423D09}"/>
                </a:ext>
              </a:extLst>
            </p:cNvPr>
            <p:cNvSpPr/>
            <p:nvPr>
              <p:custDataLst>
                <p:tags r:id="rId31"/>
              </p:custDataLst>
            </p:nvPr>
          </p:nvSpPr>
          <p:spPr>
            <a:xfrm>
              <a:off x="8773759" y="6740099"/>
              <a:ext cx="75917" cy="177135"/>
            </a:xfrm>
            <a:custGeom>
              <a:avLst/>
              <a:gdLst>
                <a:gd name="connsiteX0" fmla="*/ 75160 w 75917"/>
                <a:gd name="connsiteY0" fmla="*/ 7872 h 177135"/>
                <a:gd name="connsiteX1" fmla="*/ 76219 w 75917"/>
                <a:gd name="connsiteY1" fmla="*/ 4506 h 177135"/>
                <a:gd name="connsiteX2" fmla="*/ 71982 w 75917"/>
                <a:gd name="connsiteY2" fmla="*/ 78 h 177135"/>
                <a:gd name="connsiteX3" fmla="*/ 67215 w 75917"/>
                <a:gd name="connsiteY3" fmla="*/ 4506 h 177135"/>
                <a:gd name="connsiteX4" fmla="*/ 1360 w 75917"/>
                <a:gd name="connsiteY4" fmla="*/ 169419 h 177135"/>
                <a:gd name="connsiteX5" fmla="*/ 301 w 75917"/>
                <a:gd name="connsiteY5" fmla="*/ 172785 h 177135"/>
                <a:gd name="connsiteX6" fmla="*/ 4538 w 75917"/>
                <a:gd name="connsiteY6" fmla="*/ 177213 h 177135"/>
                <a:gd name="connsiteX7" fmla="*/ 9305 w 75917"/>
                <a:gd name="connsiteY7" fmla="*/ 172785 h 177135"/>
                <a:gd name="connsiteX8" fmla="*/ 75160 w 75917"/>
                <a:gd name="connsiteY8" fmla="*/ 7872 h 17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17" h="177135">
                  <a:moveTo>
                    <a:pt x="75160" y="7872"/>
                  </a:moveTo>
                  <a:cubicBezTo>
                    <a:pt x="76219" y="5569"/>
                    <a:pt x="76219" y="5215"/>
                    <a:pt x="76219" y="4506"/>
                  </a:cubicBezTo>
                  <a:cubicBezTo>
                    <a:pt x="76219" y="1672"/>
                    <a:pt x="73924" y="78"/>
                    <a:pt x="71982" y="78"/>
                  </a:cubicBezTo>
                  <a:cubicBezTo>
                    <a:pt x="68980" y="78"/>
                    <a:pt x="68098" y="2203"/>
                    <a:pt x="67215" y="4506"/>
                  </a:cubicBezTo>
                  <a:lnTo>
                    <a:pt x="1360" y="169419"/>
                  </a:lnTo>
                  <a:cubicBezTo>
                    <a:pt x="301" y="171722"/>
                    <a:pt x="301" y="172076"/>
                    <a:pt x="301" y="172785"/>
                  </a:cubicBezTo>
                  <a:cubicBezTo>
                    <a:pt x="301" y="175619"/>
                    <a:pt x="2596" y="177213"/>
                    <a:pt x="4538" y="177213"/>
                  </a:cubicBezTo>
                  <a:cubicBezTo>
                    <a:pt x="7540" y="177213"/>
                    <a:pt x="8423" y="175088"/>
                    <a:pt x="9305" y="172785"/>
                  </a:cubicBezTo>
                  <a:lnTo>
                    <a:pt x="75160" y="7872"/>
                  </a:lnTo>
                  <a:close/>
                </a:path>
              </a:pathLst>
            </a:custGeom>
            <a:solidFill>
              <a:srgbClr val="A4A3AB"/>
            </a:solidFill>
            <a:ln w="2545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49" name="Freeform: Shape 148">
              <a:extLst>
                <a:ext uri="{FF2B5EF4-FFF2-40B4-BE49-F238E27FC236}">
                  <a16:creationId xmlns:a16="http://schemas.microsoft.com/office/drawing/2014/main" id="{CD1ECD7E-61D1-D9FD-7518-0973D1B6EB25}"/>
                </a:ext>
              </a:extLst>
            </p:cNvPr>
            <p:cNvSpPr/>
            <p:nvPr>
              <p:custDataLst>
                <p:tags r:id="rId32"/>
              </p:custDataLst>
            </p:nvPr>
          </p:nvSpPr>
          <p:spPr>
            <a:xfrm>
              <a:off x="8873039" y="6755333"/>
              <a:ext cx="81214" cy="121160"/>
            </a:xfrm>
            <a:custGeom>
              <a:avLst/>
              <a:gdLst>
                <a:gd name="connsiteX0" fmla="*/ 38970 w 81214"/>
                <a:gd name="connsiteY0" fmla="*/ 58532 h 121160"/>
                <a:gd name="connsiteX1" fmla="*/ 62628 w 81214"/>
                <a:gd name="connsiteY1" fmla="*/ 87051 h 121160"/>
                <a:gd name="connsiteX2" fmla="*/ 39677 w 81214"/>
                <a:gd name="connsiteY2" fmla="*/ 115570 h 121160"/>
                <a:gd name="connsiteX3" fmla="*/ 9663 w 81214"/>
                <a:gd name="connsiteY3" fmla="*/ 103171 h 121160"/>
                <a:gd name="connsiteX4" fmla="*/ 19903 w 81214"/>
                <a:gd name="connsiteY4" fmla="*/ 93251 h 121160"/>
                <a:gd name="connsiteX5" fmla="*/ 10192 w 81214"/>
                <a:gd name="connsiteY5" fmla="*/ 83509 h 121160"/>
                <a:gd name="connsiteX6" fmla="*/ 305 w 81214"/>
                <a:gd name="connsiteY6" fmla="*/ 93782 h 121160"/>
                <a:gd name="connsiteX7" fmla="*/ 40030 w 81214"/>
                <a:gd name="connsiteY7" fmla="*/ 121238 h 121160"/>
                <a:gd name="connsiteX8" fmla="*/ 81520 w 81214"/>
                <a:gd name="connsiteY8" fmla="*/ 87051 h 121160"/>
                <a:gd name="connsiteX9" fmla="*/ 50799 w 81214"/>
                <a:gd name="connsiteY9" fmla="*/ 55344 h 121160"/>
                <a:gd name="connsiteX10" fmla="*/ 76047 w 81214"/>
                <a:gd name="connsiteY10" fmla="*/ 24522 h 121160"/>
                <a:gd name="connsiteX11" fmla="*/ 40383 w 81214"/>
                <a:gd name="connsiteY11" fmla="*/ 78 h 121160"/>
                <a:gd name="connsiteX12" fmla="*/ 5778 w 81214"/>
                <a:gd name="connsiteY12" fmla="*/ 23814 h 121160"/>
                <a:gd name="connsiteX13" fmla="*/ 14959 w 81214"/>
                <a:gd name="connsiteY13" fmla="*/ 33202 h 121160"/>
                <a:gd name="connsiteX14" fmla="*/ 23963 w 81214"/>
                <a:gd name="connsiteY14" fmla="*/ 24168 h 121160"/>
                <a:gd name="connsiteX15" fmla="*/ 14959 w 81214"/>
                <a:gd name="connsiteY15" fmla="*/ 14957 h 121160"/>
                <a:gd name="connsiteX16" fmla="*/ 39853 w 81214"/>
                <a:gd name="connsiteY16" fmla="*/ 5215 h 121160"/>
                <a:gd name="connsiteX17" fmla="*/ 58921 w 81214"/>
                <a:gd name="connsiteY17" fmla="*/ 24522 h 121160"/>
                <a:gd name="connsiteX18" fmla="*/ 51859 w 81214"/>
                <a:gd name="connsiteY18" fmla="*/ 45601 h 121160"/>
                <a:gd name="connsiteX19" fmla="*/ 32261 w 81214"/>
                <a:gd name="connsiteY19" fmla="*/ 53218 h 121160"/>
                <a:gd name="connsiteX20" fmla="*/ 26612 w 81214"/>
                <a:gd name="connsiteY20" fmla="*/ 53750 h 121160"/>
                <a:gd name="connsiteX21" fmla="*/ 24846 w 81214"/>
                <a:gd name="connsiteY21" fmla="*/ 56052 h 121160"/>
                <a:gd name="connsiteX22" fmla="*/ 29437 w 81214"/>
                <a:gd name="connsiteY22" fmla="*/ 58532 h 121160"/>
                <a:gd name="connsiteX23" fmla="*/ 38970 w 81214"/>
                <a:gd name="connsiteY23" fmla="*/ 58532 h 121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214" h="121160">
                  <a:moveTo>
                    <a:pt x="38970" y="58532"/>
                  </a:moveTo>
                  <a:cubicBezTo>
                    <a:pt x="52741" y="58532"/>
                    <a:pt x="62628" y="68098"/>
                    <a:pt x="62628" y="87051"/>
                  </a:cubicBezTo>
                  <a:cubicBezTo>
                    <a:pt x="62628" y="109016"/>
                    <a:pt x="49917" y="115570"/>
                    <a:pt x="39677" y="115570"/>
                  </a:cubicBezTo>
                  <a:cubicBezTo>
                    <a:pt x="32614" y="115570"/>
                    <a:pt x="17078" y="113622"/>
                    <a:pt x="9663" y="103171"/>
                  </a:cubicBezTo>
                  <a:cubicBezTo>
                    <a:pt x="17961" y="102816"/>
                    <a:pt x="19903" y="96971"/>
                    <a:pt x="19903" y="93251"/>
                  </a:cubicBezTo>
                  <a:cubicBezTo>
                    <a:pt x="19903" y="87583"/>
                    <a:pt x="15665" y="83509"/>
                    <a:pt x="10192" y="83509"/>
                  </a:cubicBezTo>
                  <a:cubicBezTo>
                    <a:pt x="5249" y="83509"/>
                    <a:pt x="305" y="86520"/>
                    <a:pt x="305" y="93782"/>
                  </a:cubicBezTo>
                  <a:cubicBezTo>
                    <a:pt x="305" y="110433"/>
                    <a:pt x="18667" y="121238"/>
                    <a:pt x="40030" y="121238"/>
                  </a:cubicBezTo>
                  <a:cubicBezTo>
                    <a:pt x="64571" y="121238"/>
                    <a:pt x="81520" y="104765"/>
                    <a:pt x="81520" y="87051"/>
                  </a:cubicBezTo>
                  <a:cubicBezTo>
                    <a:pt x="81520" y="73235"/>
                    <a:pt x="70220" y="59418"/>
                    <a:pt x="50799" y="55344"/>
                  </a:cubicBezTo>
                  <a:cubicBezTo>
                    <a:pt x="69337" y="48613"/>
                    <a:pt x="76047" y="35328"/>
                    <a:pt x="76047" y="24522"/>
                  </a:cubicBezTo>
                  <a:cubicBezTo>
                    <a:pt x="76047" y="10529"/>
                    <a:pt x="59980" y="78"/>
                    <a:pt x="40383" y="78"/>
                  </a:cubicBezTo>
                  <a:cubicBezTo>
                    <a:pt x="20785" y="78"/>
                    <a:pt x="5778" y="9643"/>
                    <a:pt x="5778" y="23814"/>
                  </a:cubicBezTo>
                  <a:cubicBezTo>
                    <a:pt x="5778" y="29836"/>
                    <a:pt x="9663" y="33202"/>
                    <a:pt x="14959" y="33202"/>
                  </a:cubicBezTo>
                  <a:cubicBezTo>
                    <a:pt x="20432" y="33202"/>
                    <a:pt x="23963" y="29128"/>
                    <a:pt x="23963" y="24168"/>
                  </a:cubicBezTo>
                  <a:cubicBezTo>
                    <a:pt x="23963" y="19031"/>
                    <a:pt x="20432" y="15311"/>
                    <a:pt x="14959" y="14957"/>
                  </a:cubicBezTo>
                  <a:cubicBezTo>
                    <a:pt x="21139" y="7163"/>
                    <a:pt x="33321" y="5215"/>
                    <a:pt x="39853" y="5215"/>
                  </a:cubicBezTo>
                  <a:cubicBezTo>
                    <a:pt x="47798" y="5215"/>
                    <a:pt x="58921" y="9112"/>
                    <a:pt x="58921" y="24522"/>
                  </a:cubicBezTo>
                  <a:cubicBezTo>
                    <a:pt x="58921" y="31962"/>
                    <a:pt x="56449" y="40110"/>
                    <a:pt x="51859" y="45601"/>
                  </a:cubicBezTo>
                  <a:cubicBezTo>
                    <a:pt x="46032" y="52333"/>
                    <a:pt x="41089" y="52687"/>
                    <a:pt x="32261" y="53218"/>
                  </a:cubicBezTo>
                  <a:cubicBezTo>
                    <a:pt x="27848" y="53573"/>
                    <a:pt x="27494" y="53573"/>
                    <a:pt x="26612" y="53750"/>
                  </a:cubicBezTo>
                  <a:cubicBezTo>
                    <a:pt x="26259" y="53750"/>
                    <a:pt x="24846" y="54104"/>
                    <a:pt x="24846" y="56052"/>
                  </a:cubicBezTo>
                  <a:cubicBezTo>
                    <a:pt x="24846" y="58532"/>
                    <a:pt x="26435" y="58532"/>
                    <a:pt x="29437" y="58532"/>
                  </a:cubicBezTo>
                  <a:lnTo>
                    <a:pt x="38970" y="58532"/>
                  </a:lnTo>
                  <a:close/>
                </a:path>
              </a:pathLst>
            </a:custGeom>
            <a:solidFill>
              <a:srgbClr val="A4A3AB"/>
            </a:solidFill>
            <a:ln w="2545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5" name="Date Placeholder 1">
            <a:extLst>
              <a:ext uri="{FF2B5EF4-FFF2-40B4-BE49-F238E27FC236}">
                <a16:creationId xmlns:a16="http://schemas.microsoft.com/office/drawing/2014/main" id="{52433308-67E2-9B0D-358E-0496F0EC8647}"/>
              </a:ext>
            </a:extLst>
          </p:cNvPr>
          <p:cNvSpPr txBox="1">
            <a:spLocks/>
          </p:cNvSpPr>
          <p:nvPr/>
        </p:nvSpPr>
        <p:spPr>
          <a:xfrm>
            <a:off x="550863" y="6507212"/>
            <a:ext cx="2628900" cy="153888"/>
          </a:xfrm>
          <a:prstGeom prst="rect">
            <a:avLst/>
          </a:prstGeom>
        </p:spPr>
        <p:txBody>
          <a:bodyPr vert="horz" wrap="square" lIns="0" tIns="0" rIns="0" bIns="0" rtlCol="0" anchor="ctr">
            <a:normAutofit fontScale="6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a:solidFill>
                  <a:schemeClr val="tx1">
                    <a:alpha val="80000"/>
                  </a:schemeClr>
                </a:solidFill>
              </a:rPr>
              <a:t>13/6/25</a:t>
            </a:r>
            <a:endParaRPr lang="en-US" dirty="0">
              <a:solidFill>
                <a:schemeClr val="tx1">
                  <a:alpha val="80000"/>
                </a:schemeClr>
              </a:solidFill>
            </a:endParaRPr>
          </a:p>
        </p:txBody>
      </p:sp>
      <p:sp>
        <p:nvSpPr>
          <p:cNvPr id="7" name="Footer Placeholder 7">
            <a:extLst>
              <a:ext uri="{FF2B5EF4-FFF2-40B4-BE49-F238E27FC236}">
                <a16:creationId xmlns:a16="http://schemas.microsoft.com/office/drawing/2014/main" id="{6A4080C6-9D0C-0315-2AEE-96C50CE06A0E}"/>
              </a:ext>
            </a:extLst>
          </p:cNvPr>
          <p:cNvSpPr txBox="1">
            <a:spLocks/>
          </p:cNvSpPr>
          <p:nvPr/>
        </p:nvSpPr>
        <p:spPr>
          <a:xfrm>
            <a:off x="3359150" y="6507212"/>
            <a:ext cx="6379210" cy="153888"/>
          </a:xfrm>
          <a:prstGeom prst="rect">
            <a:avLst/>
          </a:prstGeom>
        </p:spPr>
        <p:txBody>
          <a:bodyPr vert="horz" wrap="square" lIns="0" tIns="0" rIns="0" bIns="0" rtlCol="0" anchor="ctr">
            <a:normAutofit fontScale="6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a:solidFill>
                  <a:schemeClr val="tx1">
                    <a:alpha val="80000"/>
                  </a:schemeClr>
                </a:solidFill>
              </a:rPr>
              <a:t>Andrea Begnoni</a:t>
            </a:r>
            <a:endParaRPr lang="en-US" dirty="0">
              <a:solidFill>
                <a:schemeClr val="tx1">
                  <a:alpha val="80000"/>
                </a:schemeClr>
              </a:solidFill>
            </a:endParaRPr>
          </a:p>
        </p:txBody>
      </p:sp>
    </p:spTree>
    <p:extLst>
      <p:ext uri="{BB962C8B-B14F-4D97-AF65-F5344CB8AC3E}">
        <p14:creationId xmlns:p14="http://schemas.microsoft.com/office/powerpoint/2010/main" val="343502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4D3E9-95A1-D48F-86A6-C5679CFCAD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E36C6A-C5AC-CD95-E19A-7D1EBDEE6249}"/>
              </a:ext>
            </a:extLst>
          </p:cNvPr>
          <p:cNvSpPr>
            <a:spLocks noGrp="1"/>
          </p:cNvSpPr>
          <p:nvPr>
            <p:ph type="ctrTitle"/>
          </p:nvPr>
        </p:nvSpPr>
        <p:spPr>
          <a:xfrm>
            <a:off x="550864" y="549275"/>
            <a:ext cx="4555974" cy="1997855"/>
          </a:xfrm>
        </p:spPr>
        <p:txBody>
          <a:bodyPr vert="horz" wrap="square" lIns="0" tIns="0" rIns="0" bIns="0" rtlCol="0" anchor="b" anchorCtr="0">
            <a:normAutofit/>
          </a:bodyPr>
          <a:lstStyle/>
          <a:p>
            <a:pPr>
              <a:lnSpc>
                <a:spcPct val="100000"/>
              </a:lnSpc>
            </a:pPr>
            <a:r>
              <a:rPr lang="en-US" kern="1200" dirty="0">
                <a:solidFill>
                  <a:schemeClr val="tx1"/>
                </a:solidFill>
                <a:latin typeface="+mj-lt"/>
                <a:ea typeface="+mj-ea"/>
                <a:cs typeface="+mj-cs"/>
              </a:rPr>
              <a:t>TIGER framework</a:t>
            </a:r>
          </a:p>
        </p:txBody>
      </p:sp>
      <mc:AlternateContent xmlns:mc="http://schemas.openxmlformats.org/markup-compatibility/2006">
        <mc:Choice xmlns:a14="http://schemas.microsoft.com/office/drawing/2010/main" Requires="a14">
          <p:sp>
            <p:nvSpPr>
              <p:cNvPr id="4" name="Text Placeholder 3">
                <a:extLst>
                  <a:ext uri="{FF2B5EF4-FFF2-40B4-BE49-F238E27FC236}">
                    <a16:creationId xmlns:a16="http://schemas.microsoft.com/office/drawing/2014/main" id="{34B8C0A5-6993-197A-1692-650DD2546F46}"/>
                  </a:ext>
                </a:extLst>
              </p:cNvPr>
              <p:cNvSpPr>
                <a:spLocks noGrp="1"/>
              </p:cNvSpPr>
              <p:nvPr>
                <p:ph type="body" sz="quarter" idx="14"/>
              </p:nvPr>
            </p:nvSpPr>
            <p:spPr>
              <a:xfrm>
                <a:off x="550863" y="2678400"/>
                <a:ext cx="3565525" cy="3414425"/>
              </a:xfrm>
            </p:spPr>
            <p:txBody>
              <a:bodyPr vert="horz" wrap="square" lIns="0" tIns="0" rIns="0" bIns="0" rtlCol="0" anchor="t">
                <a:normAutofit/>
              </a:bodyPr>
              <a:lstStyle/>
              <a:p>
                <a:pPr marL="114300" indent="0"/>
                <a:r>
                  <a:rPr lang="en-US" sz="1600" dirty="0"/>
                  <a:t>In the TIGER framework[9], </a:t>
                </a:r>
                <a:r>
                  <a:rPr lang="en-US" sz="1600" i="1" dirty="0"/>
                  <a:t>one PN term at a time</a:t>
                </a:r>
                <a:r>
                  <a:rPr lang="en-US" sz="1600" dirty="0"/>
                  <a:t> is modified as</a:t>
                </a:r>
              </a:p>
              <a:p>
                <a:pPr marL="114300" indent="0"/>
                <a:endParaRPr lang="en-US" sz="1600" dirty="0"/>
              </a:p>
              <a:p>
                <a:pPr marL="114300" indent="0"/>
                <a:r>
                  <a:rPr lang="en-US" sz="1600" dirty="0"/>
                  <a:t>We modified accordingly the waveforms </a:t>
                </a:r>
                <a:r>
                  <a:rPr lang="en-US" sz="1600" dirty="0" err="1"/>
                  <a:t>PhenomD</a:t>
                </a:r>
                <a:r>
                  <a:rPr lang="en-US" sz="1600" dirty="0"/>
                  <a:t> and </a:t>
                </a:r>
                <a:r>
                  <a:rPr lang="en-US" sz="1600" dirty="0" err="1"/>
                  <a:t>PhenomHM</a:t>
                </a:r>
                <a:r>
                  <a:rPr lang="en-US" sz="1600" dirty="0"/>
                  <a:t>, ensuring that they remain </a:t>
                </a:r>
                <a14:m>
                  <m:oMath xmlns:m="http://schemas.openxmlformats.org/officeDocument/2006/math">
                    <m:sSup>
                      <m:sSupPr>
                        <m:ctrlPr>
                          <a:rPr lang="en-US" sz="1600" i="1" smtClean="0">
                            <a:latin typeface="Cambria Math" panose="02040503050406030204" pitchFamily="18" charset="0"/>
                          </a:rPr>
                        </m:ctrlPr>
                      </m:sSupPr>
                      <m:e>
                        <m:r>
                          <a:rPr lang="en-US" sz="1600" b="0" i="1" smtClean="0">
                            <a:latin typeface="Cambria Math" panose="02040503050406030204" pitchFamily="18" charset="0"/>
                          </a:rPr>
                          <m:t>𝐶</m:t>
                        </m:r>
                      </m:e>
                      <m:sup>
                        <m:r>
                          <a:rPr lang="en-US" sz="1600" b="0" i="1" smtClean="0">
                            <a:latin typeface="Cambria Math" panose="02040503050406030204" pitchFamily="18" charset="0"/>
                          </a:rPr>
                          <m:t>1</m:t>
                        </m:r>
                      </m:sup>
                    </m:sSup>
                  </m:oMath>
                </a14:m>
                <a:r>
                  <a:rPr lang="en-US" sz="1600" dirty="0"/>
                  <a:t>. </a:t>
                </a:r>
              </a:p>
              <a:p>
                <a:pPr marL="114300" indent="0"/>
                <a:endParaRPr lang="en-US" sz="1600" dirty="0"/>
              </a:p>
            </p:txBody>
          </p:sp>
        </mc:Choice>
        <mc:Fallback>
          <p:sp>
            <p:nvSpPr>
              <p:cNvPr id="4" name="Text Placeholder 3">
                <a:extLst>
                  <a:ext uri="{FF2B5EF4-FFF2-40B4-BE49-F238E27FC236}">
                    <a16:creationId xmlns:a16="http://schemas.microsoft.com/office/drawing/2014/main" id="{34B8C0A5-6993-197A-1692-650DD2546F46}"/>
                  </a:ext>
                </a:extLst>
              </p:cNvPr>
              <p:cNvSpPr>
                <a:spLocks noGrp="1" noRot="1" noChangeAspect="1" noMove="1" noResize="1" noEditPoints="1" noAdjustHandles="1" noChangeArrowheads="1" noChangeShapeType="1" noTextEdit="1"/>
              </p:cNvSpPr>
              <p:nvPr>
                <p:ph type="body" sz="quarter" idx="14"/>
              </p:nvPr>
            </p:nvSpPr>
            <p:spPr>
              <a:xfrm>
                <a:off x="550863" y="2678400"/>
                <a:ext cx="3565525" cy="3414425"/>
              </a:xfrm>
              <a:blipFill>
                <a:blip r:embed="rId20"/>
                <a:stretch>
                  <a:fillRect l="-171" t="-1607" r="-2906"/>
                </a:stretch>
              </a:blipFill>
            </p:spPr>
            <p:txBody>
              <a:bodyPr/>
              <a:lstStyle/>
              <a:p>
                <a:r>
                  <a:rPr lang="en-US">
                    <a:noFill/>
                  </a:rPr>
                  <a:t> </a:t>
                </a:r>
              </a:p>
            </p:txBody>
          </p:sp>
        </mc:Fallback>
      </mc:AlternateContent>
      <p:pic>
        <p:nvPicPr>
          <p:cNvPr id="6" name="Picture Placeholder 5" descr="A black hole with a ring around it&#10;&#10;AI-generated content may be incorrect.">
            <a:extLst>
              <a:ext uri="{FF2B5EF4-FFF2-40B4-BE49-F238E27FC236}">
                <a16:creationId xmlns:a16="http://schemas.microsoft.com/office/drawing/2014/main" id="{F860A769-7EE3-02BB-317D-B09BC2901CC2}"/>
              </a:ext>
            </a:extLst>
          </p:cNvPr>
          <p:cNvPicPr>
            <a:picLocks noGrp="1" noChangeAspect="1"/>
          </p:cNvPicPr>
          <p:nvPr>
            <p:ph type="pic" sz="quarter" idx="13"/>
          </p:nvPr>
        </p:nvPicPr>
        <p:blipFill>
          <a:blip r:embed="rId21"/>
          <a:srcRect/>
          <a:stretch>
            <a:fillRect/>
          </a:stretch>
        </p:blipFill>
        <p:spPr>
          <a:xfrm>
            <a:off x="5588000" y="862806"/>
            <a:ext cx="5132388" cy="5132388"/>
          </a:xfrm>
          <a:custGeom>
            <a:avLst/>
            <a:gdLst/>
            <a:ahLst/>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p:spPr>
      </p:pic>
      <p:grpSp>
        <p:nvGrpSpPr>
          <p:cNvPr id="5" name="Group 4" descr="\documentclass{article}&#10;\usepackage{amsmath}&#10;\pagestyle{empty}&#10;\begin{document}&#10;&#10;\begin{equation}&#10;     \varphi_k^{\rm GR} \xrightarrow{} \left(1 + \delta\varphi_k \right)\varphi_k^{\rm GR}\nonumber&#10;\end{equation}&#10;&#10;&#10;\end{document}" title="IguanaTex Shape Display">
            <a:extLst>
              <a:ext uri="{FF2B5EF4-FFF2-40B4-BE49-F238E27FC236}">
                <a16:creationId xmlns:a16="http://schemas.microsoft.com/office/drawing/2014/main" id="{EE402C1E-C609-2AC1-20FF-50451831B5AC}"/>
              </a:ext>
            </a:extLst>
          </p:cNvPr>
          <p:cNvGrpSpPr>
            <a:grpSpLocks noChangeAspect="1"/>
          </p:cNvGrpSpPr>
          <p:nvPr>
            <p:custDataLst>
              <p:tags r:id="rId1"/>
            </p:custDataLst>
          </p:nvPr>
        </p:nvGrpSpPr>
        <p:grpSpPr>
          <a:xfrm>
            <a:off x="942949" y="3426715"/>
            <a:ext cx="2416383" cy="300005"/>
            <a:chOff x="5696040" y="6757088"/>
            <a:chExt cx="2416383" cy="300005"/>
          </a:xfrm>
          <a:solidFill>
            <a:srgbClr val="A4A3AB"/>
          </a:solidFill>
        </p:grpSpPr>
        <p:sp>
          <p:nvSpPr>
            <p:cNvPr id="7" name="Freeform: Shape 6">
              <a:extLst>
                <a:ext uri="{FF2B5EF4-FFF2-40B4-BE49-F238E27FC236}">
                  <a16:creationId xmlns:a16="http://schemas.microsoft.com/office/drawing/2014/main" id="{DCA4B936-60FE-7A72-0FA0-C88D3141923E}"/>
                </a:ext>
              </a:extLst>
            </p:cNvPr>
            <p:cNvSpPr/>
            <p:nvPr>
              <p:custDataLst>
                <p:tags r:id="rId2"/>
              </p:custDataLst>
            </p:nvPr>
          </p:nvSpPr>
          <p:spPr>
            <a:xfrm>
              <a:off x="5696040" y="6876912"/>
              <a:ext cx="143986" cy="170809"/>
            </a:xfrm>
            <a:custGeom>
              <a:avLst/>
              <a:gdLst>
                <a:gd name="connsiteX0" fmla="*/ 30552 w 143986"/>
                <a:gd name="connsiteY0" fmla="*/ 158462 h 170809"/>
                <a:gd name="connsiteX1" fmla="*/ 29286 w 143986"/>
                <a:gd name="connsiteY1" fmla="*/ 163638 h 170809"/>
                <a:gd name="connsiteX2" fmla="*/ 36625 w 143986"/>
                <a:gd name="connsiteY2" fmla="*/ 170884 h 170809"/>
                <a:gd name="connsiteX3" fmla="*/ 45988 w 143986"/>
                <a:gd name="connsiteY3" fmla="*/ 164155 h 170809"/>
                <a:gd name="connsiteX4" fmla="*/ 54845 w 143986"/>
                <a:gd name="connsiteY4" fmla="*/ 116795 h 170809"/>
                <a:gd name="connsiteX5" fmla="*/ 63195 w 143986"/>
                <a:gd name="connsiteY5" fmla="*/ 117312 h 170809"/>
                <a:gd name="connsiteX6" fmla="*/ 144172 w 143986"/>
                <a:gd name="connsiteY6" fmla="*/ 35789 h 170809"/>
                <a:gd name="connsiteX7" fmla="*/ 115324 w 143986"/>
                <a:gd name="connsiteY7" fmla="*/ 75 h 170809"/>
                <a:gd name="connsiteX8" fmla="*/ 48265 w 143986"/>
                <a:gd name="connsiteY8" fmla="*/ 100749 h 170809"/>
                <a:gd name="connsiteX9" fmla="*/ 6765 w 143986"/>
                <a:gd name="connsiteY9" fmla="*/ 62446 h 170809"/>
                <a:gd name="connsiteX10" fmla="*/ 27768 w 143986"/>
                <a:gd name="connsiteY10" fmla="*/ 8874 h 170809"/>
                <a:gd name="connsiteX11" fmla="*/ 29792 w 143986"/>
                <a:gd name="connsiteY11" fmla="*/ 5510 h 170809"/>
                <a:gd name="connsiteX12" fmla="*/ 26756 w 143986"/>
                <a:gd name="connsiteY12" fmla="*/ 2922 h 170809"/>
                <a:gd name="connsiteX13" fmla="*/ 186 w 143986"/>
                <a:gd name="connsiteY13" fmla="*/ 65293 h 170809"/>
                <a:gd name="connsiteX14" fmla="*/ 43963 w 143986"/>
                <a:gd name="connsiteY14" fmla="*/ 114983 h 170809"/>
                <a:gd name="connsiteX15" fmla="*/ 30552 w 143986"/>
                <a:gd name="connsiteY15" fmla="*/ 158462 h 170809"/>
                <a:gd name="connsiteX16" fmla="*/ 65473 w 143986"/>
                <a:gd name="connsiteY16" fmla="*/ 102302 h 170809"/>
                <a:gd name="connsiteX17" fmla="*/ 60918 w 143986"/>
                <a:gd name="connsiteY17" fmla="*/ 102043 h 170809"/>
                <a:gd name="connsiteX18" fmla="*/ 57628 w 143986"/>
                <a:gd name="connsiteY18" fmla="*/ 101008 h 170809"/>
                <a:gd name="connsiteX19" fmla="*/ 62689 w 143986"/>
                <a:gd name="connsiteY19" fmla="*/ 73057 h 170809"/>
                <a:gd name="connsiteX20" fmla="*/ 112793 w 143986"/>
                <a:gd name="connsiteY20" fmla="*/ 15085 h 170809"/>
                <a:gd name="connsiteX21" fmla="*/ 137086 w 143986"/>
                <a:gd name="connsiteY21" fmla="*/ 41483 h 170809"/>
                <a:gd name="connsiteX22" fmla="*/ 65473 w 143986"/>
                <a:gd name="connsiteY22" fmla="*/ 102302 h 170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3986" h="170809">
                  <a:moveTo>
                    <a:pt x="30552" y="158462"/>
                  </a:moveTo>
                  <a:cubicBezTo>
                    <a:pt x="29539" y="161826"/>
                    <a:pt x="29286" y="162344"/>
                    <a:pt x="29286" y="163638"/>
                  </a:cubicBezTo>
                  <a:cubicBezTo>
                    <a:pt x="29286" y="169331"/>
                    <a:pt x="34094" y="170884"/>
                    <a:pt x="36625" y="170884"/>
                  </a:cubicBezTo>
                  <a:cubicBezTo>
                    <a:pt x="37890" y="170884"/>
                    <a:pt x="43457" y="170108"/>
                    <a:pt x="45988" y="164155"/>
                  </a:cubicBezTo>
                  <a:cubicBezTo>
                    <a:pt x="46747" y="162085"/>
                    <a:pt x="48012" y="153544"/>
                    <a:pt x="54845" y="116795"/>
                  </a:cubicBezTo>
                  <a:cubicBezTo>
                    <a:pt x="57122" y="117053"/>
                    <a:pt x="58893" y="117312"/>
                    <a:pt x="63195" y="117312"/>
                  </a:cubicBezTo>
                  <a:cubicBezTo>
                    <a:pt x="105202" y="117312"/>
                    <a:pt x="144172" y="76680"/>
                    <a:pt x="144172" y="35789"/>
                  </a:cubicBezTo>
                  <a:cubicBezTo>
                    <a:pt x="144172" y="15603"/>
                    <a:pt x="134303" y="75"/>
                    <a:pt x="115324" y="75"/>
                  </a:cubicBezTo>
                  <a:cubicBezTo>
                    <a:pt x="78631" y="75"/>
                    <a:pt x="63448" y="50282"/>
                    <a:pt x="48265" y="100749"/>
                  </a:cubicBezTo>
                  <a:cubicBezTo>
                    <a:pt x="20936" y="95573"/>
                    <a:pt x="6765" y="81080"/>
                    <a:pt x="6765" y="62446"/>
                  </a:cubicBezTo>
                  <a:cubicBezTo>
                    <a:pt x="6765" y="55200"/>
                    <a:pt x="12585" y="26731"/>
                    <a:pt x="27768" y="8874"/>
                  </a:cubicBezTo>
                  <a:cubicBezTo>
                    <a:pt x="29792" y="6545"/>
                    <a:pt x="29792" y="6027"/>
                    <a:pt x="29792" y="5510"/>
                  </a:cubicBezTo>
                  <a:cubicBezTo>
                    <a:pt x="29792" y="4474"/>
                    <a:pt x="29286" y="2922"/>
                    <a:pt x="26756" y="2922"/>
                  </a:cubicBezTo>
                  <a:cubicBezTo>
                    <a:pt x="19670" y="2922"/>
                    <a:pt x="186" y="40448"/>
                    <a:pt x="186" y="65293"/>
                  </a:cubicBezTo>
                  <a:cubicBezTo>
                    <a:pt x="186" y="89620"/>
                    <a:pt x="16887" y="108513"/>
                    <a:pt x="43963" y="114983"/>
                  </a:cubicBezTo>
                  <a:lnTo>
                    <a:pt x="30552" y="158462"/>
                  </a:lnTo>
                  <a:close/>
                  <a:moveTo>
                    <a:pt x="65473" y="102302"/>
                  </a:moveTo>
                  <a:cubicBezTo>
                    <a:pt x="63448" y="102302"/>
                    <a:pt x="62942" y="102302"/>
                    <a:pt x="60918" y="102043"/>
                  </a:cubicBezTo>
                  <a:cubicBezTo>
                    <a:pt x="57881" y="102043"/>
                    <a:pt x="57628" y="101784"/>
                    <a:pt x="57628" y="101008"/>
                  </a:cubicBezTo>
                  <a:cubicBezTo>
                    <a:pt x="57628" y="100490"/>
                    <a:pt x="61930" y="76939"/>
                    <a:pt x="62689" y="73057"/>
                  </a:cubicBezTo>
                  <a:cubicBezTo>
                    <a:pt x="70534" y="39930"/>
                    <a:pt x="90272" y="15085"/>
                    <a:pt x="112793" y="15085"/>
                  </a:cubicBezTo>
                  <a:cubicBezTo>
                    <a:pt x="130254" y="15085"/>
                    <a:pt x="137086" y="29061"/>
                    <a:pt x="137086" y="41483"/>
                  </a:cubicBezTo>
                  <a:cubicBezTo>
                    <a:pt x="137086" y="70728"/>
                    <a:pt x="104443" y="102302"/>
                    <a:pt x="65473" y="102302"/>
                  </a:cubicBezTo>
                  <a:close/>
                </a:path>
              </a:pathLst>
            </a:custGeom>
            <a:grpFill/>
            <a:ln w="254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highlight>
                  <a:srgbClr val="FFFF00"/>
                </a:highlight>
              </a:endParaRPr>
            </a:p>
          </p:txBody>
        </p:sp>
        <p:sp>
          <p:nvSpPr>
            <p:cNvPr id="8" name="Freeform: Shape 7">
              <a:extLst>
                <a:ext uri="{FF2B5EF4-FFF2-40B4-BE49-F238E27FC236}">
                  <a16:creationId xmlns:a16="http://schemas.microsoft.com/office/drawing/2014/main" id="{BDA3CC49-80B0-B86F-859A-FB1E5EB6BEAE}"/>
                </a:ext>
              </a:extLst>
            </p:cNvPr>
            <p:cNvSpPr/>
            <p:nvPr>
              <p:custDataLst>
                <p:tags r:id="rId3"/>
              </p:custDataLst>
            </p:nvPr>
          </p:nvSpPr>
          <p:spPr>
            <a:xfrm>
              <a:off x="5861325" y="6757088"/>
              <a:ext cx="133206" cy="130979"/>
            </a:xfrm>
            <a:custGeom>
              <a:avLst/>
              <a:gdLst>
                <a:gd name="connsiteX0" fmla="*/ 119759 w 133206"/>
                <a:gd name="connsiteY0" fmla="*/ 91920 h 130979"/>
                <a:gd name="connsiteX1" fmla="*/ 133398 w 133206"/>
                <a:gd name="connsiteY1" fmla="*/ 83948 h 130979"/>
                <a:gd name="connsiteX2" fmla="*/ 133398 w 133206"/>
                <a:gd name="connsiteY2" fmla="*/ 77427 h 130979"/>
                <a:gd name="connsiteX3" fmla="*/ 110548 w 133206"/>
                <a:gd name="connsiteY3" fmla="*/ 78151 h 130979"/>
                <a:gd name="connsiteX4" fmla="*/ 78486 w 133206"/>
                <a:gd name="connsiteY4" fmla="*/ 77427 h 130979"/>
                <a:gd name="connsiteX5" fmla="*/ 78486 w 133206"/>
                <a:gd name="connsiteY5" fmla="*/ 83948 h 130979"/>
                <a:gd name="connsiteX6" fmla="*/ 85217 w 133206"/>
                <a:gd name="connsiteY6" fmla="*/ 83948 h 130979"/>
                <a:gd name="connsiteX7" fmla="*/ 102931 w 133206"/>
                <a:gd name="connsiteY7" fmla="*/ 92282 h 130979"/>
                <a:gd name="connsiteX8" fmla="*/ 102931 w 133206"/>
                <a:gd name="connsiteY8" fmla="*/ 103876 h 130979"/>
                <a:gd name="connsiteX9" fmla="*/ 92834 w 133206"/>
                <a:gd name="connsiteY9" fmla="*/ 120000 h 130979"/>
                <a:gd name="connsiteX10" fmla="*/ 71932 w 133206"/>
                <a:gd name="connsiteY10" fmla="*/ 124529 h 130979"/>
                <a:gd name="connsiteX11" fmla="*/ 19146 w 133206"/>
                <a:gd name="connsiteY11" fmla="*/ 65470 h 130979"/>
                <a:gd name="connsiteX12" fmla="*/ 70338 w 133206"/>
                <a:gd name="connsiteY12" fmla="*/ 6592 h 130979"/>
                <a:gd name="connsiteX13" fmla="*/ 113382 w 133206"/>
                <a:gd name="connsiteY13" fmla="*/ 49709 h 130979"/>
                <a:gd name="connsiteX14" fmla="*/ 116570 w 133206"/>
                <a:gd name="connsiteY14" fmla="*/ 51883 h 130979"/>
                <a:gd name="connsiteX15" fmla="*/ 119759 w 133206"/>
                <a:gd name="connsiteY15" fmla="*/ 47173 h 130979"/>
                <a:gd name="connsiteX16" fmla="*/ 119759 w 133206"/>
                <a:gd name="connsiteY16" fmla="*/ 4781 h 130979"/>
                <a:gd name="connsiteX17" fmla="*/ 117279 w 133206"/>
                <a:gd name="connsiteY17" fmla="*/ 71 h 130979"/>
                <a:gd name="connsiteX18" fmla="*/ 114267 w 133206"/>
                <a:gd name="connsiteY18" fmla="*/ 2245 h 130979"/>
                <a:gd name="connsiteX19" fmla="*/ 104879 w 133206"/>
                <a:gd name="connsiteY19" fmla="*/ 16013 h 130979"/>
                <a:gd name="connsiteX20" fmla="*/ 68035 w 133206"/>
                <a:gd name="connsiteY20" fmla="*/ 71 h 130979"/>
                <a:gd name="connsiteX21" fmla="*/ 192 w 133206"/>
                <a:gd name="connsiteY21" fmla="*/ 65470 h 130979"/>
                <a:gd name="connsiteX22" fmla="*/ 68566 w 133206"/>
                <a:gd name="connsiteY22" fmla="*/ 131050 h 130979"/>
                <a:gd name="connsiteX23" fmla="*/ 106296 w 133206"/>
                <a:gd name="connsiteY23" fmla="*/ 116557 h 130979"/>
                <a:gd name="connsiteX24" fmla="*/ 117633 w 133206"/>
                <a:gd name="connsiteY24" fmla="*/ 127427 h 130979"/>
                <a:gd name="connsiteX25" fmla="*/ 119759 w 133206"/>
                <a:gd name="connsiteY25" fmla="*/ 122717 h 130979"/>
                <a:gd name="connsiteX26" fmla="*/ 119759 w 133206"/>
                <a:gd name="connsiteY26" fmla="*/ 91920 h 130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3206" h="130979">
                  <a:moveTo>
                    <a:pt x="119759" y="91920"/>
                  </a:moveTo>
                  <a:cubicBezTo>
                    <a:pt x="119759" y="83948"/>
                    <a:pt x="121530" y="83948"/>
                    <a:pt x="133398" y="83948"/>
                  </a:cubicBezTo>
                  <a:lnTo>
                    <a:pt x="133398" y="77427"/>
                  </a:lnTo>
                  <a:cubicBezTo>
                    <a:pt x="132158" y="77427"/>
                    <a:pt x="119227" y="78151"/>
                    <a:pt x="110548" y="78151"/>
                  </a:cubicBezTo>
                  <a:cubicBezTo>
                    <a:pt x="101159" y="78151"/>
                    <a:pt x="87697" y="78151"/>
                    <a:pt x="78486" y="77427"/>
                  </a:cubicBezTo>
                  <a:lnTo>
                    <a:pt x="78486" y="83948"/>
                  </a:lnTo>
                  <a:lnTo>
                    <a:pt x="85217" y="83948"/>
                  </a:lnTo>
                  <a:cubicBezTo>
                    <a:pt x="102931" y="83948"/>
                    <a:pt x="102931" y="86303"/>
                    <a:pt x="102931" y="92282"/>
                  </a:cubicBezTo>
                  <a:lnTo>
                    <a:pt x="102931" y="103876"/>
                  </a:lnTo>
                  <a:cubicBezTo>
                    <a:pt x="102931" y="107862"/>
                    <a:pt x="102931" y="114927"/>
                    <a:pt x="92834" y="120000"/>
                  </a:cubicBezTo>
                  <a:cubicBezTo>
                    <a:pt x="84154" y="124529"/>
                    <a:pt x="74235" y="124529"/>
                    <a:pt x="71932" y="124529"/>
                  </a:cubicBezTo>
                  <a:cubicBezTo>
                    <a:pt x="51916" y="124529"/>
                    <a:pt x="19146" y="112753"/>
                    <a:pt x="19146" y="65470"/>
                  </a:cubicBezTo>
                  <a:cubicBezTo>
                    <a:pt x="19146" y="17281"/>
                    <a:pt x="52801" y="6592"/>
                    <a:pt x="70338" y="6592"/>
                  </a:cubicBezTo>
                  <a:cubicBezTo>
                    <a:pt x="87520" y="6592"/>
                    <a:pt x="108776" y="18368"/>
                    <a:pt x="113382" y="49709"/>
                  </a:cubicBezTo>
                  <a:cubicBezTo>
                    <a:pt x="113736" y="51883"/>
                    <a:pt x="115330" y="51883"/>
                    <a:pt x="116570" y="51883"/>
                  </a:cubicBezTo>
                  <a:cubicBezTo>
                    <a:pt x="119759" y="51883"/>
                    <a:pt x="119759" y="50796"/>
                    <a:pt x="119759" y="47173"/>
                  </a:cubicBezTo>
                  <a:lnTo>
                    <a:pt x="119759" y="4781"/>
                  </a:lnTo>
                  <a:cubicBezTo>
                    <a:pt x="119759" y="1701"/>
                    <a:pt x="119759" y="71"/>
                    <a:pt x="117279" y="71"/>
                  </a:cubicBezTo>
                  <a:cubicBezTo>
                    <a:pt x="116570" y="71"/>
                    <a:pt x="115685" y="71"/>
                    <a:pt x="114267" y="2245"/>
                  </a:cubicBezTo>
                  <a:lnTo>
                    <a:pt x="104879" y="16013"/>
                  </a:lnTo>
                  <a:cubicBezTo>
                    <a:pt x="96200" y="6955"/>
                    <a:pt x="83623" y="71"/>
                    <a:pt x="68035" y="71"/>
                  </a:cubicBezTo>
                  <a:cubicBezTo>
                    <a:pt x="31191" y="71"/>
                    <a:pt x="192" y="29238"/>
                    <a:pt x="192" y="65470"/>
                  </a:cubicBezTo>
                  <a:cubicBezTo>
                    <a:pt x="192" y="101340"/>
                    <a:pt x="30305" y="131050"/>
                    <a:pt x="68566" y="131050"/>
                  </a:cubicBezTo>
                  <a:cubicBezTo>
                    <a:pt x="78309" y="131050"/>
                    <a:pt x="97971" y="129239"/>
                    <a:pt x="106296" y="116557"/>
                  </a:cubicBezTo>
                  <a:cubicBezTo>
                    <a:pt x="109308" y="121268"/>
                    <a:pt x="115862" y="127427"/>
                    <a:pt x="117633" y="127427"/>
                  </a:cubicBezTo>
                  <a:cubicBezTo>
                    <a:pt x="119759" y="127427"/>
                    <a:pt x="119759" y="125434"/>
                    <a:pt x="119759" y="122717"/>
                  </a:cubicBezTo>
                  <a:lnTo>
                    <a:pt x="119759" y="91920"/>
                  </a:lnTo>
                  <a:close/>
                </a:path>
              </a:pathLst>
            </a:custGeom>
            <a:grpFill/>
            <a:ln w="254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highlight>
                  <a:srgbClr val="FFFF00"/>
                </a:highlight>
              </a:endParaRPr>
            </a:p>
          </p:txBody>
        </p:sp>
        <p:sp>
          <p:nvSpPr>
            <p:cNvPr id="9" name="Freeform: Shape 8">
              <a:extLst>
                <a:ext uri="{FF2B5EF4-FFF2-40B4-BE49-F238E27FC236}">
                  <a16:creationId xmlns:a16="http://schemas.microsoft.com/office/drawing/2014/main" id="{38DB6C17-9096-2009-2BBF-C56905006B8A}"/>
                </a:ext>
              </a:extLst>
            </p:cNvPr>
            <p:cNvSpPr/>
            <p:nvPr>
              <p:custDataLst>
                <p:tags r:id="rId4"/>
              </p:custDataLst>
            </p:nvPr>
          </p:nvSpPr>
          <p:spPr>
            <a:xfrm>
              <a:off x="6015775" y="6760711"/>
              <a:ext cx="134446" cy="127356"/>
            </a:xfrm>
            <a:custGeom>
              <a:avLst/>
              <a:gdLst>
                <a:gd name="connsiteX0" fmla="*/ 78846 w 134446"/>
                <a:gd name="connsiteY0" fmla="*/ 62028 h 127356"/>
                <a:gd name="connsiteX1" fmla="*/ 110731 w 134446"/>
                <a:gd name="connsiteY1" fmla="*/ 32861 h 127356"/>
                <a:gd name="connsiteX2" fmla="*/ 59893 w 134446"/>
                <a:gd name="connsiteY2" fmla="*/ 71 h 127356"/>
                <a:gd name="connsiteX3" fmla="*/ 198 w 134446"/>
                <a:gd name="connsiteY3" fmla="*/ 71 h 127356"/>
                <a:gd name="connsiteX4" fmla="*/ 198 w 134446"/>
                <a:gd name="connsiteY4" fmla="*/ 6592 h 127356"/>
                <a:gd name="connsiteX5" fmla="*/ 4449 w 134446"/>
                <a:gd name="connsiteY5" fmla="*/ 6592 h 127356"/>
                <a:gd name="connsiteX6" fmla="*/ 18443 w 134446"/>
                <a:gd name="connsiteY6" fmla="*/ 14745 h 127356"/>
                <a:gd name="connsiteX7" fmla="*/ 18443 w 134446"/>
                <a:gd name="connsiteY7" fmla="*/ 109130 h 127356"/>
                <a:gd name="connsiteX8" fmla="*/ 4449 w 134446"/>
                <a:gd name="connsiteY8" fmla="*/ 117282 h 127356"/>
                <a:gd name="connsiteX9" fmla="*/ 198 w 134446"/>
                <a:gd name="connsiteY9" fmla="*/ 117282 h 127356"/>
                <a:gd name="connsiteX10" fmla="*/ 198 w 134446"/>
                <a:gd name="connsiteY10" fmla="*/ 123804 h 127356"/>
                <a:gd name="connsiteX11" fmla="*/ 26414 w 134446"/>
                <a:gd name="connsiteY11" fmla="*/ 123079 h 127356"/>
                <a:gd name="connsiteX12" fmla="*/ 52808 w 134446"/>
                <a:gd name="connsiteY12" fmla="*/ 123804 h 127356"/>
                <a:gd name="connsiteX13" fmla="*/ 52808 w 134446"/>
                <a:gd name="connsiteY13" fmla="*/ 117282 h 127356"/>
                <a:gd name="connsiteX14" fmla="*/ 48556 w 134446"/>
                <a:gd name="connsiteY14" fmla="*/ 117282 h 127356"/>
                <a:gd name="connsiteX15" fmla="*/ 34563 w 134446"/>
                <a:gd name="connsiteY15" fmla="*/ 109130 h 127356"/>
                <a:gd name="connsiteX16" fmla="*/ 34563 w 134446"/>
                <a:gd name="connsiteY16" fmla="*/ 64383 h 127356"/>
                <a:gd name="connsiteX17" fmla="*/ 58122 w 134446"/>
                <a:gd name="connsiteY17" fmla="*/ 64383 h 127356"/>
                <a:gd name="connsiteX18" fmla="*/ 78315 w 134446"/>
                <a:gd name="connsiteY18" fmla="*/ 71811 h 127356"/>
                <a:gd name="connsiteX19" fmla="*/ 84515 w 134446"/>
                <a:gd name="connsiteY19" fmla="*/ 94093 h 127356"/>
                <a:gd name="connsiteX20" fmla="*/ 92663 w 134446"/>
                <a:gd name="connsiteY20" fmla="*/ 120181 h 127356"/>
                <a:gd name="connsiteX21" fmla="*/ 115691 w 134446"/>
                <a:gd name="connsiteY21" fmla="*/ 127427 h 127356"/>
                <a:gd name="connsiteX22" fmla="*/ 134644 w 134446"/>
                <a:gd name="connsiteY22" fmla="*/ 107318 h 127356"/>
                <a:gd name="connsiteX23" fmla="*/ 131633 w 134446"/>
                <a:gd name="connsiteY23" fmla="*/ 103876 h 127356"/>
                <a:gd name="connsiteX24" fmla="*/ 128622 w 134446"/>
                <a:gd name="connsiteY24" fmla="*/ 107318 h 127356"/>
                <a:gd name="connsiteX25" fmla="*/ 116399 w 134446"/>
                <a:gd name="connsiteY25" fmla="*/ 122355 h 127356"/>
                <a:gd name="connsiteX26" fmla="*/ 102760 w 134446"/>
                <a:gd name="connsiteY26" fmla="*/ 95180 h 127356"/>
                <a:gd name="connsiteX27" fmla="*/ 95143 w 134446"/>
                <a:gd name="connsiteY27" fmla="*/ 71811 h 127356"/>
                <a:gd name="connsiteX28" fmla="*/ 78846 w 134446"/>
                <a:gd name="connsiteY28" fmla="*/ 62028 h 127356"/>
                <a:gd name="connsiteX29" fmla="*/ 57590 w 134446"/>
                <a:gd name="connsiteY29" fmla="*/ 59310 h 127356"/>
                <a:gd name="connsiteX30" fmla="*/ 34563 w 134446"/>
                <a:gd name="connsiteY30" fmla="*/ 59310 h 127356"/>
                <a:gd name="connsiteX31" fmla="*/ 34563 w 134446"/>
                <a:gd name="connsiteY31" fmla="*/ 13658 h 127356"/>
                <a:gd name="connsiteX32" fmla="*/ 39345 w 134446"/>
                <a:gd name="connsiteY32" fmla="*/ 6774 h 127356"/>
                <a:gd name="connsiteX33" fmla="*/ 50505 w 134446"/>
                <a:gd name="connsiteY33" fmla="*/ 6592 h 127356"/>
                <a:gd name="connsiteX34" fmla="*/ 91777 w 134446"/>
                <a:gd name="connsiteY34" fmla="*/ 32861 h 127356"/>
                <a:gd name="connsiteX35" fmla="*/ 57590 w 134446"/>
                <a:gd name="connsiteY35" fmla="*/ 59310 h 12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4446" h="127356">
                  <a:moveTo>
                    <a:pt x="78846" y="62028"/>
                  </a:moveTo>
                  <a:cubicBezTo>
                    <a:pt x="94789" y="58223"/>
                    <a:pt x="110731" y="47535"/>
                    <a:pt x="110731" y="32861"/>
                  </a:cubicBezTo>
                  <a:cubicBezTo>
                    <a:pt x="110731" y="14745"/>
                    <a:pt x="87349" y="71"/>
                    <a:pt x="59893" y="71"/>
                  </a:cubicBezTo>
                  <a:lnTo>
                    <a:pt x="198" y="71"/>
                  </a:lnTo>
                  <a:lnTo>
                    <a:pt x="198" y="6592"/>
                  </a:lnTo>
                  <a:lnTo>
                    <a:pt x="4449" y="6592"/>
                  </a:lnTo>
                  <a:cubicBezTo>
                    <a:pt x="18089" y="6592"/>
                    <a:pt x="18443" y="8404"/>
                    <a:pt x="18443" y="14745"/>
                  </a:cubicBezTo>
                  <a:lnTo>
                    <a:pt x="18443" y="109130"/>
                  </a:lnTo>
                  <a:cubicBezTo>
                    <a:pt x="18443" y="115289"/>
                    <a:pt x="18089" y="117282"/>
                    <a:pt x="4449" y="117282"/>
                  </a:cubicBezTo>
                  <a:lnTo>
                    <a:pt x="198" y="117282"/>
                  </a:lnTo>
                  <a:lnTo>
                    <a:pt x="198" y="123804"/>
                  </a:lnTo>
                  <a:cubicBezTo>
                    <a:pt x="375" y="123804"/>
                    <a:pt x="19152" y="123079"/>
                    <a:pt x="26414" y="123079"/>
                  </a:cubicBezTo>
                  <a:cubicBezTo>
                    <a:pt x="33854" y="123079"/>
                    <a:pt x="43951" y="123442"/>
                    <a:pt x="52808" y="123804"/>
                  </a:cubicBezTo>
                  <a:lnTo>
                    <a:pt x="52808" y="117282"/>
                  </a:lnTo>
                  <a:lnTo>
                    <a:pt x="48556" y="117282"/>
                  </a:lnTo>
                  <a:cubicBezTo>
                    <a:pt x="34917" y="117282"/>
                    <a:pt x="34563" y="115471"/>
                    <a:pt x="34563" y="109130"/>
                  </a:cubicBezTo>
                  <a:lnTo>
                    <a:pt x="34563" y="64383"/>
                  </a:lnTo>
                  <a:lnTo>
                    <a:pt x="58122" y="64383"/>
                  </a:lnTo>
                  <a:cubicBezTo>
                    <a:pt x="61310" y="64383"/>
                    <a:pt x="70521" y="64383"/>
                    <a:pt x="78315" y="71811"/>
                  </a:cubicBezTo>
                  <a:cubicBezTo>
                    <a:pt x="84515" y="77427"/>
                    <a:pt x="84515" y="81956"/>
                    <a:pt x="84515" y="94093"/>
                  </a:cubicBezTo>
                  <a:cubicBezTo>
                    <a:pt x="84515" y="105869"/>
                    <a:pt x="84515" y="113297"/>
                    <a:pt x="92663" y="120181"/>
                  </a:cubicBezTo>
                  <a:cubicBezTo>
                    <a:pt x="100280" y="126521"/>
                    <a:pt x="110731" y="127427"/>
                    <a:pt x="115691" y="127427"/>
                  </a:cubicBezTo>
                  <a:cubicBezTo>
                    <a:pt x="130747" y="127427"/>
                    <a:pt x="134644" y="112753"/>
                    <a:pt x="134644" y="107318"/>
                  </a:cubicBezTo>
                  <a:cubicBezTo>
                    <a:pt x="134644" y="106050"/>
                    <a:pt x="134644" y="103876"/>
                    <a:pt x="131633" y="103876"/>
                  </a:cubicBezTo>
                  <a:cubicBezTo>
                    <a:pt x="128976" y="103876"/>
                    <a:pt x="128799" y="105507"/>
                    <a:pt x="128622" y="107318"/>
                  </a:cubicBezTo>
                  <a:cubicBezTo>
                    <a:pt x="127736" y="117826"/>
                    <a:pt x="121890" y="122355"/>
                    <a:pt x="116399" y="122355"/>
                  </a:cubicBezTo>
                  <a:cubicBezTo>
                    <a:pt x="106303" y="122355"/>
                    <a:pt x="104885" y="111666"/>
                    <a:pt x="102760" y="95180"/>
                  </a:cubicBezTo>
                  <a:cubicBezTo>
                    <a:pt x="100811" y="80687"/>
                    <a:pt x="100280" y="77789"/>
                    <a:pt x="95143" y="71811"/>
                  </a:cubicBezTo>
                  <a:cubicBezTo>
                    <a:pt x="93372" y="69818"/>
                    <a:pt x="88412" y="65108"/>
                    <a:pt x="78846" y="62028"/>
                  </a:cubicBezTo>
                  <a:close/>
                  <a:moveTo>
                    <a:pt x="57590" y="59310"/>
                  </a:moveTo>
                  <a:lnTo>
                    <a:pt x="34563" y="59310"/>
                  </a:lnTo>
                  <a:lnTo>
                    <a:pt x="34563" y="13658"/>
                  </a:lnTo>
                  <a:cubicBezTo>
                    <a:pt x="34563" y="8585"/>
                    <a:pt x="34740" y="7317"/>
                    <a:pt x="39345" y="6774"/>
                  </a:cubicBezTo>
                  <a:cubicBezTo>
                    <a:pt x="40762" y="6592"/>
                    <a:pt x="46785" y="6592"/>
                    <a:pt x="50505" y="6592"/>
                  </a:cubicBezTo>
                  <a:cubicBezTo>
                    <a:pt x="67510" y="6592"/>
                    <a:pt x="91777" y="6592"/>
                    <a:pt x="91777" y="32861"/>
                  </a:cubicBezTo>
                  <a:cubicBezTo>
                    <a:pt x="91777" y="53151"/>
                    <a:pt x="76367" y="59310"/>
                    <a:pt x="57590" y="59310"/>
                  </a:cubicBezTo>
                  <a:close/>
                </a:path>
              </a:pathLst>
            </a:custGeom>
            <a:grpFill/>
            <a:ln w="254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highlight>
                  <a:srgbClr val="FFFF00"/>
                </a:highlight>
              </a:endParaRPr>
            </a:p>
          </p:txBody>
        </p:sp>
        <p:sp>
          <p:nvSpPr>
            <p:cNvPr id="10" name="Freeform: Shape 9">
              <a:extLst>
                <a:ext uri="{FF2B5EF4-FFF2-40B4-BE49-F238E27FC236}">
                  <a16:creationId xmlns:a16="http://schemas.microsoft.com/office/drawing/2014/main" id="{D9989654-17D9-0E17-58F9-360FE03B178F}"/>
                </a:ext>
              </a:extLst>
            </p:cNvPr>
            <p:cNvSpPr/>
            <p:nvPr>
              <p:custDataLst>
                <p:tags r:id="rId5"/>
              </p:custDataLst>
            </p:nvPr>
          </p:nvSpPr>
          <p:spPr>
            <a:xfrm>
              <a:off x="5862210" y="6929556"/>
              <a:ext cx="87150" cy="127537"/>
            </a:xfrm>
            <a:custGeom>
              <a:avLst/>
              <a:gdLst>
                <a:gd name="connsiteX0" fmla="*/ 42350 w 87150"/>
                <a:gd name="connsiteY0" fmla="*/ 5512 h 127537"/>
                <a:gd name="connsiteX1" fmla="*/ 43059 w 87150"/>
                <a:gd name="connsiteY1" fmla="*/ 2613 h 127537"/>
                <a:gd name="connsiteX2" fmla="*/ 40225 w 87150"/>
                <a:gd name="connsiteY2" fmla="*/ 77 h 127537"/>
                <a:gd name="connsiteX3" fmla="*/ 17551 w 87150"/>
                <a:gd name="connsiteY3" fmla="*/ 1889 h 127537"/>
                <a:gd name="connsiteX4" fmla="*/ 13654 w 87150"/>
                <a:gd name="connsiteY4" fmla="*/ 6056 h 127537"/>
                <a:gd name="connsiteX5" fmla="*/ 18260 w 87150"/>
                <a:gd name="connsiteY5" fmla="*/ 8592 h 127537"/>
                <a:gd name="connsiteX6" fmla="*/ 26762 w 87150"/>
                <a:gd name="connsiteY6" fmla="*/ 11309 h 127537"/>
                <a:gd name="connsiteX7" fmla="*/ 26054 w 87150"/>
                <a:gd name="connsiteY7" fmla="*/ 15295 h 127537"/>
                <a:gd name="connsiteX8" fmla="*/ 1078 w 87150"/>
                <a:gd name="connsiteY8" fmla="*/ 117832 h 127537"/>
                <a:gd name="connsiteX9" fmla="*/ 192 w 87150"/>
                <a:gd name="connsiteY9" fmla="*/ 121818 h 127537"/>
                <a:gd name="connsiteX10" fmla="*/ 6215 w 87150"/>
                <a:gd name="connsiteY10" fmla="*/ 127615 h 127537"/>
                <a:gd name="connsiteX11" fmla="*/ 14363 w 87150"/>
                <a:gd name="connsiteY11" fmla="*/ 120006 h 127537"/>
                <a:gd name="connsiteX12" fmla="*/ 23043 w 87150"/>
                <a:gd name="connsiteY12" fmla="*/ 84861 h 127537"/>
                <a:gd name="connsiteX13" fmla="*/ 45716 w 87150"/>
                <a:gd name="connsiteY13" fmla="*/ 99716 h 127537"/>
                <a:gd name="connsiteX14" fmla="*/ 45362 w 87150"/>
                <a:gd name="connsiteY14" fmla="*/ 103339 h 127537"/>
                <a:gd name="connsiteX15" fmla="*/ 44653 w 87150"/>
                <a:gd name="connsiteY15" fmla="*/ 108955 h 127537"/>
                <a:gd name="connsiteX16" fmla="*/ 63429 w 87150"/>
                <a:gd name="connsiteY16" fmla="*/ 127615 h 127537"/>
                <a:gd name="connsiteX17" fmla="*/ 85926 w 87150"/>
                <a:gd name="connsiteY17" fmla="*/ 99897 h 127537"/>
                <a:gd name="connsiteX18" fmla="*/ 83092 w 87150"/>
                <a:gd name="connsiteY18" fmla="*/ 97542 h 127537"/>
                <a:gd name="connsiteX19" fmla="*/ 79549 w 87150"/>
                <a:gd name="connsiteY19" fmla="*/ 101890 h 127537"/>
                <a:gd name="connsiteX20" fmla="*/ 63961 w 87150"/>
                <a:gd name="connsiteY20" fmla="*/ 122542 h 127537"/>
                <a:gd name="connsiteX21" fmla="*/ 57761 w 87150"/>
                <a:gd name="connsiteY21" fmla="*/ 113122 h 127537"/>
                <a:gd name="connsiteX22" fmla="*/ 58824 w 87150"/>
                <a:gd name="connsiteY22" fmla="*/ 104970 h 127537"/>
                <a:gd name="connsiteX23" fmla="*/ 59710 w 87150"/>
                <a:gd name="connsiteY23" fmla="*/ 99354 h 127537"/>
                <a:gd name="connsiteX24" fmla="*/ 31014 w 87150"/>
                <a:gd name="connsiteY24" fmla="*/ 80151 h 127537"/>
                <a:gd name="connsiteX25" fmla="*/ 45716 w 87150"/>
                <a:gd name="connsiteY25" fmla="*/ 68194 h 127537"/>
                <a:gd name="connsiteX26" fmla="*/ 73526 w 87150"/>
                <a:gd name="connsiteY26" fmla="*/ 50984 h 127537"/>
                <a:gd name="connsiteX27" fmla="*/ 79372 w 87150"/>
                <a:gd name="connsiteY27" fmla="*/ 53339 h 127537"/>
                <a:gd name="connsiteX28" fmla="*/ 70161 w 87150"/>
                <a:gd name="connsiteY28" fmla="*/ 63484 h 127537"/>
                <a:gd name="connsiteX29" fmla="*/ 77246 w 87150"/>
                <a:gd name="connsiteY29" fmla="*/ 70187 h 127537"/>
                <a:gd name="connsiteX30" fmla="*/ 87343 w 87150"/>
                <a:gd name="connsiteY30" fmla="*/ 58592 h 127537"/>
                <a:gd name="connsiteX31" fmla="*/ 73703 w 87150"/>
                <a:gd name="connsiteY31" fmla="*/ 45911 h 127537"/>
                <a:gd name="connsiteX32" fmla="*/ 45362 w 87150"/>
                <a:gd name="connsiteY32" fmla="*/ 61853 h 127537"/>
                <a:gd name="connsiteX33" fmla="*/ 24814 w 87150"/>
                <a:gd name="connsiteY33" fmla="*/ 77795 h 127537"/>
                <a:gd name="connsiteX34" fmla="*/ 42350 w 87150"/>
                <a:gd name="connsiteY34" fmla="*/ 5512 h 12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7150" h="127537">
                  <a:moveTo>
                    <a:pt x="42350" y="5512"/>
                  </a:moveTo>
                  <a:cubicBezTo>
                    <a:pt x="42527" y="5150"/>
                    <a:pt x="43059" y="2795"/>
                    <a:pt x="43059" y="2613"/>
                  </a:cubicBezTo>
                  <a:cubicBezTo>
                    <a:pt x="43059" y="1708"/>
                    <a:pt x="42350" y="77"/>
                    <a:pt x="40225" y="77"/>
                  </a:cubicBezTo>
                  <a:cubicBezTo>
                    <a:pt x="36682" y="77"/>
                    <a:pt x="21980" y="1526"/>
                    <a:pt x="17551" y="1889"/>
                  </a:cubicBezTo>
                  <a:cubicBezTo>
                    <a:pt x="16134" y="2070"/>
                    <a:pt x="13654" y="2251"/>
                    <a:pt x="13654" y="6056"/>
                  </a:cubicBezTo>
                  <a:cubicBezTo>
                    <a:pt x="13654" y="8592"/>
                    <a:pt x="16134" y="8592"/>
                    <a:pt x="18260" y="8592"/>
                  </a:cubicBezTo>
                  <a:cubicBezTo>
                    <a:pt x="26762" y="8592"/>
                    <a:pt x="26762" y="9860"/>
                    <a:pt x="26762" y="11309"/>
                  </a:cubicBezTo>
                  <a:cubicBezTo>
                    <a:pt x="26762" y="12577"/>
                    <a:pt x="26408" y="13664"/>
                    <a:pt x="26054" y="15295"/>
                  </a:cubicBezTo>
                  <a:lnTo>
                    <a:pt x="1078" y="117832"/>
                  </a:lnTo>
                  <a:cubicBezTo>
                    <a:pt x="192" y="121093"/>
                    <a:pt x="192" y="121455"/>
                    <a:pt x="192" y="121818"/>
                  </a:cubicBezTo>
                  <a:cubicBezTo>
                    <a:pt x="192" y="124535"/>
                    <a:pt x="2318" y="127615"/>
                    <a:pt x="6215" y="127615"/>
                  </a:cubicBezTo>
                  <a:cubicBezTo>
                    <a:pt x="10997" y="127615"/>
                    <a:pt x="13300" y="123992"/>
                    <a:pt x="14363" y="120006"/>
                  </a:cubicBezTo>
                  <a:cubicBezTo>
                    <a:pt x="14717" y="119281"/>
                    <a:pt x="22334" y="87397"/>
                    <a:pt x="23043" y="84861"/>
                  </a:cubicBezTo>
                  <a:cubicBezTo>
                    <a:pt x="35619" y="86129"/>
                    <a:pt x="45716" y="90296"/>
                    <a:pt x="45716" y="99716"/>
                  </a:cubicBezTo>
                  <a:cubicBezTo>
                    <a:pt x="45716" y="100622"/>
                    <a:pt x="45716" y="101528"/>
                    <a:pt x="45362" y="103339"/>
                  </a:cubicBezTo>
                  <a:cubicBezTo>
                    <a:pt x="44653" y="106057"/>
                    <a:pt x="44653" y="106963"/>
                    <a:pt x="44653" y="108955"/>
                  </a:cubicBezTo>
                  <a:cubicBezTo>
                    <a:pt x="44653" y="121818"/>
                    <a:pt x="54927" y="127615"/>
                    <a:pt x="63429" y="127615"/>
                  </a:cubicBezTo>
                  <a:cubicBezTo>
                    <a:pt x="80612" y="127615"/>
                    <a:pt x="85926" y="100078"/>
                    <a:pt x="85926" y="99897"/>
                  </a:cubicBezTo>
                  <a:cubicBezTo>
                    <a:pt x="85926" y="97542"/>
                    <a:pt x="83623" y="97542"/>
                    <a:pt x="83092" y="97542"/>
                  </a:cubicBezTo>
                  <a:cubicBezTo>
                    <a:pt x="80612" y="97542"/>
                    <a:pt x="80435" y="98448"/>
                    <a:pt x="79549" y="101890"/>
                  </a:cubicBezTo>
                  <a:cubicBezTo>
                    <a:pt x="77423" y="109680"/>
                    <a:pt x="72641" y="122542"/>
                    <a:pt x="63961" y="122542"/>
                  </a:cubicBezTo>
                  <a:cubicBezTo>
                    <a:pt x="59178" y="122542"/>
                    <a:pt x="57761" y="118013"/>
                    <a:pt x="57761" y="113122"/>
                  </a:cubicBezTo>
                  <a:cubicBezTo>
                    <a:pt x="57761" y="110042"/>
                    <a:pt x="57761" y="109680"/>
                    <a:pt x="58824" y="104970"/>
                  </a:cubicBezTo>
                  <a:cubicBezTo>
                    <a:pt x="59001" y="104426"/>
                    <a:pt x="59710" y="101347"/>
                    <a:pt x="59710" y="99354"/>
                  </a:cubicBezTo>
                  <a:cubicBezTo>
                    <a:pt x="59710" y="83230"/>
                    <a:pt x="38453" y="80694"/>
                    <a:pt x="31014" y="80151"/>
                  </a:cubicBezTo>
                  <a:cubicBezTo>
                    <a:pt x="36151" y="76890"/>
                    <a:pt x="42705" y="70911"/>
                    <a:pt x="45716" y="68194"/>
                  </a:cubicBezTo>
                  <a:cubicBezTo>
                    <a:pt x="54750" y="59498"/>
                    <a:pt x="63607" y="50984"/>
                    <a:pt x="73526" y="50984"/>
                  </a:cubicBezTo>
                  <a:cubicBezTo>
                    <a:pt x="75652" y="50984"/>
                    <a:pt x="77955" y="51527"/>
                    <a:pt x="79372" y="53339"/>
                  </a:cubicBezTo>
                  <a:cubicBezTo>
                    <a:pt x="71755" y="54607"/>
                    <a:pt x="70161" y="60766"/>
                    <a:pt x="70161" y="63484"/>
                  </a:cubicBezTo>
                  <a:cubicBezTo>
                    <a:pt x="70161" y="67469"/>
                    <a:pt x="73172" y="70187"/>
                    <a:pt x="77246" y="70187"/>
                  </a:cubicBezTo>
                  <a:cubicBezTo>
                    <a:pt x="82029" y="70187"/>
                    <a:pt x="87343" y="66201"/>
                    <a:pt x="87343" y="58592"/>
                  </a:cubicBezTo>
                  <a:cubicBezTo>
                    <a:pt x="87343" y="52614"/>
                    <a:pt x="83092" y="45911"/>
                    <a:pt x="73703" y="45911"/>
                  </a:cubicBezTo>
                  <a:cubicBezTo>
                    <a:pt x="63607" y="45911"/>
                    <a:pt x="54396" y="53339"/>
                    <a:pt x="45362" y="61853"/>
                  </a:cubicBezTo>
                  <a:cubicBezTo>
                    <a:pt x="37922" y="69100"/>
                    <a:pt x="32076" y="74716"/>
                    <a:pt x="24814" y="77795"/>
                  </a:cubicBezTo>
                  <a:lnTo>
                    <a:pt x="42350" y="5512"/>
                  </a:lnTo>
                  <a:close/>
                </a:path>
              </a:pathLst>
            </a:custGeom>
            <a:grpFill/>
            <a:ln w="254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highlight>
                  <a:srgbClr val="FFFF00"/>
                </a:highlight>
              </a:endParaRPr>
            </a:p>
          </p:txBody>
        </p:sp>
        <p:sp>
          <p:nvSpPr>
            <p:cNvPr id="11" name="Freeform: Shape 10">
              <a:extLst>
                <a:ext uri="{FF2B5EF4-FFF2-40B4-BE49-F238E27FC236}">
                  <a16:creationId xmlns:a16="http://schemas.microsoft.com/office/drawing/2014/main" id="{7010BEA5-D6EE-1A09-4F27-8621914F0589}"/>
                </a:ext>
              </a:extLst>
            </p:cNvPr>
            <p:cNvSpPr/>
            <p:nvPr>
              <p:custDataLst>
                <p:tags r:id="rId6"/>
              </p:custDataLst>
            </p:nvPr>
          </p:nvSpPr>
          <p:spPr>
            <a:xfrm>
              <a:off x="6256358" y="6921426"/>
              <a:ext cx="154614" cy="10352"/>
            </a:xfrm>
            <a:custGeom>
              <a:avLst/>
              <a:gdLst>
                <a:gd name="connsiteX0" fmla="*/ 145965 w 154614"/>
                <a:gd name="connsiteY0" fmla="*/ 10427 h 10352"/>
                <a:gd name="connsiteX1" fmla="*/ 154821 w 154614"/>
                <a:gd name="connsiteY1" fmla="*/ 5251 h 10352"/>
                <a:gd name="connsiteX2" fmla="*/ 145965 w 154614"/>
                <a:gd name="connsiteY2" fmla="*/ 75 h 10352"/>
                <a:gd name="connsiteX3" fmla="*/ 9064 w 154614"/>
                <a:gd name="connsiteY3" fmla="*/ 75 h 10352"/>
                <a:gd name="connsiteX4" fmla="*/ 207 w 154614"/>
                <a:gd name="connsiteY4" fmla="*/ 5251 h 10352"/>
                <a:gd name="connsiteX5" fmla="*/ 9064 w 154614"/>
                <a:gd name="connsiteY5" fmla="*/ 10427 h 10352"/>
                <a:gd name="connsiteX6" fmla="*/ 145965 w 154614"/>
                <a:gd name="connsiteY6" fmla="*/ 10427 h 1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614" h="10352">
                  <a:moveTo>
                    <a:pt x="145965" y="10427"/>
                  </a:moveTo>
                  <a:cubicBezTo>
                    <a:pt x="150267" y="10427"/>
                    <a:pt x="154821" y="10427"/>
                    <a:pt x="154821" y="5251"/>
                  </a:cubicBezTo>
                  <a:cubicBezTo>
                    <a:pt x="154821" y="75"/>
                    <a:pt x="150267" y="75"/>
                    <a:pt x="145965" y="75"/>
                  </a:cubicBezTo>
                  <a:lnTo>
                    <a:pt x="9064" y="75"/>
                  </a:lnTo>
                  <a:cubicBezTo>
                    <a:pt x="4762" y="75"/>
                    <a:pt x="207" y="75"/>
                    <a:pt x="207" y="5251"/>
                  </a:cubicBezTo>
                  <a:cubicBezTo>
                    <a:pt x="207" y="10427"/>
                    <a:pt x="4762" y="10427"/>
                    <a:pt x="9064" y="10427"/>
                  </a:cubicBezTo>
                  <a:lnTo>
                    <a:pt x="145965" y="10427"/>
                  </a:lnTo>
                  <a:close/>
                </a:path>
              </a:pathLst>
            </a:custGeom>
            <a:grpFill/>
            <a:ln w="254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highlight>
                  <a:srgbClr val="FFFF00"/>
                </a:highlight>
              </a:endParaRPr>
            </a:p>
          </p:txBody>
        </p:sp>
        <p:sp>
          <p:nvSpPr>
            <p:cNvPr id="12" name="Freeform: Shape 11">
              <a:extLst>
                <a:ext uri="{FF2B5EF4-FFF2-40B4-BE49-F238E27FC236}">
                  <a16:creationId xmlns:a16="http://schemas.microsoft.com/office/drawing/2014/main" id="{5BDB2458-97A4-CFC8-3E19-38BC42C6AEAE}"/>
                </a:ext>
              </a:extLst>
            </p:cNvPr>
            <p:cNvSpPr/>
            <p:nvPr>
              <p:custDataLst>
                <p:tags r:id="rId7"/>
              </p:custDataLst>
            </p:nvPr>
          </p:nvSpPr>
          <p:spPr>
            <a:xfrm>
              <a:off x="6249278" y="6859054"/>
              <a:ext cx="224709" cy="135094"/>
            </a:xfrm>
            <a:custGeom>
              <a:avLst/>
              <a:gdLst>
                <a:gd name="connsiteX0" fmla="*/ 197334 w 224709"/>
                <a:gd name="connsiteY0" fmla="*/ 72798 h 135094"/>
                <a:gd name="connsiteX1" fmla="*/ 174559 w 224709"/>
                <a:gd name="connsiteY1" fmla="*/ 97643 h 135094"/>
                <a:gd name="connsiteX2" fmla="*/ 161148 w 224709"/>
                <a:gd name="connsiteY2" fmla="*/ 132064 h 135094"/>
                <a:gd name="connsiteX3" fmla="*/ 166209 w 224709"/>
                <a:gd name="connsiteY3" fmla="*/ 135169 h 135094"/>
                <a:gd name="connsiteX4" fmla="*/ 171776 w 224709"/>
                <a:gd name="connsiteY4" fmla="*/ 129993 h 135094"/>
                <a:gd name="connsiteX5" fmla="*/ 221121 w 224709"/>
                <a:gd name="connsiteY5" fmla="*/ 70987 h 135094"/>
                <a:gd name="connsiteX6" fmla="*/ 224917 w 224709"/>
                <a:gd name="connsiteY6" fmla="*/ 67622 h 135094"/>
                <a:gd name="connsiteX7" fmla="*/ 222892 w 224709"/>
                <a:gd name="connsiteY7" fmla="*/ 64775 h 135094"/>
                <a:gd name="connsiteX8" fmla="*/ 171523 w 224709"/>
                <a:gd name="connsiteY8" fmla="*/ 3957 h 135094"/>
                <a:gd name="connsiteX9" fmla="*/ 166209 w 224709"/>
                <a:gd name="connsiteY9" fmla="*/ 75 h 135094"/>
                <a:gd name="connsiteX10" fmla="*/ 161148 w 224709"/>
                <a:gd name="connsiteY10" fmla="*/ 3180 h 135094"/>
                <a:gd name="connsiteX11" fmla="*/ 174053 w 224709"/>
                <a:gd name="connsiteY11" fmla="*/ 37342 h 135094"/>
                <a:gd name="connsiteX12" fmla="*/ 197334 w 224709"/>
                <a:gd name="connsiteY12" fmla="*/ 62446 h 135094"/>
                <a:gd name="connsiteX13" fmla="*/ 9317 w 224709"/>
                <a:gd name="connsiteY13" fmla="*/ 62446 h 135094"/>
                <a:gd name="connsiteX14" fmla="*/ 207 w 224709"/>
                <a:gd name="connsiteY14" fmla="*/ 67622 h 135094"/>
                <a:gd name="connsiteX15" fmla="*/ 9317 w 224709"/>
                <a:gd name="connsiteY15" fmla="*/ 72798 h 135094"/>
                <a:gd name="connsiteX16" fmla="*/ 197334 w 224709"/>
                <a:gd name="connsiteY16" fmla="*/ 72798 h 13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4709" h="135094">
                  <a:moveTo>
                    <a:pt x="197334" y="72798"/>
                  </a:moveTo>
                  <a:cubicBezTo>
                    <a:pt x="183416" y="83668"/>
                    <a:pt x="176584" y="94279"/>
                    <a:pt x="174559" y="97643"/>
                  </a:cubicBezTo>
                  <a:cubicBezTo>
                    <a:pt x="163172" y="115501"/>
                    <a:pt x="161148" y="131805"/>
                    <a:pt x="161148" y="132064"/>
                  </a:cubicBezTo>
                  <a:cubicBezTo>
                    <a:pt x="161148" y="135169"/>
                    <a:pt x="164184" y="135169"/>
                    <a:pt x="166209" y="135169"/>
                  </a:cubicBezTo>
                  <a:cubicBezTo>
                    <a:pt x="170511" y="135169"/>
                    <a:pt x="170764" y="134652"/>
                    <a:pt x="171776" y="129993"/>
                  </a:cubicBezTo>
                  <a:cubicBezTo>
                    <a:pt x="177596" y="104631"/>
                    <a:pt x="192526" y="82891"/>
                    <a:pt x="221121" y="70987"/>
                  </a:cubicBezTo>
                  <a:cubicBezTo>
                    <a:pt x="224157" y="69951"/>
                    <a:pt x="224917" y="69434"/>
                    <a:pt x="224917" y="67622"/>
                  </a:cubicBezTo>
                  <a:cubicBezTo>
                    <a:pt x="224917" y="65810"/>
                    <a:pt x="223398" y="65034"/>
                    <a:pt x="222892" y="64775"/>
                  </a:cubicBezTo>
                  <a:cubicBezTo>
                    <a:pt x="211758" y="60376"/>
                    <a:pt x="181139" y="47436"/>
                    <a:pt x="171523" y="3957"/>
                  </a:cubicBezTo>
                  <a:cubicBezTo>
                    <a:pt x="170764" y="851"/>
                    <a:pt x="170511" y="75"/>
                    <a:pt x="166209" y="75"/>
                  </a:cubicBezTo>
                  <a:cubicBezTo>
                    <a:pt x="164184" y="75"/>
                    <a:pt x="161148" y="75"/>
                    <a:pt x="161148" y="3180"/>
                  </a:cubicBezTo>
                  <a:cubicBezTo>
                    <a:pt x="161148" y="3698"/>
                    <a:pt x="163425" y="20002"/>
                    <a:pt x="174053" y="37342"/>
                  </a:cubicBezTo>
                  <a:cubicBezTo>
                    <a:pt x="179114" y="45106"/>
                    <a:pt x="186453" y="54164"/>
                    <a:pt x="197334" y="62446"/>
                  </a:cubicBezTo>
                  <a:lnTo>
                    <a:pt x="9317" y="62446"/>
                  </a:lnTo>
                  <a:cubicBezTo>
                    <a:pt x="4762" y="62446"/>
                    <a:pt x="207" y="62446"/>
                    <a:pt x="207" y="67622"/>
                  </a:cubicBezTo>
                  <a:cubicBezTo>
                    <a:pt x="207" y="72798"/>
                    <a:pt x="4762" y="72798"/>
                    <a:pt x="9317" y="72798"/>
                  </a:cubicBezTo>
                  <a:lnTo>
                    <a:pt x="197334" y="72798"/>
                  </a:lnTo>
                  <a:close/>
                </a:path>
              </a:pathLst>
            </a:custGeom>
            <a:grpFill/>
            <a:ln w="254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highlight>
                  <a:srgbClr val="FFFF00"/>
                </a:highlight>
              </a:endParaRPr>
            </a:p>
          </p:txBody>
        </p:sp>
        <p:sp>
          <p:nvSpPr>
            <p:cNvPr id="13" name="Freeform: Shape 12">
              <a:extLst>
                <a:ext uri="{FF2B5EF4-FFF2-40B4-BE49-F238E27FC236}">
                  <a16:creationId xmlns:a16="http://schemas.microsoft.com/office/drawing/2014/main" id="{0302D8B7-3DF2-34A1-98C3-FE73F722706E}"/>
                </a:ext>
              </a:extLst>
            </p:cNvPr>
            <p:cNvSpPr/>
            <p:nvPr>
              <p:custDataLst>
                <p:tags r:id="rId8"/>
              </p:custDataLst>
            </p:nvPr>
          </p:nvSpPr>
          <p:spPr>
            <a:xfrm>
              <a:off x="6583754" y="6797200"/>
              <a:ext cx="58707" cy="258802"/>
            </a:xfrm>
            <a:custGeom>
              <a:avLst/>
              <a:gdLst>
                <a:gd name="connsiteX0" fmla="*/ 58928 w 58707"/>
                <a:gd name="connsiteY0" fmla="*/ 256289 h 258802"/>
                <a:gd name="connsiteX1" fmla="*/ 54626 w 58707"/>
                <a:gd name="connsiteY1" fmla="*/ 250595 h 258802"/>
                <a:gd name="connsiteX2" fmla="*/ 14897 w 58707"/>
                <a:gd name="connsiteY2" fmla="*/ 129476 h 258802"/>
                <a:gd name="connsiteX3" fmla="*/ 55638 w 58707"/>
                <a:gd name="connsiteY3" fmla="*/ 7062 h 258802"/>
                <a:gd name="connsiteX4" fmla="*/ 58928 w 58707"/>
                <a:gd name="connsiteY4" fmla="*/ 2663 h 258802"/>
                <a:gd name="connsiteX5" fmla="*/ 56397 w 58707"/>
                <a:gd name="connsiteY5" fmla="*/ 75 h 258802"/>
                <a:gd name="connsiteX6" fmla="*/ 16162 w 58707"/>
                <a:gd name="connsiteY6" fmla="*/ 50541 h 258802"/>
                <a:gd name="connsiteX7" fmla="*/ 220 w 58707"/>
                <a:gd name="connsiteY7" fmla="*/ 129476 h 258802"/>
                <a:gd name="connsiteX8" fmla="*/ 16921 w 58707"/>
                <a:gd name="connsiteY8" fmla="*/ 210222 h 258802"/>
                <a:gd name="connsiteX9" fmla="*/ 56397 w 58707"/>
                <a:gd name="connsiteY9" fmla="*/ 258877 h 258802"/>
                <a:gd name="connsiteX10" fmla="*/ 58928 w 58707"/>
                <a:gd name="connsiteY10" fmla="*/ 256289 h 25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58802">
                  <a:moveTo>
                    <a:pt x="58928" y="256289"/>
                  </a:moveTo>
                  <a:cubicBezTo>
                    <a:pt x="58928" y="255513"/>
                    <a:pt x="58928" y="254995"/>
                    <a:pt x="54626" y="250595"/>
                  </a:cubicBezTo>
                  <a:cubicBezTo>
                    <a:pt x="22995" y="217986"/>
                    <a:pt x="14897" y="169073"/>
                    <a:pt x="14897" y="129476"/>
                  </a:cubicBezTo>
                  <a:cubicBezTo>
                    <a:pt x="14897" y="84444"/>
                    <a:pt x="24513" y="39413"/>
                    <a:pt x="55638" y="7062"/>
                  </a:cubicBezTo>
                  <a:cubicBezTo>
                    <a:pt x="58928" y="3957"/>
                    <a:pt x="58928" y="3439"/>
                    <a:pt x="58928" y="2663"/>
                  </a:cubicBezTo>
                  <a:cubicBezTo>
                    <a:pt x="58928" y="851"/>
                    <a:pt x="57916" y="75"/>
                    <a:pt x="56397" y="75"/>
                  </a:cubicBezTo>
                  <a:cubicBezTo>
                    <a:pt x="53867" y="75"/>
                    <a:pt x="31092" y="17673"/>
                    <a:pt x="16162" y="50541"/>
                  </a:cubicBezTo>
                  <a:cubicBezTo>
                    <a:pt x="3257" y="79009"/>
                    <a:pt x="220" y="107736"/>
                    <a:pt x="220" y="129476"/>
                  </a:cubicBezTo>
                  <a:cubicBezTo>
                    <a:pt x="220" y="149662"/>
                    <a:pt x="3004" y="180977"/>
                    <a:pt x="16921" y="210222"/>
                  </a:cubicBezTo>
                  <a:cubicBezTo>
                    <a:pt x="32104" y="242055"/>
                    <a:pt x="53867" y="258877"/>
                    <a:pt x="56397" y="258877"/>
                  </a:cubicBezTo>
                  <a:cubicBezTo>
                    <a:pt x="57916" y="258877"/>
                    <a:pt x="58928" y="258101"/>
                    <a:pt x="58928" y="256289"/>
                  </a:cubicBezTo>
                  <a:close/>
                </a:path>
              </a:pathLst>
            </a:custGeom>
            <a:grpFill/>
            <a:ln w="254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highlight>
                  <a:srgbClr val="FFFF00"/>
                </a:highlight>
              </a:endParaRPr>
            </a:p>
          </p:txBody>
        </p:sp>
        <p:sp>
          <p:nvSpPr>
            <p:cNvPr id="14" name="Freeform: Shape 13">
              <a:extLst>
                <a:ext uri="{FF2B5EF4-FFF2-40B4-BE49-F238E27FC236}">
                  <a16:creationId xmlns:a16="http://schemas.microsoft.com/office/drawing/2014/main" id="{018CF7B6-DF55-1F69-2076-320949B22CF2}"/>
                </a:ext>
              </a:extLst>
            </p:cNvPr>
            <p:cNvSpPr/>
            <p:nvPr>
              <p:custDataLst>
                <p:tags r:id="rId9"/>
              </p:custDataLst>
            </p:nvPr>
          </p:nvSpPr>
          <p:spPr>
            <a:xfrm>
              <a:off x="6679632" y="6818940"/>
              <a:ext cx="83506" cy="172362"/>
            </a:xfrm>
            <a:custGeom>
              <a:avLst/>
              <a:gdLst>
                <a:gd name="connsiteX0" fmla="*/ 52099 w 83506"/>
                <a:gd name="connsiteY0" fmla="*/ 6804 h 172362"/>
                <a:gd name="connsiteX1" fmla="*/ 46279 w 83506"/>
                <a:gd name="connsiteY1" fmla="*/ 75 h 172362"/>
                <a:gd name="connsiteX2" fmla="*/ 224 w 83506"/>
                <a:gd name="connsiteY2" fmla="*/ 16638 h 172362"/>
                <a:gd name="connsiteX3" fmla="*/ 224 w 83506"/>
                <a:gd name="connsiteY3" fmla="*/ 24661 h 172362"/>
                <a:gd name="connsiteX4" fmla="*/ 33374 w 83506"/>
                <a:gd name="connsiteY4" fmla="*/ 17932 h 172362"/>
                <a:gd name="connsiteX5" fmla="*/ 33374 w 83506"/>
                <a:gd name="connsiteY5" fmla="*/ 151992 h 172362"/>
                <a:gd name="connsiteX6" fmla="*/ 9840 w 83506"/>
                <a:gd name="connsiteY6" fmla="*/ 164414 h 172362"/>
                <a:gd name="connsiteX7" fmla="*/ 1742 w 83506"/>
                <a:gd name="connsiteY7" fmla="*/ 164414 h 172362"/>
                <a:gd name="connsiteX8" fmla="*/ 1742 w 83506"/>
                <a:gd name="connsiteY8" fmla="*/ 172437 h 172362"/>
                <a:gd name="connsiteX9" fmla="*/ 42736 w 83506"/>
                <a:gd name="connsiteY9" fmla="*/ 171661 h 172362"/>
                <a:gd name="connsiteX10" fmla="*/ 83731 w 83506"/>
                <a:gd name="connsiteY10" fmla="*/ 172437 h 172362"/>
                <a:gd name="connsiteX11" fmla="*/ 83731 w 83506"/>
                <a:gd name="connsiteY11" fmla="*/ 164414 h 172362"/>
                <a:gd name="connsiteX12" fmla="*/ 75633 w 83506"/>
                <a:gd name="connsiteY12" fmla="*/ 164414 h 172362"/>
                <a:gd name="connsiteX13" fmla="*/ 52099 w 83506"/>
                <a:gd name="connsiteY13" fmla="*/ 151992 h 172362"/>
                <a:gd name="connsiteX14" fmla="*/ 52099 w 83506"/>
                <a:gd name="connsiteY14" fmla="*/ 6804 h 17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506" h="172362">
                  <a:moveTo>
                    <a:pt x="52099" y="6804"/>
                  </a:moveTo>
                  <a:cubicBezTo>
                    <a:pt x="52099" y="592"/>
                    <a:pt x="52099" y="75"/>
                    <a:pt x="46279" y="75"/>
                  </a:cubicBezTo>
                  <a:cubicBezTo>
                    <a:pt x="30590" y="16638"/>
                    <a:pt x="8321" y="16638"/>
                    <a:pt x="224" y="16638"/>
                  </a:cubicBezTo>
                  <a:lnTo>
                    <a:pt x="224" y="24661"/>
                  </a:lnTo>
                  <a:cubicBezTo>
                    <a:pt x="5285" y="24661"/>
                    <a:pt x="20215" y="24661"/>
                    <a:pt x="33374" y="17932"/>
                  </a:cubicBezTo>
                  <a:lnTo>
                    <a:pt x="33374" y="151992"/>
                  </a:lnTo>
                  <a:cubicBezTo>
                    <a:pt x="33374" y="161308"/>
                    <a:pt x="32614" y="164414"/>
                    <a:pt x="9840" y="164414"/>
                  </a:cubicBezTo>
                  <a:lnTo>
                    <a:pt x="1742" y="164414"/>
                  </a:lnTo>
                  <a:lnTo>
                    <a:pt x="1742" y="172437"/>
                  </a:lnTo>
                  <a:cubicBezTo>
                    <a:pt x="10599" y="171661"/>
                    <a:pt x="32614" y="171661"/>
                    <a:pt x="42736" y="171661"/>
                  </a:cubicBezTo>
                  <a:cubicBezTo>
                    <a:pt x="52858" y="171661"/>
                    <a:pt x="74874" y="171661"/>
                    <a:pt x="83731" y="172437"/>
                  </a:cubicBezTo>
                  <a:lnTo>
                    <a:pt x="83731" y="164414"/>
                  </a:lnTo>
                  <a:lnTo>
                    <a:pt x="75633" y="164414"/>
                  </a:lnTo>
                  <a:cubicBezTo>
                    <a:pt x="52858" y="164414"/>
                    <a:pt x="52099" y="161567"/>
                    <a:pt x="52099" y="151992"/>
                  </a:cubicBezTo>
                  <a:lnTo>
                    <a:pt x="52099" y="6804"/>
                  </a:lnTo>
                  <a:close/>
                </a:path>
              </a:pathLst>
            </a:custGeom>
            <a:grpFill/>
            <a:ln w="254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highlight>
                  <a:srgbClr val="FFFF00"/>
                </a:highlight>
              </a:endParaRPr>
            </a:p>
          </p:txBody>
        </p:sp>
        <p:sp>
          <p:nvSpPr>
            <p:cNvPr id="15" name="Freeform: Shape 14">
              <a:extLst>
                <a:ext uri="{FF2B5EF4-FFF2-40B4-BE49-F238E27FC236}">
                  <a16:creationId xmlns:a16="http://schemas.microsoft.com/office/drawing/2014/main" id="{F793D67A-E610-25F7-1324-3320C2F58236}"/>
                </a:ext>
              </a:extLst>
            </p:cNvPr>
            <p:cNvSpPr/>
            <p:nvPr>
              <p:custDataLst>
                <p:tags r:id="rId10"/>
              </p:custDataLst>
            </p:nvPr>
          </p:nvSpPr>
          <p:spPr>
            <a:xfrm>
              <a:off x="6854040" y="6840420"/>
              <a:ext cx="168278" cy="172362"/>
            </a:xfrm>
            <a:custGeom>
              <a:avLst/>
              <a:gdLst>
                <a:gd name="connsiteX0" fmla="*/ 89558 w 168278"/>
                <a:gd name="connsiteY0" fmla="*/ 91432 h 172362"/>
                <a:gd name="connsiteX1" fmla="*/ 160159 w 168278"/>
                <a:gd name="connsiteY1" fmla="*/ 91432 h 172362"/>
                <a:gd name="connsiteX2" fmla="*/ 168510 w 168278"/>
                <a:gd name="connsiteY2" fmla="*/ 86256 h 172362"/>
                <a:gd name="connsiteX3" fmla="*/ 160159 w 168278"/>
                <a:gd name="connsiteY3" fmla="*/ 81080 h 172362"/>
                <a:gd name="connsiteX4" fmla="*/ 89558 w 168278"/>
                <a:gd name="connsiteY4" fmla="*/ 81080 h 172362"/>
                <a:gd name="connsiteX5" fmla="*/ 89558 w 168278"/>
                <a:gd name="connsiteY5" fmla="*/ 8615 h 172362"/>
                <a:gd name="connsiteX6" fmla="*/ 84497 w 168278"/>
                <a:gd name="connsiteY6" fmla="*/ 75 h 172362"/>
                <a:gd name="connsiteX7" fmla="*/ 79436 w 168278"/>
                <a:gd name="connsiteY7" fmla="*/ 8615 h 172362"/>
                <a:gd name="connsiteX8" fmla="*/ 79436 w 168278"/>
                <a:gd name="connsiteY8" fmla="*/ 81080 h 172362"/>
                <a:gd name="connsiteX9" fmla="*/ 8582 w 168278"/>
                <a:gd name="connsiteY9" fmla="*/ 81080 h 172362"/>
                <a:gd name="connsiteX10" fmla="*/ 231 w 168278"/>
                <a:gd name="connsiteY10" fmla="*/ 86256 h 172362"/>
                <a:gd name="connsiteX11" fmla="*/ 8582 w 168278"/>
                <a:gd name="connsiteY11" fmla="*/ 91432 h 172362"/>
                <a:gd name="connsiteX12" fmla="*/ 79436 w 168278"/>
                <a:gd name="connsiteY12" fmla="*/ 91432 h 172362"/>
                <a:gd name="connsiteX13" fmla="*/ 79436 w 168278"/>
                <a:gd name="connsiteY13" fmla="*/ 163897 h 172362"/>
                <a:gd name="connsiteX14" fmla="*/ 84497 w 168278"/>
                <a:gd name="connsiteY14" fmla="*/ 172437 h 172362"/>
                <a:gd name="connsiteX15" fmla="*/ 89558 w 168278"/>
                <a:gd name="connsiteY15" fmla="*/ 163897 h 172362"/>
                <a:gd name="connsiteX16" fmla="*/ 89558 w 168278"/>
                <a:gd name="connsiteY16" fmla="*/ 91432 h 17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8278" h="172362">
                  <a:moveTo>
                    <a:pt x="89558" y="91432"/>
                  </a:moveTo>
                  <a:lnTo>
                    <a:pt x="160159" y="91432"/>
                  </a:lnTo>
                  <a:cubicBezTo>
                    <a:pt x="163702" y="91432"/>
                    <a:pt x="168510" y="91432"/>
                    <a:pt x="168510" y="86256"/>
                  </a:cubicBezTo>
                  <a:cubicBezTo>
                    <a:pt x="168510" y="81080"/>
                    <a:pt x="163702" y="81080"/>
                    <a:pt x="160159" y="81080"/>
                  </a:cubicBezTo>
                  <a:lnTo>
                    <a:pt x="89558" y="81080"/>
                  </a:lnTo>
                  <a:lnTo>
                    <a:pt x="89558" y="8615"/>
                  </a:lnTo>
                  <a:cubicBezTo>
                    <a:pt x="89558" y="4992"/>
                    <a:pt x="89558" y="75"/>
                    <a:pt x="84497" y="75"/>
                  </a:cubicBezTo>
                  <a:cubicBezTo>
                    <a:pt x="79436" y="75"/>
                    <a:pt x="79436" y="4992"/>
                    <a:pt x="79436" y="8615"/>
                  </a:cubicBezTo>
                  <a:lnTo>
                    <a:pt x="79436" y="81080"/>
                  </a:lnTo>
                  <a:lnTo>
                    <a:pt x="8582" y="81080"/>
                  </a:lnTo>
                  <a:cubicBezTo>
                    <a:pt x="5039" y="81080"/>
                    <a:pt x="231" y="81080"/>
                    <a:pt x="231" y="86256"/>
                  </a:cubicBezTo>
                  <a:cubicBezTo>
                    <a:pt x="231" y="91432"/>
                    <a:pt x="5039" y="91432"/>
                    <a:pt x="8582" y="91432"/>
                  </a:cubicBezTo>
                  <a:lnTo>
                    <a:pt x="79436" y="91432"/>
                  </a:lnTo>
                  <a:lnTo>
                    <a:pt x="79436" y="163897"/>
                  </a:lnTo>
                  <a:cubicBezTo>
                    <a:pt x="79436" y="167520"/>
                    <a:pt x="79436" y="172437"/>
                    <a:pt x="84497" y="172437"/>
                  </a:cubicBezTo>
                  <a:cubicBezTo>
                    <a:pt x="89558" y="172437"/>
                    <a:pt x="89558" y="167520"/>
                    <a:pt x="89558" y="163897"/>
                  </a:cubicBezTo>
                  <a:lnTo>
                    <a:pt x="89558" y="91432"/>
                  </a:lnTo>
                  <a:close/>
                </a:path>
              </a:pathLst>
            </a:custGeom>
            <a:grpFill/>
            <a:ln w="254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highlight>
                  <a:srgbClr val="FFFF00"/>
                </a:highlight>
              </a:endParaRPr>
            </a:p>
          </p:txBody>
        </p:sp>
        <p:sp>
          <p:nvSpPr>
            <p:cNvPr id="16" name="Freeform: Shape 15">
              <a:extLst>
                <a:ext uri="{FF2B5EF4-FFF2-40B4-BE49-F238E27FC236}">
                  <a16:creationId xmlns:a16="http://schemas.microsoft.com/office/drawing/2014/main" id="{04CD507D-C27F-407C-CB02-725E903E81EF}"/>
                </a:ext>
              </a:extLst>
            </p:cNvPr>
            <p:cNvSpPr/>
            <p:nvPr>
              <p:custDataLst>
                <p:tags r:id="rId11"/>
              </p:custDataLst>
            </p:nvPr>
          </p:nvSpPr>
          <p:spPr>
            <a:xfrm>
              <a:off x="7103548" y="6807294"/>
              <a:ext cx="103750" cy="187114"/>
            </a:xfrm>
            <a:custGeom>
              <a:avLst/>
              <a:gdLst>
                <a:gd name="connsiteX0" fmla="*/ 56418 w 103750"/>
                <a:gd name="connsiteY0" fmla="*/ 70987 h 187114"/>
                <a:gd name="connsiteX1" fmla="*/ 241 w 103750"/>
                <a:gd name="connsiteY1" fmla="*/ 143710 h 187114"/>
                <a:gd name="connsiteX2" fmla="*/ 40223 w 103750"/>
                <a:gd name="connsiteY2" fmla="*/ 187189 h 187114"/>
                <a:gd name="connsiteX3" fmla="*/ 90833 w 103750"/>
                <a:gd name="connsiteY3" fmla="*/ 110842 h 187114"/>
                <a:gd name="connsiteX4" fmla="*/ 72108 w 103750"/>
                <a:gd name="connsiteY4" fmla="*/ 62705 h 187114"/>
                <a:gd name="connsiteX5" fmla="*/ 48068 w 103750"/>
                <a:gd name="connsiteY5" fmla="*/ 20261 h 187114"/>
                <a:gd name="connsiteX6" fmla="*/ 61985 w 103750"/>
                <a:gd name="connsiteY6" fmla="*/ 8356 h 187114"/>
                <a:gd name="connsiteX7" fmla="*/ 79952 w 103750"/>
                <a:gd name="connsiteY7" fmla="*/ 15344 h 187114"/>
                <a:gd name="connsiteX8" fmla="*/ 93870 w 103750"/>
                <a:gd name="connsiteY8" fmla="*/ 21814 h 187114"/>
                <a:gd name="connsiteX9" fmla="*/ 103992 w 103750"/>
                <a:gd name="connsiteY9" fmla="*/ 11462 h 187114"/>
                <a:gd name="connsiteX10" fmla="*/ 90833 w 103750"/>
                <a:gd name="connsiteY10" fmla="*/ 2922 h 187114"/>
                <a:gd name="connsiteX11" fmla="*/ 70083 w 103750"/>
                <a:gd name="connsiteY11" fmla="*/ 75 h 187114"/>
                <a:gd name="connsiteX12" fmla="*/ 41235 w 103750"/>
                <a:gd name="connsiteY12" fmla="*/ 26731 h 187114"/>
                <a:gd name="connsiteX13" fmla="*/ 56418 w 103750"/>
                <a:gd name="connsiteY13" fmla="*/ 70987 h 187114"/>
                <a:gd name="connsiteX14" fmla="*/ 59455 w 103750"/>
                <a:gd name="connsiteY14" fmla="*/ 76680 h 187114"/>
                <a:gd name="connsiteX15" fmla="*/ 73373 w 103750"/>
                <a:gd name="connsiteY15" fmla="*/ 121194 h 187114"/>
                <a:gd name="connsiteX16" fmla="*/ 40223 w 103750"/>
                <a:gd name="connsiteY16" fmla="*/ 181495 h 187114"/>
                <a:gd name="connsiteX17" fmla="*/ 15930 w 103750"/>
                <a:gd name="connsiteY17" fmla="*/ 150956 h 187114"/>
                <a:gd name="connsiteX18" fmla="*/ 59455 w 103750"/>
                <a:gd name="connsiteY18" fmla="*/ 76680 h 187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3750" h="187114">
                  <a:moveTo>
                    <a:pt x="56418" y="70987"/>
                  </a:moveTo>
                  <a:cubicBezTo>
                    <a:pt x="24787" y="78751"/>
                    <a:pt x="241" y="112395"/>
                    <a:pt x="241" y="143710"/>
                  </a:cubicBezTo>
                  <a:cubicBezTo>
                    <a:pt x="241" y="168555"/>
                    <a:pt x="16436" y="187189"/>
                    <a:pt x="40223" y="187189"/>
                  </a:cubicBezTo>
                  <a:cubicBezTo>
                    <a:pt x="69830" y="187189"/>
                    <a:pt x="90833" y="146557"/>
                    <a:pt x="90833" y="110842"/>
                  </a:cubicBezTo>
                  <a:cubicBezTo>
                    <a:pt x="90833" y="87291"/>
                    <a:pt x="80711" y="74351"/>
                    <a:pt x="72108" y="62705"/>
                  </a:cubicBezTo>
                  <a:cubicBezTo>
                    <a:pt x="62998" y="51059"/>
                    <a:pt x="48068" y="31649"/>
                    <a:pt x="48068" y="20261"/>
                  </a:cubicBezTo>
                  <a:cubicBezTo>
                    <a:pt x="48068" y="14568"/>
                    <a:pt x="53129" y="8356"/>
                    <a:pt x="61985" y="8356"/>
                  </a:cubicBezTo>
                  <a:cubicBezTo>
                    <a:pt x="69577" y="8356"/>
                    <a:pt x="74638" y="11721"/>
                    <a:pt x="79952" y="15344"/>
                  </a:cubicBezTo>
                  <a:cubicBezTo>
                    <a:pt x="85013" y="18450"/>
                    <a:pt x="90074" y="21814"/>
                    <a:pt x="93870" y="21814"/>
                  </a:cubicBezTo>
                  <a:cubicBezTo>
                    <a:pt x="100196" y="21814"/>
                    <a:pt x="103992" y="15603"/>
                    <a:pt x="103992" y="11462"/>
                  </a:cubicBezTo>
                  <a:cubicBezTo>
                    <a:pt x="103992" y="5768"/>
                    <a:pt x="99943" y="4992"/>
                    <a:pt x="90833" y="2922"/>
                  </a:cubicBezTo>
                  <a:cubicBezTo>
                    <a:pt x="77675" y="75"/>
                    <a:pt x="74132" y="75"/>
                    <a:pt x="70083" y="75"/>
                  </a:cubicBezTo>
                  <a:cubicBezTo>
                    <a:pt x="50345" y="75"/>
                    <a:pt x="41235" y="11203"/>
                    <a:pt x="41235" y="26731"/>
                  </a:cubicBezTo>
                  <a:cubicBezTo>
                    <a:pt x="41235" y="40707"/>
                    <a:pt x="48574" y="55200"/>
                    <a:pt x="56418" y="70987"/>
                  </a:cubicBezTo>
                  <a:close/>
                  <a:moveTo>
                    <a:pt x="59455" y="76680"/>
                  </a:moveTo>
                  <a:cubicBezTo>
                    <a:pt x="65781" y="88585"/>
                    <a:pt x="73373" y="102560"/>
                    <a:pt x="73373" y="121194"/>
                  </a:cubicBezTo>
                  <a:cubicBezTo>
                    <a:pt x="73373" y="138275"/>
                    <a:pt x="63757" y="181495"/>
                    <a:pt x="40223" y="181495"/>
                  </a:cubicBezTo>
                  <a:cubicBezTo>
                    <a:pt x="26305" y="181495"/>
                    <a:pt x="15930" y="170625"/>
                    <a:pt x="15930" y="150956"/>
                  </a:cubicBezTo>
                  <a:cubicBezTo>
                    <a:pt x="15930" y="134652"/>
                    <a:pt x="25293" y="85997"/>
                    <a:pt x="59455" y="76680"/>
                  </a:cubicBezTo>
                  <a:close/>
                </a:path>
              </a:pathLst>
            </a:custGeom>
            <a:grpFill/>
            <a:ln w="254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highlight>
                  <a:srgbClr val="FFFF00"/>
                </a:highlight>
              </a:endParaRPr>
            </a:p>
          </p:txBody>
        </p:sp>
        <p:sp>
          <p:nvSpPr>
            <p:cNvPr id="17" name="Freeform: Shape 16">
              <a:extLst>
                <a:ext uri="{FF2B5EF4-FFF2-40B4-BE49-F238E27FC236}">
                  <a16:creationId xmlns:a16="http://schemas.microsoft.com/office/drawing/2014/main" id="{6FE209C7-2BDF-F8AD-2479-6C84B6E67AF1}"/>
                </a:ext>
              </a:extLst>
            </p:cNvPr>
            <p:cNvSpPr/>
            <p:nvPr>
              <p:custDataLst>
                <p:tags r:id="rId12"/>
              </p:custDataLst>
            </p:nvPr>
          </p:nvSpPr>
          <p:spPr>
            <a:xfrm>
              <a:off x="7227616" y="6876912"/>
              <a:ext cx="143986" cy="170809"/>
            </a:xfrm>
            <a:custGeom>
              <a:avLst/>
              <a:gdLst>
                <a:gd name="connsiteX0" fmla="*/ 30612 w 143986"/>
                <a:gd name="connsiteY0" fmla="*/ 158462 h 170809"/>
                <a:gd name="connsiteX1" fmla="*/ 29347 w 143986"/>
                <a:gd name="connsiteY1" fmla="*/ 163638 h 170809"/>
                <a:gd name="connsiteX2" fmla="*/ 36685 w 143986"/>
                <a:gd name="connsiteY2" fmla="*/ 170884 h 170809"/>
                <a:gd name="connsiteX3" fmla="*/ 46048 w 143986"/>
                <a:gd name="connsiteY3" fmla="*/ 164155 h 170809"/>
                <a:gd name="connsiteX4" fmla="*/ 54905 w 143986"/>
                <a:gd name="connsiteY4" fmla="*/ 116795 h 170809"/>
                <a:gd name="connsiteX5" fmla="*/ 63256 w 143986"/>
                <a:gd name="connsiteY5" fmla="*/ 117312 h 170809"/>
                <a:gd name="connsiteX6" fmla="*/ 144232 w 143986"/>
                <a:gd name="connsiteY6" fmla="*/ 35789 h 170809"/>
                <a:gd name="connsiteX7" fmla="*/ 115384 w 143986"/>
                <a:gd name="connsiteY7" fmla="*/ 75 h 170809"/>
                <a:gd name="connsiteX8" fmla="*/ 48326 w 143986"/>
                <a:gd name="connsiteY8" fmla="*/ 100749 h 170809"/>
                <a:gd name="connsiteX9" fmla="*/ 6825 w 143986"/>
                <a:gd name="connsiteY9" fmla="*/ 62446 h 170809"/>
                <a:gd name="connsiteX10" fmla="*/ 27828 w 143986"/>
                <a:gd name="connsiteY10" fmla="*/ 8874 h 170809"/>
                <a:gd name="connsiteX11" fmla="*/ 29853 w 143986"/>
                <a:gd name="connsiteY11" fmla="*/ 5510 h 170809"/>
                <a:gd name="connsiteX12" fmla="*/ 26816 w 143986"/>
                <a:gd name="connsiteY12" fmla="*/ 2922 h 170809"/>
                <a:gd name="connsiteX13" fmla="*/ 246 w 143986"/>
                <a:gd name="connsiteY13" fmla="*/ 65293 h 170809"/>
                <a:gd name="connsiteX14" fmla="*/ 44024 w 143986"/>
                <a:gd name="connsiteY14" fmla="*/ 114983 h 170809"/>
                <a:gd name="connsiteX15" fmla="*/ 30612 w 143986"/>
                <a:gd name="connsiteY15" fmla="*/ 158462 h 170809"/>
                <a:gd name="connsiteX16" fmla="*/ 65533 w 143986"/>
                <a:gd name="connsiteY16" fmla="*/ 102302 h 170809"/>
                <a:gd name="connsiteX17" fmla="*/ 60978 w 143986"/>
                <a:gd name="connsiteY17" fmla="*/ 102043 h 170809"/>
                <a:gd name="connsiteX18" fmla="*/ 57688 w 143986"/>
                <a:gd name="connsiteY18" fmla="*/ 101008 h 170809"/>
                <a:gd name="connsiteX19" fmla="*/ 62749 w 143986"/>
                <a:gd name="connsiteY19" fmla="*/ 73057 h 170809"/>
                <a:gd name="connsiteX20" fmla="*/ 112854 w 143986"/>
                <a:gd name="connsiteY20" fmla="*/ 15085 h 170809"/>
                <a:gd name="connsiteX21" fmla="*/ 137146 w 143986"/>
                <a:gd name="connsiteY21" fmla="*/ 41483 h 170809"/>
                <a:gd name="connsiteX22" fmla="*/ 65533 w 143986"/>
                <a:gd name="connsiteY22" fmla="*/ 102302 h 170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3986" h="170809">
                  <a:moveTo>
                    <a:pt x="30612" y="158462"/>
                  </a:moveTo>
                  <a:cubicBezTo>
                    <a:pt x="29600" y="161826"/>
                    <a:pt x="29347" y="162344"/>
                    <a:pt x="29347" y="163638"/>
                  </a:cubicBezTo>
                  <a:cubicBezTo>
                    <a:pt x="29347" y="169331"/>
                    <a:pt x="34155" y="170884"/>
                    <a:pt x="36685" y="170884"/>
                  </a:cubicBezTo>
                  <a:cubicBezTo>
                    <a:pt x="37950" y="170884"/>
                    <a:pt x="43518" y="170108"/>
                    <a:pt x="46048" y="164155"/>
                  </a:cubicBezTo>
                  <a:cubicBezTo>
                    <a:pt x="46807" y="162085"/>
                    <a:pt x="48072" y="153544"/>
                    <a:pt x="54905" y="116795"/>
                  </a:cubicBezTo>
                  <a:cubicBezTo>
                    <a:pt x="57182" y="117053"/>
                    <a:pt x="58954" y="117312"/>
                    <a:pt x="63256" y="117312"/>
                  </a:cubicBezTo>
                  <a:cubicBezTo>
                    <a:pt x="105262" y="117312"/>
                    <a:pt x="144232" y="76680"/>
                    <a:pt x="144232" y="35789"/>
                  </a:cubicBezTo>
                  <a:cubicBezTo>
                    <a:pt x="144232" y="15603"/>
                    <a:pt x="134363" y="75"/>
                    <a:pt x="115384" y="75"/>
                  </a:cubicBezTo>
                  <a:cubicBezTo>
                    <a:pt x="78692" y="75"/>
                    <a:pt x="63509" y="50282"/>
                    <a:pt x="48326" y="100749"/>
                  </a:cubicBezTo>
                  <a:cubicBezTo>
                    <a:pt x="20996" y="95573"/>
                    <a:pt x="6825" y="81080"/>
                    <a:pt x="6825" y="62446"/>
                  </a:cubicBezTo>
                  <a:cubicBezTo>
                    <a:pt x="6825" y="55200"/>
                    <a:pt x="12645" y="26731"/>
                    <a:pt x="27828" y="8874"/>
                  </a:cubicBezTo>
                  <a:cubicBezTo>
                    <a:pt x="29853" y="6545"/>
                    <a:pt x="29853" y="6027"/>
                    <a:pt x="29853" y="5510"/>
                  </a:cubicBezTo>
                  <a:cubicBezTo>
                    <a:pt x="29853" y="4474"/>
                    <a:pt x="29347" y="2922"/>
                    <a:pt x="26816" y="2922"/>
                  </a:cubicBezTo>
                  <a:cubicBezTo>
                    <a:pt x="19731" y="2922"/>
                    <a:pt x="246" y="40448"/>
                    <a:pt x="246" y="65293"/>
                  </a:cubicBezTo>
                  <a:cubicBezTo>
                    <a:pt x="246" y="89620"/>
                    <a:pt x="16947" y="108513"/>
                    <a:pt x="44024" y="114983"/>
                  </a:cubicBezTo>
                  <a:lnTo>
                    <a:pt x="30612" y="158462"/>
                  </a:lnTo>
                  <a:close/>
                  <a:moveTo>
                    <a:pt x="65533" y="102302"/>
                  </a:moveTo>
                  <a:cubicBezTo>
                    <a:pt x="63509" y="102302"/>
                    <a:pt x="63002" y="102302"/>
                    <a:pt x="60978" y="102043"/>
                  </a:cubicBezTo>
                  <a:cubicBezTo>
                    <a:pt x="57941" y="102043"/>
                    <a:pt x="57688" y="101784"/>
                    <a:pt x="57688" y="101008"/>
                  </a:cubicBezTo>
                  <a:cubicBezTo>
                    <a:pt x="57688" y="100490"/>
                    <a:pt x="61990" y="76939"/>
                    <a:pt x="62749" y="73057"/>
                  </a:cubicBezTo>
                  <a:cubicBezTo>
                    <a:pt x="70594" y="39930"/>
                    <a:pt x="90332" y="15085"/>
                    <a:pt x="112854" y="15085"/>
                  </a:cubicBezTo>
                  <a:cubicBezTo>
                    <a:pt x="130314" y="15085"/>
                    <a:pt x="137146" y="29061"/>
                    <a:pt x="137146" y="41483"/>
                  </a:cubicBezTo>
                  <a:cubicBezTo>
                    <a:pt x="137146" y="70728"/>
                    <a:pt x="104503" y="102302"/>
                    <a:pt x="65533" y="102302"/>
                  </a:cubicBezTo>
                  <a:close/>
                </a:path>
              </a:pathLst>
            </a:custGeom>
            <a:grpFill/>
            <a:ln w="254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highlight>
                  <a:srgbClr val="FFFF00"/>
                </a:highlight>
              </a:endParaRPr>
            </a:p>
          </p:txBody>
        </p:sp>
        <p:sp>
          <p:nvSpPr>
            <p:cNvPr id="18" name="Freeform: Shape 17">
              <a:extLst>
                <a:ext uri="{FF2B5EF4-FFF2-40B4-BE49-F238E27FC236}">
                  <a16:creationId xmlns:a16="http://schemas.microsoft.com/office/drawing/2014/main" id="{7DF3F18E-CF2F-16D3-3CF2-EDEB922A1831}"/>
                </a:ext>
              </a:extLst>
            </p:cNvPr>
            <p:cNvSpPr/>
            <p:nvPr>
              <p:custDataLst>
                <p:tags r:id="rId13"/>
              </p:custDataLst>
            </p:nvPr>
          </p:nvSpPr>
          <p:spPr>
            <a:xfrm>
              <a:off x="7393787" y="6904396"/>
              <a:ext cx="87150" cy="127537"/>
            </a:xfrm>
            <a:custGeom>
              <a:avLst/>
              <a:gdLst>
                <a:gd name="connsiteX0" fmla="*/ 42411 w 87150"/>
                <a:gd name="connsiteY0" fmla="*/ 5511 h 127537"/>
                <a:gd name="connsiteX1" fmla="*/ 43119 w 87150"/>
                <a:gd name="connsiteY1" fmla="*/ 2612 h 127537"/>
                <a:gd name="connsiteX2" fmla="*/ 40285 w 87150"/>
                <a:gd name="connsiteY2" fmla="*/ 76 h 127537"/>
                <a:gd name="connsiteX3" fmla="*/ 17612 w 87150"/>
                <a:gd name="connsiteY3" fmla="*/ 1888 h 127537"/>
                <a:gd name="connsiteX4" fmla="*/ 13715 w 87150"/>
                <a:gd name="connsiteY4" fmla="*/ 6055 h 127537"/>
                <a:gd name="connsiteX5" fmla="*/ 18320 w 87150"/>
                <a:gd name="connsiteY5" fmla="*/ 8591 h 127537"/>
                <a:gd name="connsiteX6" fmla="*/ 26823 w 87150"/>
                <a:gd name="connsiteY6" fmla="*/ 11308 h 127537"/>
                <a:gd name="connsiteX7" fmla="*/ 26114 w 87150"/>
                <a:gd name="connsiteY7" fmla="*/ 15294 h 127537"/>
                <a:gd name="connsiteX8" fmla="*/ 1138 w 87150"/>
                <a:gd name="connsiteY8" fmla="*/ 117831 h 127537"/>
                <a:gd name="connsiteX9" fmla="*/ 252 w 87150"/>
                <a:gd name="connsiteY9" fmla="*/ 121817 h 127537"/>
                <a:gd name="connsiteX10" fmla="*/ 6275 w 87150"/>
                <a:gd name="connsiteY10" fmla="*/ 127614 h 127537"/>
                <a:gd name="connsiteX11" fmla="*/ 14423 w 87150"/>
                <a:gd name="connsiteY11" fmla="*/ 120005 h 127537"/>
                <a:gd name="connsiteX12" fmla="*/ 23103 w 87150"/>
                <a:gd name="connsiteY12" fmla="*/ 84860 h 127537"/>
                <a:gd name="connsiteX13" fmla="*/ 45776 w 87150"/>
                <a:gd name="connsiteY13" fmla="*/ 99715 h 127537"/>
                <a:gd name="connsiteX14" fmla="*/ 45422 w 87150"/>
                <a:gd name="connsiteY14" fmla="*/ 103338 h 127537"/>
                <a:gd name="connsiteX15" fmla="*/ 44713 w 87150"/>
                <a:gd name="connsiteY15" fmla="*/ 108954 h 127537"/>
                <a:gd name="connsiteX16" fmla="*/ 63490 w 87150"/>
                <a:gd name="connsiteY16" fmla="*/ 127614 h 127537"/>
                <a:gd name="connsiteX17" fmla="*/ 85986 w 87150"/>
                <a:gd name="connsiteY17" fmla="*/ 99896 h 127537"/>
                <a:gd name="connsiteX18" fmla="*/ 83152 w 87150"/>
                <a:gd name="connsiteY18" fmla="*/ 97541 h 127537"/>
                <a:gd name="connsiteX19" fmla="*/ 79609 w 87150"/>
                <a:gd name="connsiteY19" fmla="*/ 101889 h 127537"/>
                <a:gd name="connsiteX20" fmla="*/ 64021 w 87150"/>
                <a:gd name="connsiteY20" fmla="*/ 122541 h 127537"/>
                <a:gd name="connsiteX21" fmla="*/ 57821 w 87150"/>
                <a:gd name="connsiteY21" fmla="*/ 113121 h 127537"/>
                <a:gd name="connsiteX22" fmla="*/ 58884 w 87150"/>
                <a:gd name="connsiteY22" fmla="*/ 104969 h 127537"/>
                <a:gd name="connsiteX23" fmla="*/ 59770 w 87150"/>
                <a:gd name="connsiteY23" fmla="*/ 99353 h 127537"/>
                <a:gd name="connsiteX24" fmla="*/ 31074 w 87150"/>
                <a:gd name="connsiteY24" fmla="*/ 80150 h 127537"/>
                <a:gd name="connsiteX25" fmla="*/ 45776 w 87150"/>
                <a:gd name="connsiteY25" fmla="*/ 68193 h 127537"/>
                <a:gd name="connsiteX26" fmla="*/ 73587 w 87150"/>
                <a:gd name="connsiteY26" fmla="*/ 50983 h 127537"/>
                <a:gd name="connsiteX27" fmla="*/ 79432 w 87150"/>
                <a:gd name="connsiteY27" fmla="*/ 53338 h 127537"/>
                <a:gd name="connsiteX28" fmla="*/ 70221 w 87150"/>
                <a:gd name="connsiteY28" fmla="*/ 63483 h 127537"/>
                <a:gd name="connsiteX29" fmla="*/ 77306 w 87150"/>
                <a:gd name="connsiteY29" fmla="*/ 70186 h 127537"/>
                <a:gd name="connsiteX30" fmla="*/ 87403 w 87150"/>
                <a:gd name="connsiteY30" fmla="*/ 58591 h 127537"/>
                <a:gd name="connsiteX31" fmla="*/ 73764 w 87150"/>
                <a:gd name="connsiteY31" fmla="*/ 45910 h 127537"/>
                <a:gd name="connsiteX32" fmla="*/ 45422 w 87150"/>
                <a:gd name="connsiteY32" fmla="*/ 61852 h 127537"/>
                <a:gd name="connsiteX33" fmla="*/ 24874 w 87150"/>
                <a:gd name="connsiteY33" fmla="*/ 77795 h 127537"/>
                <a:gd name="connsiteX34" fmla="*/ 42411 w 87150"/>
                <a:gd name="connsiteY34" fmla="*/ 5511 h 12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7150" h="127537">
                  <a:moveTo>
                    <a:pt x="42411" y="5511"/>
                  </a:moveTo>
                  <a:cubicBezTo>
                    <a:pt x="42588" y="5149"/>
                    <a:pt x="43119" y="2794"/>
                    <a:pt x="43119" y="2612"/>
                  </a:cubicBezTo>
                  <a:cubicBezTo>
                    <a:pt x="43119" y="1707"/>
                    <a:pt x="42411" y="76"/>
                    <a:pt x="40285" y="76"/>
                  </a:cubicBezTo>
                  <a:cubicBezTo>
                    <a:pt x="36742" y="76"/>
                    <a:pt x="22040" y="1526"/>
                    <a:pt x="17612" y="1888"/>
                  </a:cubicBezTo>
                  <a:cubicBezTo>
                    <a:pt x="16195" y="2069"/>
                    <a:pt x="13715" y="2250"/>
                    <a:pt x="13715" y="6055"/>
                  </a:cubicBezTo>
                  <a:cubicBezTo>
                    <a:pt x="13715" y="8591"/>
                    <a:pt x="16195" y="8591"/>
                    <a:pt x="18320" y="8591"/>
                  </a:cubicBezTo>
                  <a:cubicBezTo>
                    <a:pt x="26823" y="8591"/>
                    <a:pt x="26823" y="9859"/>
                    <a:pt x="26823" y="11308"/>
                  </a:cubicBezTo>
                  <a:cubicBezTo>
                    <a:pt x="26823" y="12576"/>
                    <a:pt x="26468" y="13663"/>
                    <a:pt x="26114" y="15294"/>
                  </a:cubicBezTo>
                  <a:lnTo>
                    <a:pt x="1138" y="117831"/>
                  </a:lnTo>
                  <a:cubicBezTo>
                    <a:pt x="252" y="121092"/>
                    <a:pt x="252" y="121454"/>
                    <a:pt x="252" y="121817"/>
                  </a:cubicBezTo>
                  <a:cubicBezTo>
                    <a:pt x="252" y="124534"/>
                    <a:pt x="2378" y="127614"/>
                    <a:pt x="6275" y="127614"/>
                  </a:cubicBezTo>
                  <a:cubicBezTo>
                    <a:pt x="11058" y="127614"/>
                    <a:pt x="13360" y="123991"/>
                    <a:pt x="14423" y="120005"/>
                  </a:cubicBezTo>
                  <a:cubicBezTo>
                    <a:pt x="14777" y="119281"/>
                    <a:pt x="22394" y="87396"/>
                    <a:pt x="23103" y="84860"/>
                  </a:cubicBezTo>
                  <a:cubicBezTo>
                    <a:pt x="35679" y="86128"/>
                    <a:pt x="45776" y="90295"/>
                    <a:pt x="45776" y="99715"/>
                  </a:cubicBezTo>
                  <a:cubicBezTo>
                    <a:pt x="45776" y="100621"/>
                    <a:pt x="45776" y="101527"/>
                    <a:pt x="45422" y="103338"/>
                  </a:cubicBezTo>
                  <a:cubicBezTo>
                    <a:pt x="44713" y="106056"/>
                    <a:pt x="44713" y="106962"/>
                    <a:pt x="44713" y="108954"/>
                  </a:cubicBezTo>
                  <a:cubicBezTo>
                    <a:pt x="44713" y="121817"/>
                    <a:pt x="54987" y="127614"/>
                    <a:pt x="63490" y="127614"/>
                  </a:cubicBezTo>
                  <a:cubicBezTo>
                    <a:pt x="80672" y="127614"/>
                    <a:pt x="85986" y="100077"/>
                    <a:pt x="85986" y="99896"/>
                  </a:cubicBezTo>
                  <a:cubicBezTo>
                    <a:pt x="85986" y="97541"/>
                    <a:pt x="83683" y="97541"/>
                    <a:pt x="83152" y="97541"/>
                  </a:cubicBezTo>
                  <a:cubicBezTo>
                    <a:pt x="80672" y="97541"/>
                    <a:pt x="80495" y="98447"/>
                    <a:pt x="79609" y="101889"/>
                  </a:cubicBezTo>
                  <a:cubicBezTo>
                    <a:pt x="77484" y="109679"/>
                    <a:pt x="72701" y="122541"/>
                    <a:pt x="64021" y="122541"/>
                  </a:cubicBezTo>
                  <a:cubicBezTo>
                    <a:pt x="59239" y="122541"/>
                    <a:pt x="57821" y="118012"/>
                    <a:pt x="57821" y="113121"/>
                  </a:cubicBezTo>
                  <a:cubicBezTo>
                    <a:pt x="57821" y="110041"/>
                    <a:pt x="57821" y="109679"/>
                    <a:pt x="58884" y="104969"/>
                  </a:cubicBezTo>
                  <a:cubicBezTo>
                    <a:pt x="59061" y="104425"/>
                    <a:pt x="59770" y="101346"/>
                    <a:pt x="59770" y="99353"/>
                  </a:cubicBezTo>
                  <a:cubicBezTo>
                    <a:pt x="59770" y="83229"/>
                    <a:pt x="38514" y="80693"/>
                    <a:pt x="31074" y="80150"/>
                  </a:cubicBezTo>
                  <a:cubicBezTo>
                    <a:pt x="36211" y="76889"/>
                    <a:pt x="42765" y="70910"/>
                    <a:pt x="45776" y="68193"/>
                  </a:cubicBezTo>
                  <a:cubicBezTo>
                    <a:pt x="54810" y="59497"/>
                    <a:pt x="63667" y="50983"/>
                    <a:pt x="73587" y="50983"/>
                  </a:cubicBezTo>
                  <a:cubicBezTo>
                    <a:pt x="75712" y="50983"/>
                    <a:pt x="78015" y="51526"/>
                    <a:pt x="79432" y="53338"/>
                  </a:cubicBezTo>
                  <a:cubicBezTo>
                    <a:pt x="71815" y="54606"/>
                    <a:pt x="70221" y="60765"/>
                    <a:pt x="70221" y="63483"/>
                  </a:cubicBezTo>
                  <a:cubicBezTo>
                    <a:pt x="70221" y="67468"/>
                    <a:pt x="73232" y="70186"/>
                    <a:pt x="77306" y="70186"/>
                  </a:cubicBezTo>
                  <a:cubicBezTo>
                    <a:pt x="82089" y="70186"/>
                    <a:pt x="87403" y="66200"/>
                    <a:pt x="87403" y="58591"/>
                  </a:cubicBezTo>
                  <a:cubicBezTo>
                    <a:pt x="87403" y="52613"/>
                    <a:pt x="83152" y="45910"/>
                    <a:pt x="73764" y="45910"/>
                  </a:cubicBezTo>
                  <a:cubicBezTo>
                    <a:pt x="63667" y="45910"/>
                    <a:pt x="54456" y="53338"/>
                    <a:pt x="45422" y="61852"/>
                  </a:cubicBezTo>
                  <a:cubicBezTo>
                    <a:pt x="37982" y="69099"/>
                    <a:pt x="32137" y="74715"/>
                    <a:pt x="24874" y="77795"/>
                  </a:cubicBezTo>
                  <a:lnTo>
                    <a:pt x="42411" y="5511"/>
                  </a:lnTo>
                  <a:close/>
                </a:path>
              </a:pathLst>
            </a:custGeom>
            <a:grpFill/>
            <a:ln w="254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highlight>
                  <a:srgbClr val="FFFF00"/>
                </a:highlight>
              </a:endParaRPr>
            </a:p>
          </p:txBody>
        </p:sp>
        <p:sp>
          <p:nvSpPr>
            <p:cNvPr id="19" name="Freeform: Shape 18">
              <a:extLst>
                <a:ext uri="{FF2B5EF4-FFF2-40B4-BE49-F238E27FC236}">
                  <a16:creationId xmlns:a16="http://schemas.microsoft.com/office/drawing/2014/main" id="{42198952-E299-7775-B27D-A8BC9B0E5C6A}"/>
                </a:ext>
              </a:extLst>
            </p:cNvPr>
            <p:cNvSpPr/>
            <p:nvPr>
              <p:custDataLst>
                <p:tags r:id="rId14"/>
              </p:custDataLst>
            </p:nvPr>
          </p:nvSpPr>
          <p:spPr>
            <a:xfrm>
              <a:off x="7519431" y="6797200"/>
              <a:ext cx="58707" cy="258802"/>
            </a:xfrm>
            <a:custGeom>
              <a:avLst/>
              <a:gdLst>
                <a:gd name="connsiteX0" fmla="*/ 58965 w 58707"/>
                <a:gd name="connsiteY0" fmla="*/ 129476 h 258802"/>
                <a:gd name="connsiteX1" fmla="*/ 42264 w 58707"/>
                <a:gd name="connsiteY1" fmla="*/ 48730 h 258802"/>
                <a:gd name="connsiteX2" fmla="*/ 2788 w 58707"/>
                <a:gd name="connsiteY2" fmla="*/ 75 h 258802"/>
                <a:gd name="connsiteX3" fmla="*/ 257 w 58707"/>
                <a:gd name="connsiteY3" fmla="*/ 2663 h 258802"/>
                <a:gd name="connsiteX4" fmla="*/ 5065 w 58707"/>
                <a:gd name="connsiteY4" fmla="*/ 8615 h 258802"/>
                <a:gd name="connsiteX5" fmla="*/ 44288 w 58707"/>
                <a:gd name="connsiteY5" fmla="*/ 129476 h 258802"/>
                <a:gd name="connsiteX6" fmla="*/ 3547 w 58707"/>
                <a:gd name="connsiteY6" fmla="*/ 251889 h 258802"/>
                <a:gd name="connsiteX7" fmla="*/ 257 w 58707"/>
                <a:gd name="connsiteY7" fmla="*/ 256289 h 258802"/>
                <a:gd name="connsiteX8" fmla="*/ 2788 w 58707"/>
                <a:gd name="connsiteY8" fmla="*/ 258877 h 258802"/>
                <a:gd name="connsiteX9" fmla="*/ 43023 w 58707"/>
                <a:gd name="connsiteY9" fmla="*/ 208411 h 258802"/>
                <a:gd name="connsiteX10" fmla="*/ 58965 w 58707"/>
                <a:gd name="connsiteY10" fmla="*/ 129476 h 25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58802">
                  <a:moveTo>
                    <a:pt x="58965" y="129476"/>
                  </a:moveTo>
                  <a:cubicBezTo>
                    <a:pt x="58965" y="109289"/>
                    <a:pt x="56182" y="77974"/>
                    <a:pt x="42264" y="48730"/>
                  </a:cubicBezTo>
                  <a:cubicBezTo>
                    <a:pt x="27081" y="16897"/>
                    <a:pt x="5318" y="75"/>
                    <a:pt x="2788" y="75"/>
                  </a:cubicBezTo>
                  <a:cubicBezTo>
                    <a:pt x="1269" y="75"/>
                    <a:pt x="257" y="1110"/>
                    <a:pt x="257" y="2663"/>
                  </a:cubicBezTo>
                  <a:cubicBezTo>
                    <a:pt x="257" y="3439"/>
                    <a:pt x="257" y="3957"/>
                    <a:pt x="5065" y="8615"/>
                  </a:cubicBezTo>
                  <a:cubicBezTo>
                    <a:pt x="29864" y="34237"/>
                    <a:pt x="44288" y="75386"/>
                    <a:pt x="44288" y="129476"/>
                  </a:cubicBezTo>
                  <a:cubicBezTo>
                    <a:pt x="44288" y="173731"/>
                    <a:pt x="34925" y="219280"/>
                    <a:pt x="3547" y="251889"/>
                  </a:cubicBezTo>
                  <a:cubicBezTo>
                    <a:pt x="257" y="254995"/>
                    <a:pt x="257" y="255513"/>
                    <a:pt x="257" y="256289"/>
                  </a:cubicBezTo>
                  <a:cubicBezTo>
                    <a:pt x="257" y="257842"/>
                    <a:pt x="1269" y="258877"/>
                    <a:pt x="2788" y="258877"/>
                  </a:cubicBezTo>
                  <a:cubicBezTo>
                    <a:pt x="5318" y="258877"/>
                    <a:pt x="28093" y="241278"/>
                    <a:pt x="43023" y="208411"/>
                  </a:cubicBezTo>
                  <a:cubicBezTo>
                    <a:pt x="55928" y="179942"/>
                    <a:pt x="58965" y="151215"/>
                    <a:pt x="58965" y="129476"/>
                  </a:cubicBezTo>
                  <a:close/>
                </a:path>
              </a:pathLst>
            </a:custGeom>
            <a:grpFill/>
            <a:ln w="254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highlight>
                  <a:srgbClr val="FFFF00"/>
                </a:highlight>
              </a:endParaRPr>
            </a:p>
          </p:txBody>
        </p:sp>
        <p:sp>
          <p:nvSpPr>
            <p:cNvPr id="20" name="Freeform: Shape 19">
              <a:extLst>
                <a:ext uri="{FF2B5EF4-FFF2-40B4-BE49-F238E27FC236}">
                  <a16:creationId xmlns:a16="http://schemas.microsoft.com/office/drawing/2014/main" id="{B09AABEF-4FAB-3858-4C31-9400BE623F63}"/>
                </a:ext>
              </a:extLst>
            </p:cNvPr>
            <p:cNvSpPr/>
            <p:nvPr>
              <p:custDataLst>
                <p:tags r:id="rId15"/>
              </p:custDataLst>
            </p:nvPr>
          </p:nvSpPr>
          <p:spPr>
            <a:xfrm>
              <a:off x="7658242" y="6876912"/>
              <a:ext cx="143986" cy="170809"/>
            </a:xfrm>
            <a:custGeom>
              <a:avLst/>
              <a:gdLst>
                <a:gd name="connsiteX0" fmla="*/ 30629 w 143986"/>
                <a:gd name="connsiteY0" fmla="*/ 158462 h 170809"/>
                <a:gd name="connsiteX1" fmla="*/ 29364 w 143986"/>
                <a:gd name="connsiteY1" fmla="*/ 163638 h 170809"/>
                <a:gd name="connsiteX2" fmla="*/ 36702 w 143986"/>
                <a:gd name="connsiteY2" fmla="*/ 170884 h 170809"/>
                <a:gd name="connsiteX3" fmla="*/ 46065 w 143986"/>
                <a:gd name="connsiteY3" fmla="*/ 164155 h 170809"/>
                <a:gd name="connsiteX4" fmla="*/ 54922 w 143986"/>
                <a:gd name="connsiteY4" fmla="*/ 116795 h 170809"/>
                <a:gd name="connsiteX5" fmla="*/ 63272 w 143986"/>
                <a:gd name="connsiteY5" fmla="*/ 117312 h 170809"/>
                <a:gd name="connsiteX6" fmla="*/ 144249 w 143986"/>
                <a:gd name="connsiteY6" fmla="*/ 35789 h 170809"/>
                <a:gd name="connsiteX7" fmla="*/ 115401 w 143986"/>
                <a:gd name="connsiteY7" fmla="*/ 75 h 170809"/>
                <a:gd name="connsiteX8" fmla="*/ 48342 w 143986"/>
                <a:gd name="connsiteY8" fmla="*/ 100749 h 170809"/>
                <a:gd name="connsiteX9" fmla="*/ 6842 w 143986"/>
                <a:gd name="connsiteY9" fmla="*/ 62446 h 170809"/>
                <a:gd name="connsiteX10" fmla="*/ 27845 w 143986"/>
                <a:gd name="connsiteY10" fmla="*/ 8874 h 170809"/>
                <a:gd name="connsiteX11" fmla="*/ 29870 w 143986"/>
                <a:gd name="connsiteY11" fmla="*/ 5510 h 170809"/>
                <a:gd name="connsiteX12" fmla="*/ 26833 w 143986"/>
                <a:gd name="connsiteY12" fmla="*/ 2922 h 170809"/>
                <a:gd name="connsiteX13" fmla="*/ 263 w 143986"/>
                <a:gd name="connsiteY13" fmla="*/ 65293 h 170809"/>
                <a:gd name="connsiteX14" fmla="*/ 44041 w 143986"/>
                <a:gd name="connsiteY14" fmla="*/ 114983 h 170809"/>
                <a:gd name="connsiteX15" fmla="*/ 30629 w 143986"/>
                <a:gd name="connsiteY15" fmla="*/ 158462 h 170809"/>
                <a:gd name="connsiteX16" fmla="*/ 65550 w 143986"/>
                <a:gd name="connsiteY16" fmla="*/ 102302 h 170809"/>
                <a:gd name="connsiteX17" fmla="*/ 60995 w 143986"/>
                <a:gd name="connsiteY17" fmla="*/ 102043 h 170809"/>
                <a:gd name="connsiteX18" fmla="*/ 57705 w 143986"/>
                <a:gd name="connsiteY18" fmla="*/ 101008 h 170809"/>
                <a:gd name="connsiteX19" fmla="*/ 62766 w 143986"/>
                <a:gd name="connsiteY19" fmla="*/ 73057 h 170809"/>
                <a:gd name="connsiteX20" fmla="*/ 112871 w 143986"/>
                <a:gd name="connsiteY20" fmla="*/ 15085 h 170809"/>
                <a:gd name="connsiteX21" fmla="*/ 137163 w 143986"/>
                <a:gd name="connsiteY21" fmla="*/ 41483 h 170809"/>
                <a:gd name="connsiteX22" fmla="*/ 65550 w 143986"/>
                <a:gd name="connsiteY22" fmla="*/ 102302 h 170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3986" h="170809">
                  <a:moveTo>
                    <a:pt x="30629" y="158462"/>
                  </a:moveTo>
                  <a:cubicBezTo>
                    <a:pt x="29617" y="161826"/>
                    <a:pt x="29364" y="162344"/>
                    <a:pt x="29364" y="163638"/>
                  </a:cubicBezTo>
                  <a:cubicBezTo>
                    <a:pt x="29364" y="169331"/>
                    <a:pt x="34172" y="170884"/>
                    <a:pt x="36702" y="170884"/>
                  </a:cubicBezTo>
                  <a:cubicBezTo>
                    <a:pt x="37967" y="170884"/>
                    <a:pt x="43534" y="170108"/>
                    <a:pt x="46065" y="164155"/>
                  </a:cubicBezTo>
                  <a:cubicBezTo>
                    <a:pt x="46824" y="162085"/>
                    <a:pt x="48089" y="153544"/>
                    <a:pt x="54922" y="116795"/>
                  </a:cubicBezTo>
                  <a:cubicBezTo>
                    <a:pt x="57199" y="117053"/>
                    <a:pt x="58971" y="117312"/>
                    <a:pt x="63272" y="117312"/>
                  </a:cubicBezTo>
                  <a:cubicBezTo>
                    <a:pt x="105279" y="117312"/>
                    <a:pt x="144249" y="76680"/>
                    <a:pt x="144249" y="35789"/>
                  </a:cubicBezTo>
                  <a:cubicBezTo>
                    <a:pt x="144249" y="15603"/>
                    <a:pt x="134380" y="75"/>
                    <a:pt x="115401" y="75"/>
                  </a:cubicBezTo>
                  <a:cubicBezTo>
                    <a:pt x="78709" y="75"/>
                    <a:pt x="63526" y="50282"/>
                    <a:pt x="48342" y="100749"/>
                  </a:cubicBezTo>
                  <a:cubicBezTo>
                    <a:pt x="21013" y="95573"/>
                    <a:pt x="6842" y="81080"/>
                    <a:pt x="6842" y="62446"/>
                  </a:cubicBezTo>
                  <a:cubicBezTo>
                    <a:pt x="6842" y="55200"/>
                    <a:pt x="12662" y="26731"/>
                    <a:pt x="27845" y="8874"/>
                  </a:cubicBezTo>
                  <a:cubicBezTo>
                    <a:pt x="29870" y="6545"/>
                    <a:pt x="29870" y="6027"/>
                    <a:pt x="29870" y="5510"/>
                  </a:cubicBezTo>
                  <a:cubicBezTo>
                    <a:pt x="29870" y="4474"/>
                    <a:pt x="29364" y="2922"/>
                    <a:pt x="26833" y="2922"/>
                  </a:cubicBezTo>
                  <a:cubicBezTo>
                    <a:pt x="19748" y="2922"/>
                    <a:pt x="263" y="40448"/>
                    <a:pt x="263" y="65293"/>
                  </a:cubicBezTo>
                  <a:cubicBezTo>
                    <a:pt x="263" y="89620"/>
                    <a:pt x="16964" y="108513"/>
                    <a:pt x="44041" y="114983"/>
                  </a:cubicBezTo>
                  <a:lnTo>
                    <a:pt x="30629" y="158462"/>
                  </a:lnTo>
                  <a:close/>
                  <a:moveTo>
                    <a:pt x="65550" y="102302"/>
                  </a:moveTo>
                  <a:cubicBezTo>
                    <a:pt x="63526" y="102302"/>
                    <a:pt x="63019" y="102302"/>
                    <a:pt x="60995" y="102043"/>
                  </a:cubicBezTo>
                  <a:cubicBezTo>
                    <a:pt x="57958" y="102043"/>
                    <a:pt x="57705" y="101784"/>
                    <a:pt x="57705" y="101008"/>
                  </a:cubicBezTo>
                  <a:cubicBezTo>
                    <a:pt x="57705" y="100490"/>
                    <a:pt x="62007" y="76939"/>
                    <a:pt x="62766" y="73057"/>
                  </a:cubicBezTo>
                  <a:cubicBezTo>
                    <a:pt x="70611" y="39930"/>
                    <a:pt x="90349" y="15085"/>
                    <a:pt x="112871" y="15085"/>
                  </a:cubicBezTo>
                  <a:cubicBezTo>
                    <a:pt x="130331" y="15085"/>
                    <a:pt x="137163" y="29061"/>
                    <a:pt x="137163" y="41483"/>
                  </a:cubicBezTo>
                  <a:cubicBezTo>
                    <a:pt x="137163" y="70728"/>
                    <a:pt x="104520" y="102302"/>
                    <a:pt x="65550" y="102302"/>
                  </a:cubicBezTo>
                  <a:close/>
                </a:path>
              </a:pathLst>
            </a:custGeom>
            <a:grpFill/>
            <a:ln w="254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highlight>
                  <a:srgbClr val="FFFF00"/>
                </a:highlight>
              </a:endParaRPr>
            </a:p>
          </p:txBody>
        </p:sp>
        <p:sp>
          <p:nvSpPr>
            <p:cNvPr id="21" name="Freeform: Shape 20">
              <a:extLst>
                <a:ext uri="{FF2B5EF4-FFF2-40B4-BE49-F238E27FC236}">
                  <a16:creationId xmlns:a16="http://schemas.microsoft.com/office/drawing/2014/main" id="{7B1BBA78-F9F1-6A9C-E95D-0DC90CEDE5E6}"/>
                </a:ext>
              </a:extLst>
            </p:cNvPr>
            <p:cNvSpPr/>
            <p:nvPr>
              <p:custDataLst>
                <p:tags r:id="rId16"/>
              </p:custDataLst>
            </p:nvPr>
          </p:nvSpPr>
          <p:spPr>
            <a:xfrm>
              <a:off x="7823527" y="6757088"/>
              <a:ext cx="133206" cy="130979"/>
            </a:xfrm>
            <a:custGeom>
              <a:avLst/>
              <a:gdLst>
                <a:gd name="connsiteX0" fmla="*/ 119836 w 133206"/>
                <a:gd name="connsiteY0" fmla="*/ 91920 h 130979"/>
                <a:gd name="connsiteX1" fmla="*/ 133475 w 133206"/>
                <a:gd name="connsiteY1" fmla="*/ 83948 h 130979"/>
                <a:gd name="connsiteX2" fmla="*/ 133475 w 133206"/>
                <a:gd name="connsiteY2" fmla="*/ 77427 h 130979"/>
                <a:gd name="connsiteX3" fmla="*/ 110625 w 133206"/>
                <a:gd name="connsiteY3" fmla="*/ 78151 h 130979"/>
                <a:gd name="connsiteX4" fmla="*/ 78563 w 133206"/>
                <a:gd name="connsiteY4" fmla="*/ 77427 h 130979"/>
                <a:gd name="connsiteX5" fmla="*/ 78563 w 133206"/>
                <a:gd name="connsiteY5" fmla="*/ 83948 h 130979"/>
                <a:gd name="connsiteX6" fmla="*/ 85294 w 133206"/>
                <a:gd name="connsiteY6" fmla="*/ 83948 h 130979"/>
                <a:gd name="connsiteX7" fmla="*/ 103008 w 133206"/>
                <a:gd name="connsiteY7" fmla="*/ 92282 h 130979"/>
                <a:gd name="connsiteX8" fmla="*/ 103008 w 133206"/>
                <a:gd name="connsiteY8" fmla="*/ 103876 h 130979"/>
                <a:gd name="connsiteX9" fmla="*/ 92911 w 133206"/>
                <a:gd name="connsiteY9" fmla="*/ 120000 h 130979"/>
                <a:gd name="connsiteX10" fmla="*/ 72009 w 133206"/>
                <a:gd name="connsiteY10" fmla="*/ 124529 h 130979"/>
                <a:gd name="connsiteX11" fmla="*/ 19223 w 133206"/>
                <a:gd name="connsiteY11" fmla="*/ 65470 h 130979"/>
                <a:gd name="connsiteX12" fmla="*/ 70415 w 133206"/>
                <a:gd name="connsiteY12" fmla="*/ 6592 h 130979"/>
                <a:gd name="connsiteX13" fmla="*/ 113459 w 133206"/>
                <a:gd name="connsiteY13" fmla="*/ 49709 h 130979"/>
                <a:gd name="connsiteX14" fmla="*/ 116647 w 133206"/>
                <a:gd name="connsiteY14" fmla="*/ 51883 h 130979"/>
                <a:gd name="connsiteX15" fmla="*/ 119836 w 133206"/>
                <a:gd name="connsiteY15" fmla="*/ 47173 h 130979"/>
                <a:gd name="connsiteX16" fmla="*/ 119836 w 133206"/>
                <a:gd name="connsiteY16" fmla="*/ 4781 h 130979"/>
                <a:gd name="connsiteX17" fmla="*/ 117356 w 133206"/>
                <a:gd name="connsiteY17" fmla="*/ 71 h 130979"/>
                <a:gd name="connsiteX18" fmla="*/ 114345 w 133206"/>
                <a:gd name="connsiteY18" fmla="*/ 2245 h 130979"/>
                <a:gd name="connsiteX19" fmla="*/ 104957 w 133206"/>
                <a:gd name="connsiteY19" fmla="*/ 16013 h 130979"/>
                <a:gd name="connsiteX20" fmla="*/ 68112 w 133206"/>
                <a:gd name="connsiteY20" fmla="*/ 71 h 130979"/>
                <a:gd name="connsiteX21" fmla="*/ 269 w 133206"/>
                <a:gd name="connsiteY21" fmla="*/ 65470 h 130979"/>
                <a:gd name="connsiteX22" fmla="*/ 68644 w 133206"/>
                <a:gd name="connsiteY22" fmla="*/ 131050 h 130979"/>
                <a:gd name="connsiteX23" fmla="*/ 106374 w 133206"/>
                <a:gd name="connsiteY23" fmla="*/ 116557 h 130979"/>
                <a:gd name="connsiteX24" fmla="*/ 117710 w 133206"/>
                <a:gd name="connsiteY24" fmla="*/ 127427 h 130979"/>
                <a:gd name="connsiteX25" fmla="*/ 119836 w 133206"/>
                <a:gd name="connsiteY25" fmla="*/ 122717 h 130979"/>
                <a:gd name="connsiteX26" fmla="*/ 119836 w 133206"/>
                <a:gd name="connsiteY26" fmla="*/ 91920 h 130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3206" h="130979">
                  <a:moveTo>
                    <a:pt x="119836" y="91920"/>
                  </a:moveTo>
                  <a:cubicBezTo>
                    <a:pt x="119836" y="83948"/>
                    <a:pt x="121607" y="83948"/>
                    <a:pt x="133475" y="83948"/>
                  </a:cubicBezTo>
                  <a:lnTo>
                    <a:pt x="133475" y="77427"/>
                  </a:lnTo>
                  <a:cubicBezTo>
                    <a:pt x="132235" y="77427"/>
                    <a:pt x="119305" y="78151"/>
                    <a:pt x="110625" y="78151"/>
                  </a:cubicBezTo>
                  <a:cubicBezTo>
                    <a:pt x="101237" y="78151"/>
                    <a:pt x="87774" y="78151"/>
                    <a:pt x="78563" y="77427"/>
                  </a:cubicBezTo>
                  <a:lnTo>
                    <a:pt x="78563" y="83948"/>
                  </a:lnTo>
                  <a:lnTo>
                    <a:pt x="85294" y="83948"/>
                  </a:lnTo>
                  <a:cubicBezTo>
                    <a:pt x="103008" y="83948"/>
                    <a:pt x="103008" y="86303"/>
                    <a:pt x="103008" y="92282"/>
                  </a:cubicBezTo>
                  <a:lnTo>
                    <a:pt x="103008" y="103876"/>
                  </a:lnTo>
                  <a:cubicBezTo>
                    <a:pt x="103008" y="107862"/>
                    <a:pt x="103008" y="114927"/>
                    <a:pt x="92911" y="120000"/>
                  </a:cubicBezTo>
                  <a:cubicBezTo>
                    <a:pt x="84232" y="124529"/>
                    <a:pt x="74312" y="124529"/>
                    <a:pt x="72009" y="124529"/>
                  </a:cubicBezTo>
                  <a:cubicBezTo>
                    <a:pt x="51993" y="124529"/>
                    <a:pt x="19223" y="112753"/>
                    <a:pt x="19223" y="65470"/>
                  </a:cubicBezTo>
                  <a:cubicBezTo>
                    <a:pt x="19223" y="17281"/>
                    <a:pt x="52879" y="6592"/>
                    <a:pt x="70415" y="6592"/>
                  </a:cubicBezTo>
                  <a:cubicBezTo>
                    <a:pt x="87597" y="6592"/>
                    <a:pt x="108853" y="18368"/>
                    <a:pt x="113459" y="49709"/>
                  </a:cubicBezTo>
                  <a:cubicBezTo>
                    <a:pt x="113813" y="51883"/>
                    <a:pt x="115408" y="51883"/>
                    <a:pt x="116647" y="51883"/>
                  </a:cubicBezTo>
                  <a:cubicBezTo>
                    <a:pt x="119836" y="51883"/>
                    <a:pt x="119836" y="50796"/>
                    <a:pt x="119836" y="47173"/>
                  </a:cubicBezTo>
                  <a:lnTo>
                    <a:pt x="119836" y="4781"/>
                  </a:lnTo>
                  <a:cubicBezTo>
                    <a:pt x="119836" y="1701"/>
                    <a:pt x="119836" y="71"/>
                    <a:pt x="117356" y="71"/>
                  </a:cubicBezTo>
                  <a:cubicBezTo>
                    <a:pt x="116647" y="71"/>
                    <a:pt x="115762" y="71"/>
                    <a:pt x="114345" y="2245"/>
                  </a:cubicBezTo>
                  <a:lnTo>
                    <a:pt x="104957" y="16013"/>
                  </a:lnTo>
                  <a:cubicBezTo>
                    <a:pt x="96277" y="6955"/>
                    <a:pt x="83700" y="71"/>
                    <a:pt x="68112" y="71"/>
                  </a:cubicBezTo>
                  <a:cubicBezTo>
                    <a:pt x="31268" y="71"/>
                    <a:pt x="269" y="29238"/>
                    <a:pt x="269" y="65470"/>
                  </a:cubicBezTo>
                  <a:cubicBezTo>
                    <a:pt x="269" y="101340"/>
                    <a:pt x="30382" y="131050"/>
                    <a:pt x="68644" y="131050"/>
                  </a:cubicBezTo>
                  <a:cubicBezTo>
                    <a:pt x="78386" y="131050"/>
                    <a:pt x="98048" y="129239"/>
                    <a:pt x="106374" y="116557"/>
                  </a:cubicBezTo>
                  <a:cubicBezTo>
                    <a:pt x="109385" y="121268"/>
                    <a:pt x="115939" y="127427"/>
                    <a:pt x="117710" y="127427"/>
                  </a:cubicBezTo>
                  <a:cubicBezTo>
                    <a:pt x="119836" y="127427"/>
                    <a:pt x="119836" y="125434"/>
                    <a:pt x="119836" y="122717"/>
                  </a:cubicBezTo>
                  <a:lnTo>
                    <a:pt x="119836" y="91920"/>
                  </a:lnTo>
                  <a:close/>
                </a:path>
              </a:pathLst>
            </a:custGeom>
            <a:grpFill/>
            <a:ln w="254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highlight>
                  <a:srgbClr val="FFFF00"/>
                </a:highlight>
              </a:endParaRPr>
            </a:p>
          </p:txBody>
        </p:sp>
        <p:sp>
          <p:nvSpPr>
            <p:cNvPr id="22" name="Freeform: Shape 21">
              <a:extLst>
                <a:ext uri="{FF2B5EF4-FFF2-40B4-BE49-F238E27FC236}">
                  <a16:creationId xmlns:a16="http://schemas.microsoft.com/office/drawing/2014/main" id="{3A0C64F4-D2D8-C637-F7F8-A273CFC8A07D}"/>
                </a:ext>
              </a:extLst>
            </p:cNvPr>
            <p:cNvSpPr/>
            <p:nvPr>
              <p:custDataLst>
                <p:tags r:id="rId17"/>
              </p:custDataLst>
            </p:nvPr>
          </p:nvSpPr>
          <p:spPr>
            <a:xfrm>
              <a:off x="7977977" y="6760711"/>
              <a:ext cx="134446" cy="127356"/>
            </a:xfrm>
            <a:custGeom>
              <a:avLst/>
              <a:gdLst>
                <a:gd name="connsiteX0" fmla="*/ 78924 w 134446"/>
                <a:gd name="connsiteY0" fmla="*/ 62028 h 127356"/>
                <a:gd name="connsiteX1" fmla="*/ 110808 w 134446"/>
                <a:gd name="connsiteY1" fmla="*/ 32861 h 127356"/>
                <a:gd name="connsiteX2" fmla="*/ 59970 w 134446"/>
                <a:gd name="connsiteY2" fmla="*/ 71 h 127356"/>
                <a:gd name="connsiteX3" fmla="*/ 275 w 134446"/>
                <a:gd name="connsiteY3" fmla="*/ 71 h 127356"/>
                <a:gd name="connsiteX4" fmla="*/ 275 w 134446"/>
                <a:gd name="connsiteY4" fmla="*/ 6592 h 127356"/>
                <a:gd name="connsiteX5" fmla="*/ 4527 w 134446"/>
                <a:gd name="connsiteY5" fmla="*/ 6592 h 127356"/>
                <a:gd name="connsiteX6" fmla="*/ 18520 w 134446"/>
                <a:gd name="connsiteY6" fmla="*/ 14745 h 127356"/>
                <a:gd name="connsiteX7" fmla="*/ 18520 w 134446"/>
                <a:gd name="connsiteY7" fmla="*/ 109130 h 127356"/>
                <a:gd name="connsiteX8" fmla="*/ 4527 w 134446"/>
                <a:gd name="connsiteY8" fmla="*/ 117282 h 127356"/>
                <a:gd name="connsiteX9" fmla="*/ 275 w 134446"/>
                <a:gd name="connsiteY9" fmla="*/ 117282 h 127356"/>
                <a:gd name="connsiteX10" fmla="*/ 275 w 134446"/>
                <a:gd name="connsiteY10" fmla="*/ 123804 h 127356"/>
                <a:gd name="connsiteX11" fmla="*/ 26492 w 134446"/>
                <a:gd name="connsiteY11" fmla="*/ 123079 h 127356"/>
                <a:gd name="connsiteX12" fmla="*/ 52885 w 134446"/>
                <a:gd name="connsiteY12" fmla="*/ 123804 h 127356"/>
                <a:gd name="connsiteX13" fmla="*/ 52885 w 134446"/>
                <a:gd name="connsiteY13" fmla="*/ 117282 h 127356"/>
                <a:gd name="connsiteX14" fmla="*/ 48634 w 134446"/>
                <a:gd name="connsiteY14" fmla="*/ 117282 h 127356"/>
                <a:gd name="connsiteX15" fmla="*/ 34640 w 134446"/>
                <a:gd name="connsiteY15" fmla="*/ 109130 h 127356"/>
                <a:gd name="connsiteX16" fmla="*/ 34640 w 134446"/>
                <a:gd name="connsiteY16" fmla="*/ 64383 h 127356"/>
                <a:gd name="connsiteX17" fmla="*/ 58199 w 134446"/>
                <a:gd name="connsiteY17" fmla="*/ 64383 h 127356"/>
                <a:gd name="connsiteX18" fmla="*/ 78392 w 134446"/>
                <a:gd name="connsiteY18" fmla="*/ 71811 h 127356"/>
                <a:gd name="connsiteX19" fmla="*/ 84592 w 134446"/>
                <a:gd name="connsiteY19" fmla="*/ 94093 h 127356"/>
                <a:gd name="connsiteX20" fmla="*/ 92740 w 134446"/>
                <a:gd name="connsiteY20" fmla="*/ 120181 h 127356"/>
                <a:gd name="connsiteX21" fmla="*/ 115768 w 134446"/>
                <a:gd name="connsiteY21" fmla="*/ 127427 h 127356"/>
                <a:gd name="connsiteX22" fmla="*/ 134721 w 134446"/>
                <a:gd name="connsiteY22" fmla="*/ 107318 h 127356"/>
                <a:gd name="connsiteX23" fmla="*/ 131710 w 134446"/>
                <a:gd name="connsiteY23" fmla="*/ 103876 h 127356"/>
                <a:gd name="connsiteX24" fmla="*/ 128699 w 134446"/>
                <a:gd name="connsiteY24" fmla="*/ 107318 h 127356"/>
                <a:gd name="connsiteX25" fmla="*/ 116477 w 134446"/>
                <a:gd name="connsiteY25" fmla="*/ 122355 h 127356"/>
                <a:gd name="connsiteX26" fmla="*/ 102837 w 134446"/>
                <a:gd name="connsiteY26" fmla="*/ 95180 h 127356"/>
                <a:gd name="connsiteX27" fmla="*/ 95220 w 134446"/>
                <a:gd name="connsiteY27" fmla="*/ 71811 h 127356"/>
                <a:gd name="connsiteX28" fmla="*/ 78924 w 134446"/>
                <a:gd name="connsiteY28" fmla="*/ 62028 h 127356"/>
                <a:gd name="connsiteX29" fmla="*/ 57667 w 134446"/>
                <a:gd name="connsiteY29" fmla="*/ 59310 h 127356"/>
                <a:gd name="connsiteX30" fmla="*/ 34640 w 134446"/>
                <a:gd name="connsiteY30" fmla="*/ 59310 h 127356"/>
                <a:gd name="connsiteX31" fmla="*/ 34640 w 134446"/>
                <a:gd name="connsiteY31" fmla="*/ 13658 h 127356"/>
                <a:gd name="connsiteX32" fmla="*/ 39422 w 134446"/>
                <a:gd name="connsiteY32" fmla="*/ 6774 h 127356"/>
                <a:gd name="connsiteX33" fmla="*/ 50582 w 134446"/>
                <a:gd name="connsiteY33" fmla="*/ 6592 h 127356"/>
                <a:gd name="connsiteX34" fmla="*/ 91855 w 134446"/>
                <a:gd name="connsiteY34" fmla="*/ 32861 h 127356"/>
                <a:gd name="connsiteX35" fmla="*/ 57667 w 134446"/>
                <a:gd name="connsiteY35" fmla="*/ 59310 h 12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4446" h="127356">
                  <a:moveTo>
                    <a:pt x="78924" y="62028"/>
                  </a:moveTo>
                  <a:cubicBezTo>
                    <a:pt x="94866" y="58223"/>
                    <a:pt x="110808" y="47535"/>
                    <a:pt x="110808" y="32861"/>
                  </a:cubicBezTo>
                  <a:cubicBezTo>
                    <a:pt x="110808" y="14745"/>
                    <a:pt x="87426" y="71"/>
                    <a:pt x="59970" y="71"/>
                  </a:cubicBezTo>
                  <a:lnTo>
                    <a:pt x="275" y="71"/>
                  </a:lnTo>
                  <a:lnTo>
                    <a:pt x="275" y="6592"/>
                  </a:lnTo>
                  <a:lnTo>
                    <a:pt x="4527" y="6592"/>
                  </a:lnTo>
                  <a:cubicBezTo>
                    <a:pt x="18166" y="6592"/>
                    <a:pt x="18520" y="8404"/>
                    <a:pt x="18520" y="14745"/>
                  </a:cubicBezTo>
                  <a:lnTo>
                    <a:pt x="18520" y="109130"/>
                  </a:lnTo>
                  <a:cubicBezTo>
                    <a:pt x="18520" y="115289"/>
                    <a:pt x="18166" y="117282"/>
                    <a:pt x="4527" y="117282"/>
                  </a:cubicBezTo>
                  <a:lnTo>
                    <a:pt x="275" y="117282"/>
                  </a:lnTo>
                  <a:lnTo>
                    <a:pt x="275" y="123804"/>
                  </a:lnTo>
                  <a:cubicBezTo>
                    <a:pt x="453" y="123804"/>
                    <a:pt x="19229" y="123079"/>
                    <a:pt x="26492" y="123079"/>
                  </a:cubicBezTo>
                  <a:cubicBezTo>
                    <a:pt x="33931" y="123079"/>
                    <a:pt x="44028" y="123442"/>
                    <a:pt x="52885" y="123804"/>
                  </a:cubicBezTo>
                  <a:lnTo>
                    <a:pt x="52885" y="117282"/>
                  </a:lnTo>
                  <a:lnTo>
                    <a:pt x="48634" y="117282"/>
                  </a:lnTo>
                  <a:cubicBezTo>
                    <a:pt x="34994" y="117282"/>
                    <a:pt x="34640" y="115471"/>
                    <a:pt x="34640" y="109130"/>
                  </a:cubicBezTo>
                  <a:lnTo>
                    <a:pt x="34640" y="64383"/>
                  </a:lnTo>
                  <a:lnTo>
                    <a:pt x="58199" y="64383"/>
                  </a:lnTo>
                  <a:cubicBezTo>
                    <a:pt x="61387" y="64383"/>
                    <a:pt x="70598" y="64383"/>
                    <a:pt x="78392" y="71811"/>
                  </a:cubicBezTo>
                  <a:cubicBezTo>
                    <a:pt x="84592" y="77427"/>
                    <a:pt x="84592" y="81956"/>
                    <a:pt x="84592" y="94093"/>
                  </a:cubicBezTo>
                  <a:cubicBezTo>
                    <a:pt x="84592" y="105869"/>
                    <a:pt x="84592" y="113297"/>
                    <a:pt x="92740" y="120181"/>
                  </a:cubicBezTo>
                  <a:cubicBezTo>
                    <a:pt x="100357" y="126521"/>
                    <a:pt x="110808" y="127427"/>
                    <a:pt x="115768" y="127427"/>
                  </a:cubicBezTo>
                  <a:cubicBezTo>
                    <a:pt x="130824" y="127427"/>
                    <a:pt x="134721" y="112753"/>
                    <a:pt x="134721" y="107318"/>
                  </a:cubicBezTo>
                  <a:cubicBezTo>
                    <a:pt x="134721" y="106050"/>
                    <a:pt x="134721" y="103876"/>
                    <a:pt x="131710" y="103876"/>
                  </a:cubicBezTo>
                  <a:cubicBezTo>
                    <a:pt x="129053" y="103876"/>
                    <a:pt x="128876" y="105507"/>
                    <a:pt x="128699" y="107318"/>
                  </a:cubicBezTo>
                  <a:cubicBezTo>
                    <a:pt x="127813" y="117826"/>
                    <a:pt x="121968" y="122355"/>
                    <a:pt x="116477" y="122355"/>
                  </a:cubicBezTo>
                  <a:cubicBezTo>
                    <a:pt x="106380" y="122355"/>
                    <a:pt x="104963" y="111666"/>
                    <a:pt x="102837" y="95180"/>
                  </a:cubicBezTo>
                  <a:cubicBezTo>
                    <a:pt x="100889" y="80687"/>
                    <a:pt x="100357" y="77789"/>
                    <a:pt x="95220" y="71811"/>
                  </a:cubicBezTo>
                  <a:cubicBezTo>
                    <a:pt x="93449" y="69818"/>
                    <a:pt x="88489" y="65108"/>
                    <a:pt x="78924" y="62028"/>
                  </a:cubicBezTo>
                  <a:close/>
                  <a:moveTo>
                    <a:pt x="57667" y="59310"/>
                  </a:moveTo>
                  <a:lnTo>
                    <a:pt x="34640" y="59310"/>
                  </a:lnTo>
                  <a:lnTo>
                    <a:pt x="34640" y="13658"/>
                  </a:lnTo>
                  <a:cubicBezTo>
                    <a:pt x="34640" y="8585"/>
                    <a:pt x="34817" y="7317"/>
                    <a:pt x="39422" y="6774"/>
                  </a:cubicBezTo>
                  <a:cubicBezTo>
                    <a:pt x="40840" y="6592"/>
                    <a:pt x="46862" y="6592"/>
                    <a:pt x="50582" y="6592"/>
                  </a:cubicBezTo>
                  <a:cubicBezTo>
                    <a:pt x="67587" y="6592"/>
                    <a:pt x="91855" y="6592"/>
                    <a:pt x="91855" y="32861"/>
                  </a:cubicBezTo>
                  <a:cubicBezTo>
                    <a:pt x="91855" y="53151"/>
                    <a:pt x="76444" y="59310"/>
                    <a:pt x="57667" y="59310"/>
                  </a:cubicBezTo>
                  <a:close/>
                </a:path>
              </a:pathLst>
            </a:custGeom>
            <a:grpFill/>
            <a:ln w="254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highlight>
                  <a:srgbClr val="FFFF00"/>
                </a:highlight>
              </a:endParaRPr>
            </a:p>
          </p:txBody>
        </p:sp>
        <p:sp>
          <p:nvSpPr>
            <p:cNvPr id="23" name="Freeform: Shape 22">
              <a:extLst>
                <a:ext uri="{FF2B5EF4-FFF2-40B4-BE49-F238E27FC236}">
                  <a16:creationId xmlns:a16="http://schemas.microsoft.com/office/drawing/2014/main" id="{7EFC1039-28EC-5A2A-5875-BF6F6C344BE8}"/>
                </a:ext>
              </a:extLst>
            </p:cNvPr>
            <p:cNvSpPr/>
            <p:nvPr>
              <p:custDataLst>
                <p:tags r:id="rId18"/>
              </p:custDataLst>
            </p:nvPr>
          </p:nvSpPr>
          <p:spPr>
            <a:xfrm>
              <a:off x="7824412" y="6929556"/>
              <a:ext cx="87150" cy="127537"/>
            </a:xfrm>
            <a:custGeom>
              <a:avLst/>
              <a:gdLst>
                <a:gd name="connsiteX0" fmla="*/ 42428 w 87150"/>
                <a:gd name="connsiteY0" fmla="*/ 5512 h 127537"/>
                <a:gd name="connsiteX1" fmla="*/ 43136 w 87150"/>
                <a:gd name="connsiteY1" fmla="*/ 2613 h 127537"/>
                <a:gd name="connsiteX2" fmla="*/ 40302 w 87150"/>
                <a:gd name="connsiteY2" fmla="*/ 77 h 127537"/>
                <a:gd name="connsiteX3" fmla="*/ 17629 w 87150"/>
                <a:gd name="connsiteY3" fmla="*/ 1889 h 127537"/>
                <a:gd name="connsiteX4" fmla="*/ 13732 w 87150"/>
                <a:gd name="connsiteY4" fmla="*/ 6056 h 127537"/>
                <a:gd name="connsiteX5" fmla="*/ 18337 w 87150"/>
                <a:gd name="connsiteY5" fmla="*/ 8592 h 127537"/>
                <a:gd name="connsiteX6" fmla="*/ 26840 w 87150"/>
                <a:gd name="connsiteY6" fmla="*/ 11309 h 127537"/>
                <a:gd name="connsiteX7" fmla="*/ 26131 w 87150"/>
                <a:gd name="connsiteY7" fmla="*/ 15295 h 127537"/>
                <a:gd name="connsiteX8" fmla="*/ 1155 w 87150"/>
                <a:gd name="connsiteY8" fmla="*/ 117832 h 127537"/>
                <a:gd name="connsiteX9" fmla="*/ 269 w 87150"/>
                <a:gd name="connsiteY9" fmla="*/ 121818 h 127537"/>
                <a:gd name="connsiteX10" fmla="*/ 6292 w 87150"/>
                <a:gd name="connsiteY10" fmla="*/ 127615 h 127537"/>
                <a:gd name="connsiteX11" fmla="*/ 14440 w 87150"/>
                <a:gd name="connsiteY11" fmla="*/ 120006 h 127537"/>
                <a:gd name="connsiteX12" fmla="*/ 23120 w 87150"/>
                <a:gd name="connsiteY12" fmla="*/ 84861 h 127537"/>
                <a:gd name="connsiteX13" fmla="*/ 45793 w 87150"/>
                <a:gd name="connsiteY13" fmla="*/ 99716 h 127537"/>
                <a:gd name="connsiteX14" fmla="*/ 45439 w 87150"/>
                <a:gd name="connsiteY14" fmla="*/ 103339 h 127537"/>
                <a:gd name="connsiteX15" fmla="*/ 44730 w 87150"/>
                <a:gd name="connsiteY15" fmla="*/ 108955 h 127537"/>
                <a:gd name="connsiteX16" fmla="*/ 63507 w 87150"/>
                <a:gd name="connsiteY16" fmla="*/ 127615 h 127537"/>
                <a:gd name="connsiteX17" fmla="*/ 86003 w 87150"/>
                <a:gd name="connsiteY17" fmla="*/ 99897 h 127537"/>
                <a:gd name="connsiteX18" fmla="*/ 83169 w 87150"/>
                <a:gd name="connsiteY18" fmla="*/ 97542 h 127537"/>
                <a:gd name="connsiteX19" fmla="*/ 79626 w 87150"/>
                <a:gd name="connsiteY19" fmla="*/ 101890 h 127537"/>
                <a:gd name="connsiteX20" fmla="*/ 64038 w 87150"/>
                <a:gd name="connsiteY20" fmla="*/ 122542 h 127537"/>
                <a:gd name="connsiteX21" fmla="*/ 57838 w 87150"/>
                <a:gd name="connsiteY21" fmla="*/ 113122 h 127537"/>
                <a:gd name="connsiteX22" fmla="*/ 58901 w 87150"/>
                <a:gd name="connsiteY22" fmla="*/ 104970 h 127537"/>
                <a:gd name="connsiteX23" fmla="*/ 59787 w 87150"/>
                <a:gd name="connsiteY23" fmla="*/ 99354 h 127537"/>
                <a:gd name="connsiteX24" fmla="*/ 31091 w 87150"/>
                <a:gd name="connsiteY24" fmla="*/ 80151 h 127537"/>
                <a:gd name="connsiteX25" fmla="*/ 45793 w 87150"/>
                <a:gd name="connsiteY25" fmla="*/ 68194 h 127537"/>
                <a:gd name="connsiteX26" fmla="*/ 73603 w 87150"/>
                <a:gd name="connsiteY26" fmla="*/ 50984 h 127537"/>
                <a:gd name="connsiteX27" fmla="*/ 79449 w 87150"/>
                <a:gd name="connsiteY27" fmla="*/ 53339 h 127537"/>
                <a:gd name="connsiteX28" fmla="*/ 70238 w 87150"/>
                <a:gd name="connsiteY28" fmla="*/ 63484 h 127537"/>
                <a:gd name="connsiteX29" fmla="*/ 77323 w 87150"/>
                <a:gd name="connsiteY29" fmla="*/ 70187 h 127537"/>
                <a:gd name="connsiteX30" fmla="*/ 87420 w 87150"/>
                <a:gd name="connsiteY30" fmla="*/ 58592 h 127537"/>
                <a:gd name="connsiteX31" fmla="*/ 73781 w 87150"/>
                <a:gd name="connsiteY31" fmla="*/ 45911 h 127537"/>
                <a:gd name="connsiteX32" fmla="*/ 45439 w 87150"/>
                <a:gd name="connsiteY32" fmla="*/ 61853 h 127537"/>
                <a:gd name="connsiteX33" fmla="*/ 24891 w 87150"/>
                <a:gd name="connsiteY33" fmla="*/ 77795 h 127537"/>
                <a:gd name="connsiteX34" fmla="*/ 42428 w 87150"/>
                <a:gd name="connsiteY34" fmla="*/ 5512 h 12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7150" h="127537">
                  <a:moveTo>
                    <a:pt x="42428" y="5512"/>
                  </a:moveTo>
                  <a:cubicBezTo>
                    <a:pt x="42605" y="5150"/>
                    <a:pt x="43136" y="2795"/>
                    <a:pt x="43136" y="2613"/>
                  </a:cubicBezTo>
                  <a:cubicBezTo>
                    <a:pt x="43136" y="1708"/>
                    <a:pt x="42428" y="77"/>
                    <a:pt x="40302" y="77"/>
                  </a:cubicBezTo>
                  <a:cubicBezTo>
                    <a:pt x="36759" y="77"/>
                    <a:pt x="22057" y="1526"/>
                    <a:pt x="17629" y="1889"/>
                  </a:cubicBezTo>
                  <a:cubicBezTo>
                    <a:pt x="16211" y="2070"/>
                    <a:pt x="13732" y="2251"/>
                    <a:pt x="13732" y="6056"/>
                  </a:cubicBezTo>
                  <a:cubicBezTo>
                    <a:pt x="13732" y="8592"/>
                    <a:pt x="16211" y="8592"/>
                    <a:pt x="18337" y="8592"/>
                  </a:cubicBezTo>
                  <a:cubicBezTo>
                    <a:pt x="26840" y="8592"/>
                    <a:pt x="26840" y="9860"/>
                    <a:pt x="26840" y="11309"/>
                  </a:cubicBezTo>
                  <a:cubicBezTo>
                    <a:pt x="26840" y="12577"/>
                    <a:pt x="26485" y="13664"/>
                    <a:pt x="26131" y="15295"/>
                  </a:cubicBezTo>
                  <a:lnTo>
                    <a:pt x="1155" y="117832"/>
                  </a:lnTo>
                  <a:cubicBezTo>
                    <a:pt x="269" y="121093"/>
                    <a:pt x="269" y="121455"/>
                    <a:pt x="269" y="121818"/>
                  </a:cubicBezTo>
                  <a:cubicBezTo>
                    <a:pt x="269" y="124535"/>
                    <a:pt x="2395" y="127615"/>
                    <a:pt x="6292" y="127615"/>
                  </a:cubicBezTo>
                  <a:cubicBezTo>
                    <a:pt x="11075" y="127615"/>
                    <a:pt x="13377" y="123992"/>
                    <a:pt x="14440" y="120006"/>
                  </a:cubicBezTo>
                  <a:cubicBezTo>
                    <a:pt x="14794" y="119281"/>
                    <a:pt x="22411" y="87397"/>
                    <a:pt x="23120" y="84861"/>
                  </a:cubicBezTo>
                  <a:cubicBezTo>
                    <a:pt x="35696" y="86129"/>
                    <a:pt x="45793" y="90296"/>
                    <a:pt x="45793" y="99716"/>
                  </a:cubicBezTo>
                  <a:cubicBezTo>
                    <a:pt x="45793" y="100622"/>
                    <a:pt x="45793" y="101528"/>
                    <a:pt x="45439" y="103339"/>
                  </a:cubicBezTo>
                  <a:cubicBezTo>
                    <a:pt x="44730" y="106057"/>
                    <a:pt x="44730" y="106963"/>
                    <a:pt x="44730" y="108955"/>
                  </a:cubicBezTo>
                  <a:cubicBezTo>
                    <a:pt x="44730" y="121818"/>
                    <a:pt x="55004" y="127615"/>
                    <a:pt x="63507" y="127615"/>
                  </a:cubicBezTo>
                  <a:cubicBezTo>
                    <a:pt x="80689" y="127615"/>
                    <a:pt x="86003" y="100078"/>
                    <a:pt x="86003" y="99897"/>
                  </a:cubicBezTo>
                  <a:cubicBezTo>
                    <a:pt x="86003" y="97542"/>
                    <a:pt x="83700" y="97542"/>
                    <a:pt x="83169" y="97542"/>
                  </a:cubicBezTo>
                  <a:cubicBezTo>
                    <a:pt x="80689" y="97542"/>
                    <a:pt x="80512" y="98448"/>
                    <a:pt x="79626" y="101890"/>
                  </a:cubicBezTo>
                  <a:cubicBezTo>
                    <a:pt x="77500" y="109680"/>
                    <a:pt x="72718" y="122542"/>
                    <a:pt x="64038" y="122542"/>
                  </a:cubicBezTo>
                  <a:cubicBezTo>
                    <a:pt x="59255" y="122542"/>
                    <a:pt x="57838" y="118013"/>
                    <a:pt x="57838" y="113122"/>
                  </a:cubicBezTo>
                  <a:cubicBezTo>
                    <a:pt x="57838" y="110042"/>
                    <a:pt x="57838" y="109680"/>
                    <a:pt x="58901" y="104970"/>
                  </a:cubicBezTo>
                  <a:cubicBezTo>
                    <a:pt x="59078" y="104426"/>
                    <a:pt x="59787" y="101347"/>
                    <a:pt x="59787" y="99354"/>
                  </a:cubicBezTo>
                  <a:cubicBezTo>
                    <a:pt x="59787" y="83230"/>
                    <a:pt x="38531" y="80694"/>
                    <a:pt x="31091" y="80151"/>
                  </a:cubicBezTo>
                  <a:cubicBezTo>
                    <a:pt x="36228" y="76890"/>
                    <a:pt x="42782" y="70911"/>
                    <a:pt x="45793" y="68194"/>
                  </a:cubicBezTo>
                  <a:cubicBezTo>
                    <a:pt x="54827" y="59498"/>
                    <a:pt x="63684" y="50984"/>
                    <a:pt x="73603" y="50984"/>
                  </a:cubicBezTo>
                  <a:cubicBezTo>
                    <a:pt x="75729" y="50984"/>
                    <a:pt x="78032" y="51527"/>
                    <a:pt x="79449" y="53339"/>
                  </a:cubicBezTo>
                  <a:cubicBezTo>
                    <a:pt x="71832" y="54607"/>
                    <a:pt x="70238" y="60766"/>
                    <a:pt x="70238" y="63484"/>
                  </a:cubicBezTo>
                  <a:cubicBezTo>
                    <a:pt x="70238" y="67469"/>
                    <a:pt x="73249" y="70187"/>
                    <a:pt x="77323" y="70187"/>
                  </a:cubicBezTo>
                  <a:cubicBezTo>
                    <a:pt x="82106" y="70187"/>
                    <a:pt x="87420" y="66201"/>
                    <a:pt x="87420" y="58592"/>
                  </a:cubicBezTo>
                  <a:cubicBezTo>
                    <a:pt x="87420" y="52614"/>
                    <a:pt x="83169" y="45911"/>
                    <a:pt x="73781" y="45911"/>
                  </a:cubicBezTo>
                  <a:cubicBezTo>
                    <a:pt x="63684" y="45911"/>
                    <a:pt x="54473" y="53339"/>
                    <a:pt x="45439" y="61853"/>
                  </a:cubicBezTo>
                  <a:cubicBezTo>
                    <a:pt x="37999" y="69100"/>
                    <a:pt x="32154" y="74716"/>
                    <a:pt x="24891" y="77795"/>
                  </a:cubicBezTo>
                  <a:lnTo>
                    <a:pt x="42428" y="5512"/>
                  </a:lnTo>
                  <a:close/>
                </a:path>
              </a:pathLst>
            </a:custGeom>
            <a:grpFill/>
            <a:ln w="254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highlight>
                  <a:srgbClr val="FFFF00"/>
                </a:highlight>
              </a:endParaRPr>
            </a:p>
          </p:txBody>
        </p:sp>
      </p:grpSp>
      <p:sp>
        <p:nvSpPr>
          <p:cNvPr id="26" name="TextBox 25">
            <a:extLst>
              <a:ext uri="{FF2B5EF4-FFF2-40B4-BE49-F238E27FC236}">
                <a16:creationId xmlns:a16="http://schemas.microsoft.com/office/drawing/2014/main" id="{BF707249-7A0E-C58C-D7D2-4B55CE992FF9}"/>
              </a:ext>
            </a:extLst>
          </p:cNvPr>
          <p:cNvSpPr txBox="1"/>
          <p:nvPr/>
        </p:nvSpPr>
        <p:spPr>
          <a:xfrm>
            <a:off x="5543583" y="6092825"/>
            <a:ext cx="6097554" cy="276999"/>
          </a:xfrm>
          <a:prstGeom prst="rect">
            <a:avLst/>
          </a:prstGeom>
          <a:noFill/>
        </p:spPr>
        <p:txBody>
          <a:bodyPr wrap="square">
            <a:spAutoFit/>
          </a:bodyPr>
          <a:lstStyle/>
          <a:p>
            <a:r>
              <a:rPr lang="en-US" sz="1200" dirty="0">
                <a:solidFill>
                  <a:srgbClr val="A4A3AB"/>
                </a:solidFill>
              </a:rPr>
              <a:t>[9] </a:t>
            </a:r>
            <a:r>
              <a:rPr lang="en-US" sz="1200" dirty="0" err="1">
                <a:solidFill>
                  <a:srgbClr val="A4A3AB"/>
                </a:solidFill>
              </a:rPr>
              <a:t>Agathos</a:t>
            </a:r>
            <a:r>
              <a:rPr lang="en-US" sz="1200" dirty="0">
                <a:solidFill>
                  <a:srgbClr val="A4A3AB"/>
                </a:solidFill>
              </a:rPr>
              <a:t> et al. 2014</a:t>
            </a:r>
            <a:endParaRPr lang="en-US" dirty="0">
              <a:solidFill>
                <a:srgbClr val="A4A3AB"/>
              </a:solidFill>
            </a:endParaRPr>
          </a:p>
        </p:txBody>
      </p:sp>
      <p:sp>
        <p:nvSpPr>
          <p:cNvPr id="27" name="Date Placeholder 1">
            <a:extLst>
              <a:ext uri="{FF2B5EF4-FFF2-40B4-BE49-F238E27FC236}">
                <a16:creationId xmlns:a16="http://schemas.microsoft.com/office/drawing/2014/main" id="{BF4385AF-ED17-D424-0D3B-C37BFA2E8F95}"/>
              </a:ext>
            </a:extLst>
          </p:cNvPr>
          <p:cNvSpPr txBox="1">
            <a:spLocks/>
          </p:cNvSpPr>
          <p:nvPr/>
        </p:nvSpPr>
        <p:spPr>
          <a:xfrm>
            <a:off x="550863" y="6507212"/>
            <a:ext cx="2628900" cy="153888"/>
          </a:xfrm>
          <a:prstGeom prst="rect">
            <a:avLst/>
          </a:prstGeom>
        </p:spPr>
        <p:txBody>
          <a:bodyPr vert="horz" wrap="square" lIns="0" tIns="0" rIns="0" bIns="0" rtlCol="0" anchor="ctr">
            <a:normAutofit fontScale="6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a:solidFill>
                  <a:schemeClr val="tx1">
                    <a:alpha val="80000"/>
                  </a:schemeClr>
                </a:solidFill>
              </a:rPr>
              <a:t>13/6/25</a:t>
            </a:r>
            <a:endParaRPr lang="en-US" dirty="0">
              <a:solidFill>
                <a:schemeClr val="tx1">
                  <a:alpha val="80000"/>
                </a:schemeClr>
              </a:solidFill>
            </a:endParaRPr>
          </a:p>
        </p:txBody>
      </p:sp>
      <p:sp>
        <p:nvSpPr>
          <p:cNvPr id="28" name="Footer Placeholder 7">
            <a:extLst>
              <a:ext uri="{FF2B5EF4-FFF2-40B4-BE49-F238E27FC236}">
                <a16:creationId xmlns:a16="http://schemas.microsoft.com/office/drawing/2014/main" id="{06346DB6-8B55-2177-CEDB-F41F3E523900}"/>
              </a:ext>
            </a:extLst>
          </p:cNvPr>
          <p:cNvSpPr txBox="1">
            <a:spLocks/>
          </p:cNvSpPr>
          <p:nvPr/>
        </p:nvSpPr>
        <p:spPr>
          <a:xfrm>
            <a:off x="3359150" y="6507212"/>
            <a:ext cx="6379210" cy="153888"/>
          </a:xfrm>
          <a:prstGeom prst="rect">
            <a:avLst/>
          </a:prstGeom>
        </p:spPr>
        <p:txBody>
          <a:bodyPr vert="horz" wrap="square" lIns="0" tIns="0" rIns="0" bIns="0" rtlCol="0" anchor="ctr">
            <a:normAutofit fontScale="6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a:solidFill>
                  <a:schemeClr val="tx1">
                    <a:alpha val="80000"/>
                  </a:schemeClr>
                </a:solidFill>
              </a:rPr>
              <a:t>Andrea Begnoni</a:t>
            </a:r>
            <a:endParaRPr lang="en-US" dirty="0">
              <a:solidFill>
                <a:schemeClr val="tx1">
                  <a:alpha val="80000"/>
                </a:schemeClr>
              </a:solidFill>
            </a:endParaRPr>
          </a:p>
        </p:txBody>
      </p:sp>
    </p:spTree>
    <p:extLst>
      <p:ext uri="{BB962C8B-B14F-4D97-AF65-F5344CB8AC3E}">
        <p14:creationId xmlns:p14="http://schemas.microsoft.com/office/powerpoint/2010/main" val="12148664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518E2AC7-0141-0FCF-3405-19A4149B2F14}"/>
            </a:ext>
          </a:extLst>
        </p:cNvPr>
        <p:cNvGrpSpPr/>
        <p:nvPr/>
      </p:nvGrpSpPr>
      <p:grpSpPr>
        <a:xfrm>
          <a:off x="0" y="0"/>
          <a:ext cx="0" cy="0"/>
          <a:chOff x="0" y="0"/>
          <a:chExt cx="0" cy="0"/>
        </a:xfrm>
      </p:grpSpPr>
      <p:grpSp>
        <p:nvGrpSpPr>
          <p:cNvPr id="59" name="Group 58">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60" name="Freeform: Shape 59">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1" name="Oval 60">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Oval 61">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Freeform: Shape 62">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useBgFill="1">
        <p:nvSpPr>
          <p:cNvPr id="65" name="Rectangle 64">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0A54BF-F70A-DA3E-B559-855DD18C0FDC}"/>
              </a:ext>
            </a:extLst>
          </p:cNvPr>
          <p:cNvSpPr>
            <a:spLocks noGrp="1"/>
          </p:cNvSpPr>
          <p:nvPr>
            <p:ph type="ctrTitle"/>
          </p:nvPr>
        </p:nvSpPr>
        <p:spPr>
          <a:xfrm>
            <a:off x="550864" y="549275"/>
            <a:ext cx="3565524" cy="1997855"/>
          </a:xfrm>
        </p:spPr>
        <p:txBody>
          <a:bodyPr vert="horz" wrap="square" lIns="0" tIns="0" rIns="0" bIns="0" rtlCol="0" anchor="b" anchorCtr="0">
            <a:normAutofit/>
          </a:bodyPr>
          <a:lstStyle/>
          <a:p>
            <a:pPr>
              <a:lnSpc>
                <a:spcPct val="100000"/>
              </a:lnSpc>
            </a:pPr>
            <a:r>
              <a:rPr lang="en-US"/>
              <a:t>Comparison with LVK</a:t>
            </a:r>
          </a:p>
        </p:txBody>
      </p:sp>
      <p:grpSp>
        <p:nvGrpSpPr>
          <p:cNvPr id="67" name="Group 66">
            <a:extLst>
              <a:ext uri="{FF2B5EF4-FFF2-40B4-BE49-F238E27FC236}">
                <a16:creationId xmlns:a16="http://schemas.microsoft.com/office/drawing/2014/main" id="{9F2D4ED5-DC78-4C88-97AA-483206C53E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70793" y="0"/>
            <a:ext cx="1468514" cy="1521012"/>
            <a:chOff x="5236793" y="2432482"/>
            <a:chExt cx="1468514" cy="1521012"/>
          </a:xfrm>
        </p:grpSpPr>
        <p:sp>
          <p:nvSpPr>
            <p:cNvPr id="68" name="Freeform 5">
              <a:extLst>
                <a:ext uri="{FF2B5EF4-FFF2-40B4-BE49-F238E27FC236}">
                  <a16:creationId xmlns:a16="http://schemas.microsoft.com/office/drawing/2014/main" id="{0DE0B65A-4839-40B2-BA92-1464FEADBA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463135" y="2432482"/>
              <a:ext cx="1242172" cy="729202"/>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4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Freeform 6">
              <a:extLst>
                <a:ext uri="{FF2B5EF4-FFF2-40B4-BE49-F238E27FC236}">
                  <a16:creationId xmlns:a16="http://schemas.microsoft.com/office/drawing/2014/main" id="{842A0A68-39DD-4DA7-BAD5-63B9C13987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236793" y="2566400"/>
              <a:ext cx="611884" cy="1076550"/>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4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Freeform 8">
              <a:extLst>
                <a:ext uri="{FF2B5EF4-FFF2-40B4-BE49-F238E27FC236}">
                  <a16:creationId xmlns:a16="http://schemas.microsoft.com/office/drawing/2014/main" id="{21A69E50-7E10-45C3-B4F2-19DBA77484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765469" y="2876944"/>
              <a:ext cx="630288" cy="1076550"/>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40000"/>
                    <a:lumOff val="60000"/>
                    <a:alpha val="60000"/>
                  </a:schemeClr>
                </a:gs>
              </a:gsLst>
              <a:lin ang="18000000" scaled="0"/>
              <a:tileRect/>
            </a:gradFill>
            <a:ln>
              <a:noFill/>
            </a:ln>
            <a:effectLst>
              <a:innerShdw blurRad="508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2" name="Oval 71">
            <a:extLst>
              <a:ext uri="{FF2B5EF4-FFF2-40B4-BE49-F238E27FC236}">
                <a16:creationId xmlns:a16="http://schemas.microsoft.com/office/drawing/2014/main" id="{D166A8AB-8924-421C-BCED-B54DBC4054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7897" y="5497189"/>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Text Placeholder 3">
            <a:extLst>
              <a:ext uri="{FF2B5EF4-FFF2-40B4-BE49-F238E27FC236}">
                <a16:creationId xmlns:a16="http://schemas.microsoft.com/office/drawing/2014/main" id="{102AAF43-C20A-3348-73A6-998CFDC08B9D}"/>
              </a:ext>
            </a:extLst>
          </p:cNvPr>
          <p:cNvSpPr>
            <a:spLocks noGrp="1"/>
          </p:cNvSpPr>
          <p:nvPr>
            <p:ph type="body" sz="quarter" idx="14"/>
          </p:nvPr>
        </p:nvSpPr>
        <p:spPr>
          <a:xfrm>
            <a:off x="550863" y="2677306"/>
            <a:ext cx="3565525" cy="3415519"/>
          </a:xfrm>
        </p:spPr>
        <p:txBody>
          <a:bodyPr vert="horz" wrap="square" lIns="0" tIns="0" rIns="0" bIns="0" rtlCol="0" anchor="t">
            <a:normAutofit/>
          </a:bodyPr>
          <a:lstStyle/>
          <a:p>
            <a:pPr marL="114300">
              <a:buFont typeface="Arial" panose="020B0604020202020204" pitchFamily="34" charset="0"/>
              <a:buChar char="•"/>
            </a:pPr>
            <a:r>
              <a:rPr lang="en-US" sz="1600" dirty="0"/>
              <a:t>We test the 90% upper bound from the Fisher analysis with the actual LVK results. The events analyzed are 12 and the different realizations give the error bars. The violin plots are obtained by the single events bounds.</a:t>
            </a:r>
          </a:p>
          <a:p>
            <a:pPr marL="114300">
              <a:buFont typeface="Arial" panose="020B0604020202020204" pitchFamily="34" charset="0"/>
              <a:buChar char="•"/>
            </a:pPr>
            <a:r>
              <a:rPr lang="en-US" sz="1600" dirty="0"/>
              <a:t>LHV indicates that the detectors used are Livingston, Hanford and Virgo.</a:t>
            </a:r>
          </a:p>
          <a:p>
            <a:pPr marL="114300">
              <a:buFont typeface="Arial" panose="020B0604020202020204" pitchFamily="34" charset="0"/>
              <a:buChar char="•"/>
            </a:pPr>
            <a:r>
              <a:rPr lang="en-US" sz="1600" dirty="0"/>
              <a:t>There is great agreement between the Fisher and the collaboration results</a:t>
            </a:r>
          </a:p>
        </p:txBody>
      </p:sp>
      <p:pic>
        <p:nvPicPr>
          <p:cNvPr id="27" name="Picture 26">
            <a:extLst>
              <a:ext uri="{FF2B5EF4-FFF2-40B4-BE49-F238E27FC236}">
                <a16:creationId xmlns:a16="http://schemas.microsoft.com/office/drawing/2014/main" id="{2654CBDA-84D2-1DDD-4B04-99D950FF701D}"/>
              </a:ext>
            </a:extLst>
          </p:cNvPr>
          <p:cNvPicPr>
            <a:picLocks noChangeAspect="1"/>
          </p:cNvPicPr>
          <p:nvPr/>
        </p:nvPicPr>
        <p:blipFill>
          <a:blip r:embed="rId2"/>
          <a:stretch>
            <a:fillRect/>
          </a:stretch>
        </p:blipFill>
        <p:spPr>
          <a:xfrm>
            <a:off x="4363585" y="1206606"/>
            <a:ext cx="7581217" cy="5003603"/>
          </a:xfrm>
          <a:custGeom>
            <a:avLst/>
            <a:gdLst/>
            <a:ahLst/>
            <a:cxnLst/>
            <a:rect l="l" t="t" r="r" b="b"/>
            <a:pathLst>
              <a:path w="7090237" h="5759451">
                <a:moveTo>
                  <a:pt x="0" y="0"/>
                </a:moveTo>
                <a:lnTo>
                  <a:pt x="7090237" y="0"/>
                </a:lnTo>
                <a:lnTo>
                  <a:pt x="7090237" y="5759451"/>
                </a:lnTo>
                <a:lnTo>
                  <a:pt x="0" y="5759451"/>
                </a:lnTo>
                <a:close/>
              </a:path>
            </a:pathLst>
          </a:custGeom>
        </p:spPr>
      </p:pic>
      <p:pic>
        <p:nvPicPr>
          <p:cNvPr id="28" name="Picture 27">
            <a:extLst>
              <a:ext uri="{FF2B5EF4-FFF2-40B4-BE49-F238E27FC236}">
                <a16:creationId xmlns:a16="http://schemas.microsoft.com/office/drawing/2014/main" id="{C9E5E9CC-E1D6-14E9-481D-080DCB8F63E1}"/>
              </a:ext>
            </a:extLst>
          </p:cNvPr>
          <p:cNvPicPr>
            <a:picLocks noChangeAspect="1"/>
          </p:cNvPicPr>
          <p:nvPr/>
        </p:nvPicPr>
        <p:blipFill>
          <a:blip r:embed="rId3"/>
          <a:stretch>
            <a:fillRect/>
          </a:stretch>
        </p:blipFill>
        <p:spPr>
          <a:xfrm>
            <a:off x="5400092" y="5599409"/>
            <a:ext cx="307808" cy="238303"/>
          </a:xfrm>
          <a:prstGeom prst="rect">
            <a:avLst/>
          </a:prstGeom>
        </p:spPr>
      </p:pic>
      <p:sp>
        <p:nvSpPr>
          <p:cNvPr id="29" name="Date Placeholder 1">
            <a:extLst>
              <a:ext uri="{FF2B5EF4-FFF2-40B4-BE49-F238E27FC236}">
                <a16:creationId xmlns:a16="http://schemas.microsoft.com/office/drawing/2014/main" id="{66D75934-AB75-9C60-5FE2-3697093FB096}"/>
              </a:ext>
            </a:extLst>
          </p:cNvPr>
          <p:cNvSpPr txBox="1">
            <a:spLocks/>
          </p:cNvSpPr>
          <p:nvPr/>
        </p:nvSpPr>
        <p:spPr>
          <a:xfrm>
            <a:off x="550863" y="6507212"/>
            <a:ext cx="2628900" cy="153888"/>
          </a:xfrm>
          <a:prstGeom prst="rect">
            <a:avLst/>
          </a:prstGeom>
        </p:spPr>
        <p:txBody>
          <a:bodyPr vert="horz" wrap="square" lIns="0" tIns="0" rIns="0" bIns="0" rtlCol="0" anchor="ctr">
            <a:normAutofit fontScale="6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a:solidFill>
                  <a:schemeClr val="tx1">
                    <a:alpha val="80000"/>
                  </a:schemeClr>
                </a:solidFill>
              </a:rPr>
              <a:t>13/6/25</a:t>
            </a:r>
            <a:endParaRPr lang="en-US" dirty="0">
              <a:solidFill>
                <a:schemeClr val="tx1">
                  <a:alpha val="80000"/>
                </a:schemeClr>
              </a:solidFill>
            </a:endParaRPr>
          </a:p>
        </p:txBody>
      </p:sp>
      <p:sp>
        <p:nvSpPr>
          <p:cNvPr id="30" name="Footer Placeholder 7">
            <a:extLst>
              <a:ext uri="{FF2B5EF4-FFF2-40B4-BE49-F238E27FC236}">
                <a16:creationId xmlns:a16="http://schemas.microsoft.com/office/drawing/2014/main" id="{B596A589-9A94-963A-139F-F1A5DA304336}"/>
              </a:ext>
            </a:extLst>
          </p:cNvPr>
          <p:cNvSpPr txBox="1">
            <a:spLocks/>
          </p:cNvSpPr>
          <p:nvPr/>
        </p:nvSpPr>
        <p:spPr>
          <a:xfrm>
            <a:off x="3359150" y="6507212"/>
            <a:ext cx="6379210" cy="153888"/>
          </a:xfrm>
          <a:prstGeom prst="rect">
            <a:avLst/>
          </a:prstGeom>
        </p:spPr>
        <p:txBody>
          <a:bodyPr vert="horz" wrap="square" lIns="0" tIns="0" rIns="0" bIns="0" rtlCol="0" anchor="ctr">
            <a:normAutofit fontScale="6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a:solidFill>
                  <a:schemeClr val="tx1">
                    <a:alpha val="80000"/>
                  </a:schemeClr>
                </a:solidFill>
              </a:rPr>
              <a:t>Andrea Begnoni</a:t>
            </a:r>
            <a:endParaRPr lang="en-US" dirty="0">
              <a:solidFill>
                <a:schemeClr val="tx1">
                  <a:alpha val="80000"/>
                </a:schemeClr>
              </a:solidFill>
            </a:endParaRPr>
          </a:p>
        </p:txBody>
      </p:sp>
    </p:spTree>
    <p:extLst>
      <p:ext uri="{BB962C8B-B14F-4D97-AF65-F5344CB8AC3E}">
        <p14:creationId xmlns:p14="http://schemas.microsoft.com/office/powerpoint/2010/main" val="18180678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81D526C7-2A56-F3FF-F977-6C50C4D80F65}"/>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10" name="Freeform: Shape 9">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Oval 10">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Freeform: Shape 12">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useBgFill="1">
        <p:nvSpPr>
          <p:cNvPr id="15" name="Rectangle 14">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38A035-9189-7987-FF27-51D5ECF0F8B3}"/>
              </a:ext>
            </a:extLst>
          </p:cNvPr>
          <p:cNvSpPr>
            <a:spLocks noGrp="1"/>
          </p:cNvSpPr>
          <p:nvPr>
            <p:ph type="ctrTitle"/>
          </p:nvPr>
        </p:nvSpPr>
        <p:spPr>
          <a:xfrm>
            <a:off x="550864" y="549275"/>
            <a:ext cx="3565524" cy="1997855"/>
          </a:xfrm>
        </p:spPr>
        <p:txBody>
          <a:bodyPr vert="horz" wrap="square" lIns="0" tIns="0" rIns="0" bIns="0" rtlCol="0" anchor="b" anchorCtr="0">
            <a:normAutofit/>
          </a:bodyPr>
          <a:lstStyle/>
          <a:p>
            <a:pPr>
              <a:lnSpc>
                <a:spcPct val="100000"/>
              </a:lnSpc>
            </a:pPr>
            <a:r>
              <a:rPr lang="en-US" dirty="0"/>
              <a:t>Forecast for ET</a:t>
            </a:r>
          </a:p>
        </p:txBody>
      </p:sp>
      <p:grpSp>
        <p:nvGrpSpPr>
          <p:cNvPr id="17" name="Group 16">
            <a:extLst>
              <a:ext uri="{FF2B5EF4-FFF2-40B4-BE49-F238E27FC236}">
                <a16:creationId xmlns:a16="http://schemas.microsoft.com/office/drawing/2014/main" id="{9F2D4ED5-DC78-4C88-97AA-483206C53E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70793" y="0"/>
            <a:ext cx="1468514" cy="1521012"/>
            <a:chOff x="5236793" y="2432482"/>
            <a:chExt cx="1468514" cy="1521012"/>
          </a:xfrm>
        </p:grpSpPr>
        <p:sp>
          <p:nvSpPr>
            <p:cNvPr id="18" name="Freeform 5">
              <a:extLst>
                <a:ext uri="{FF2B5EF4-FFF2-40B4-BE49-F238E27FC236}">
                  <a16:creationId xmlns:a16="http://schemas.microsoft.com/office/drawing/2014/main" id="{0DE0B65A-4839-40B2-BA92-1464FEADBA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463135" y="2432482"/>
              <a:ext cx="1242172" cy="729202"/>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4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6">
              <a:extLst>
                <a:ext uri="{FF2B5EF4-FFF2-40B4-BE49-F238E27FC236}">
                  <a16:creationId xmlns:a16="http://schemas.microsoft.com/office/drawing/2014/main" id="{842A0A68-39DD-4DA7-BAD5-63B9C13987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236793" y="2566400"/>
              <a:ext cx="611884" cy="1076550"/>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4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Freeform 8">
              <a:extLst>
                <a:ext uri="{FF2B5EF4-FFF2-40B4-BE49-F238E27FC236}">
                  <a16:creationId xmlns:a16="http://schemas.microsoft.com/office/drawing/2014/main" id="{21A69E50-7E10-45C3-B4F2-19DBA77484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765469" y="2876944"/>
              <a:ext cx="630288" cy="1076550"/>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40000"/>
                    <a:lumOff val="60000"/>
                    <a:alpha val="60000"/>
                  </a:schemeClr>
                </a:gs>
              </a:gsLst>
              <a:lin ang="18000000" scaled="0"/>
              <a:tileRect/>
            </a:gradFill>
            <a:ln>
              <a:noFill/>
            </a:ln>
            <a:effectLst>
              <a:innerShdw blurRad="508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2" name="Oval 21">
            <a:extLst>
              <a:ext uri="{FF2B5EF4-FFF2-40B4-BE49-F238E27FC236}">
                <a16:creationId xmlns:a16="http://schemas.microsoft.com/office/drawing/2014/main" id="{D166A8AB-8924-421C-BCED-B54DBC4054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7897" y="5497189"/>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Text Placeholder 3">
            <a:extLst>
              <a:ext uri="{FF2B5EF4-FFF2-40B4-BE49-F238E27FC236}">
                <a16:creationId xmlns:a16="http://schemas.microsoft.com/office/drawing/2014/main" id="{B807AC83-ADB7-25A9-B99B-41F45191B61A}"/>
              </a:ext>
            </a:extLst>
          </p:cNvPr>
          <p:cNvSpPr>
            <a:spLocks noGrp="1"/>
          </p:cNvSpPr>
          <p:nvPr>
            <p:ph type="body" sz="quarter" idx="14"/>
          </p:nvPr>
        </p:nvSpPr>
        <p:spPr>
          <a:xfrm>
            <a:off x="550863" y="2677306"/>
            <a:ext cx="3565525" cy="3415519"/>
          </a:xfrm>
        </p:spPr>
        <p:txBody>
          <a:bodyPr vert="horz" wrap="square" lIns="0" tIns="0" rIns="0" bIns="0" rtlCol="0" anchor="t">
            <a:normAutofit/>
          </a:bodyPr>
          <a:lstStyle/>
          <a:p>
            <a:pPr marL="114300">
              <a:buFont typeface="Arial" panose="020B0604020202020204" pitchFamily="34" charset="0"/>
              <a:buChar char="•"/>
            </a:pPr>
            <a:r>
              <a:rPr lang="en-US" sz="1600" dirty="0"/>
              <a:t>We test 3 detector designs for ET</a:t>
            </a:r>
          </a:p>
          <a:p>
            <a:pPr marL="114300">
              <a:buFont typeface="Arial" panose="020B0604020202020204" pitchFamily="34" charset="0"/>
              <a:buChar char="•"/>
            </a:pPr>
            <a:r>
              <a:rPr lang="en-US" sz="1600" dirty="0"/>
              <a:t>All the detectors improve significantly the LVK constraint and the difference is inside the error bars</a:t>
            </a:r>
          </a:p>
          <a:p>
            <a:pPr marL="114300">
              <a:buFont typeface="Arial" panose="020B0604020202020204" pitchFamily="34" charset="0"/>
              <a:buChar char="•"/>
            </a:pPr>
            <a:r>
              <a:rPr lang="en-US" sz="1600" dirty="0"/>
              <a:t>These results corresponds to 5/6 months of observations</a:t>
            </a:r>
          </a:p>
        </p:txBody>
      </p:sp>
      <p:pic>
        <p:nvPicPr>
          <p:cNvPr id="3" name="Picture 2">
            <a:extLst>
              <a:ext uri="{FF2B5EF4-FFF2-40B4-BE49-F238E27FC236}">
                <a16:creationId xmlns:a16="http://schemas.microsoft.com/office/drawing/2014/main" id="{4034A46A-D5E9-5A70-C35B-D82EDDD90AA6}"/>
              </a:ext>
            </a:extLst>
          </p:cNvPr>
          <p:cNvPicPr>
            <a:picLocks noChangeAspect="1"/>
          </p:cNvPicPr>
          <p:nvPr/>
        </p:nvPicPr>
        <p:blipFill>
          <a:blip r:embed="rId2"/>
          <a:stretch>
            <a:fillRect/>
          </a:stretch>
        </p:blipFill>
        <p:spPr>
          <a:xfrm>
            <a:off x="4550900" y="1071496"/>
            <a:ext cx="7090237" cy="4715008"/>
          </a:xfrm>
          <a:custGeom>
            <a:avLst/>
            <a:gdLst/>
            <a:ahLst/>
            <a:cxnLst/>
            <a:rect l="l" t="t" r="r" b="b"/>
            <a:pathLst>
              <a:path w="7090237" h="5759451">
                <a:moveTo>
                  <a:pt x="0" y="0"/>
                </a:moveTo>
                <a:lnTo>
                  <a:pt x="7090237" y="0"/>
                </a:lnTo>
                <a:lnTo>
                  <a:pt x="7090237" y="5759451"/>
                </a:lnTo>
                <a:lnTo>
                  <a:pt x="0" y="5759451"/>
                </a:lnTo>
                <a:close/>
              </a:path>
            </a:pathLst>
          </a:custGeom>
        </p:spPr>
      </p:pic>
      <p:pic>
        <p:nvPicPr>
          <p:cNvPr id="6" name="Picture 5">
            <a:extLst>
              <a:ext uri="{FF2B5EF4-FFF2-40B4-BE49-F238E27FC236}">
                <a16:creationId xmlns:a16="http://schemas.microsoft.com/office/drawing/2014/main" id="{387CE0D5-3366-A6B3-6BF6-BB7A0A3F1136}"/>
              </a:ext>
            </a:extLst>
          </p:cNvPr>
          <p:cNvPicPr>
            <a:picLocks noChangeAspect="1"/>
          </p:cNvPicPr>
          <p:nvPr/>
        </p:nvPicPr>
        <p:blipFill>
          <a:blip r:embed="rId3"/>
          <a:stretch>
            <a:fillRect/>
          </a:stretch>
        </p:blipFill>
        <p:spPr>
          <a:xfrm>
            <a:off x="5540334" y="5188103"/>
            <a:ext cx="234494" cy="181544"/>
          </a:xfrm>
          <a:prstGeom prst="rect">
            <a:avLst/>
          </a:prstGeom>
        </p:spPr>
      </p:pic>
      <p:sp>
        <p:nvSpPr>
          <p:cNvPr id="7" name="Date Placeholder 1">
            <a:extLst>
              <a:ext uri="{FF2B5EF4-FFF2-40B4-BE49-F238E27FC236}">
                <a16:creationId xmlns:a16="http://schemas.microsoft.com/office/drawing/2014/main" id="{1DB5CF9B-F465-AEA2-DBE4-66B2CD43EEE9}"/>
              </a:ext>
            </a:extLst>
          </p:cNvPr>
          <p:cNvSpPr txBox="1">
            <a:spLocks/>
          </p:cNvSpPr>
          <p:nvPr/>
        </p:nvSpPr>
        <p:spPr>
          <a:xfrm>
            <a:off x="550863" y="6507212"/>
            <a:ext cx="2628900" cy="153888"/>
          </a:xfrm>
          <a:prstGeom prst="rect">
            <a:avLst/>
          </a:prstGeom>
        </p:spPr>
        <p:txBody>
          <a:bodyPr vert="horz" wrap="square" lIns="0" tIns="0" rIns="0" bIns="0" rtlCol="0" anchor="ctr">
            <a:normAutofit fontScale="6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a:solidFill>
                  <a:schemeClr val="tx1">
                    <a:alpha val="80000"/>
                  </a:schemeClr>
                </a:solidFill>
              </a:rPr>
              <a:t>13/6/25</a:t>
            </a:r>
            <a:endParaRPr lang="en-US" dirty="0">
              <a:solidFill>
                <a:schemeClr val="tx1">
                  <a:alpha val="80000"/>
                </a:schemeClr>
              </a:solidFill>
            </a:endParaRPr>
          </a:p>
        </p:txBody>
      </p:sp>
      <p:sp>
        <p:nvSpPr>
          <p:cNvPr id="8" name="Footer Placeholder 7">
            <a:extLst>
              <a:ext uri="{FF2B5EF4-FFF2-40B4-BE49-F238E27FC236}">
                <a16:creationId xmlns:a16="http://schemas.microsoft.com/office/drawing/2014/main" id="{4EE743B4-F0CA-3821-6288-63C334CDA122}"/>
              </a:ext>
            </a:extLst>
          </p:cNvPr>
          <p:cNvSpPr txBox="1">
            <a:spLocks/>
          </p:cNvSpPr>
          <p:nvPr/>
        </p:nvSpPr>
        <p:spPr>
          <a:xfrm>
            <a:off x="3359150" y="6507212"/>
            <a:ext cx="6379210" cy="153888"/>
          </a:xfrm>
          <a:prstGeom prst="rect">
            <a:avLst/>
          </a:prstGeom>
        </p:spPr>
        <p:txBody>
          <a:bodyPr vert="horz" wrap="square" lIns="0" tIns="0" rIns="0" bIns="0" rtlCol="0" anchor="ctr">
            <a:normAutofit fontScale="6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a:solidFill>
                  <a:schemeClr val="tx1">
                    <a:alpha val="80000"/>
                  </a:schemeClr>
                </a:solidFill>
              </a:rPr>
              <a:t>Andrea Begnoni</a:t>
            </a:r>
            <a:endParaRPr lang="en-US" dirty="0">
              <a:solidFill>
                <a:schemeClr val="tx1">
                  <a:alpha val="80000"/>
                </a:schemeClr>
              </a:solidFill>
            </a:endParaRPr>
          </a:p>
        </p:txBody>
      </p:sp>
    </p:spTree>
    <p:extLst>
      <p:ext uri="{BB962C8B-B14F-4D97-AF65-F5344CB8AC3E}">
        <p14:creationId xmlns:p14="http://schemas.microsoft.com/office/powerpoint/2010/main" val="6494620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F2C7A69F-97D0-27CA-6EEE-B1275915B808}"/>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11" name="Freeform: Shape 10">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Oval 11">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Oval 12">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Freeform: Shape 13">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useBgFill="1">
        <p:nvSpPr>
          <p:cNvPr id="16" name="Rectangle 15">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7531A6-CF0F-2634-89B4-C5B2816EFE99}"/>
              </a:ext>
            </a:extLst>
          </p:cNvPr>
          <p:cNvSpPr>
            <a:spLocks noGrp="1"/>
          </p:cNvSpPr>
          <p:nvPr>
            <p:ph type="ctrTitle"/>
          </p:nvPr>
        </p:nvSpPr>
        <p:spPr>
          <a:xfrm>
            <a:off x="550864" y="549275"/>
            <a:ext cx="3565524" cy="1997855"/>
          </a:xfrm>
        </p:spPr>
        <p:txBody>
          <a:bodyPr vert="horz" wrap="square" lIns="0" tIns="0" rIns="0" bIns="0" rtlCol="0" anchor="b" anchorCtr="0">
            <a:normAutofit/>
          </a:bodyPr>
          <a:lstStyle/>
          <a:p>
            <a:pPr>
              <a:lnSpc>
                <a:spcPct val="100000"/>
              </a:lnSpc>
            </a:pPr>
            <a:r>
              <a:rPr lang="en-US" dirty="0"/>
              <a:t>Forecast for ET</a:t>
            </a:r>
          </a:p>
        </p:txBody>
      </p:sp>
      <p:grpSp>
        <p:nvGrpSpPr>
          <p:cNvPr id="18" name="Group 17">
            <a:extLst>
              <a:ext uri="{FF2B5EF4-FFF2-40B4-BE49-F238E27FC236}">
                <a16:creationId xmlns:a16="http://schemas.microsoft.com/office/drawing/2014/main" id="{9F2D4ED5-DC78-4C88-97AA-483206C53E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70793" y="0"/>
            <a:ext cx="1468514" cy="1521012"/>
            <a:chOff x="5236793" y="2432482"/>
            <a:chExt cx="1468514" cy="1521012"/>
          </a:xfrm>
        </p:grpSpPr>
        <p:sp>
          <p:nvSpPr>
            <p:cNvPr id="19" name="Freeform 5">
              <a:extLst>
                <a:ext uri="{FF2B5EF4-FFF2-40B4-BE49-F238E27FC236}">
                  <a16:creationId xmlns:a16="http://schemas.microsoft.com/office/drawing/2014/main" id="{0DE0B65A-4839-40B2-BA92-1464FEADBA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463135" y="2432482"/>
              <a:ext cx="1242172" cy="729202"/>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4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Freeform 6">
              <a:extLst>
                <a:ext uri="{FF2B5EF4-FFF2-40B4-BE49-F238E27FC236}">
                  <a16:creationId xmlns:a16="http://schemas.microsoft.com/office/drawing/2014/main" id="{842A0A68-39DD-4DA7-BAD5-63B9C13987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236793" y="2566400"/>
              <a:ext cx="611884" cy="1076550"/>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4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Freeform 8">
              <a:extLst>
                <a:ext uri="{FF2B5EF4-FFF2-40B4-BE49-F238E27FC236}">
                  <a16:creationId xmlns:a16="http://schemas.microsoft.com/office/drawing/2014/main" id="{21A69E50-7E10-45C3-B4F2-19DBA77484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765469" y="2876944"/>
              <a:ext cx="630288" cy="1076550"/>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40000"/>
                    <a:lumOff val="60000"/>
                    <a:alpha val="60000"/>
                  </a:schemeClr>
                </a:gs>
              </a:gsLst>
              <a:lin ang="18000000" scaled="0"/>
              <a:tileRect/>
            </a:gradFill>
            <a:ln>
              <a:noFill/>
            </a:ln>
            <a:effectLst>
              <a:innerShdw blurRad="508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3" name="Oval 22">
            <a:extLst>
              <a:ext uri="{FF2B5EF4-FFF2-40B4-BE49-F238E27FC236}">
                <a16:creationId xmlns:a16="http://schemas.microsoft.com/office/drawing/2014/main" id="{D166A8AB-8924-421C-BCED-B54DBC4054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7897" y="5497189"/>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Text Placeholder 3">
            <a:extLst>
              <a:ext uri="{FF2B5EF4-FFF2-40B4-BE49-F238E27FC236}">
                <a16:creationId xmlns:a16="http://schemas.microsoft.com/office/drawing/2014/main" id="{1900CCDD-9550-38F8-749D-5FA9CB71402D}"/>
              </a:ext>
            </a:extLst>
          </p:cNvPr>
          <p:cNvSpPr>
            <a:spLocks noGrp="1"/>
          </p:cNvSpPr>
          <p:nvPr>
            <p:ph type="body" sz="quarter" idx="14"/>
          </p:nvPr>
        </p:nvSpPr>
        <p:spPr>
          <a:xfrm>
            <a:off x="550863" y="2677306"/>
            <a:ext cx="3565525" cy="3415519"/>
          </a:xfrm>
        </p:spPr>
        <p:txBody>
          <a:bodyPr vert="horz" wrap="square" lIns="0" tIns="0" rIns="0" bIns="0" rtlCol="0" anchor="t">
            <a:normAutofit/>
          </a:bodyPr>
          <a:lstStyle/>
          <a:p>
            <a:pPr marL="114300">
              <a:buFont typeface="Arial" panose="020B0604020202020204" pitchFamily="34" charset="0"/>
              <a:buChar char="•"/>
            </a:pPr>
            <a:r>
              <a:rPr lang="en-US" sz="1600" dirty="0"/>
              <a:t>We model the deviation as a gaussian with mean </a:t>
            </a:r>
            <a:r>
              <a:rPr lang="el-GR" sz="1600" dirty="0"/>
              <a:t>μ </a:t>
            </a:r>
            <a:r>
              <a:rPr lang="en-US" sz="1600" dirty="0"/>
              <a:t>and std </a:t>
            </a:r>
            <a:r>
              <a:rPr lang="el-GR" sz="1600" dirty="0"/>
              <a:t>σ</a:t>
            </a:r>
            <a:r>
              <a:rPr lang="en-US" sz="1600" dirty="0"/>
              <a:t>.</a:t>
            </a:r>
          </a:p>
          <a:p>
            <a:pPr marL="114300">
              <a:buFont typeface="Arial" panose="020B0604020202020204" pitchFamily="34" charset="0"/>
              <a:buChar char="•"/>
            </a:pPr>
            <a:r>
              <a:rPr lang="en-US" sz="1600" dirty="0"/>
              <a:t>We inject events with no GR deviations, and we recover the hyperparameters (</a:t>
            </a:r>
            <a:r>
              <a:rPr lang="el-GR" sz="1600" dirty="0"/>
              <a:t>μ</a:t>
            </a:r>
            <a:r>
              <a:rPr lang="en-US" sz="1600" dirty="0"/>
              <a:t>, </a:t>
            </a:r>
            <a:r>
              <a:rPr lang="el-GR" sz="1600" dirty="0"/>
              <a:t>σ</a:t>
            </a:r>
            <a:r>
              <a:rPr lang="en-US" sz="1600" dirty="0"/>
              <a:t>).</a:t>
            </a:r>
          </a:p>
          <a:p>
            <a:pPr marL="114300">
              <a:buFont typeface="Arial" panose="020B0604020202020204" pitchFamily="34" charset="0"/>
              <a:buChar char="•"/>
            </a:pPr>
            <a:r>
              <a:rPr lang="en-US" sz="1600" dirty="0"/>
              <a:t>These results corresponds to 4/5 months of observations</a:t>
            </a:r>
          </a:p>
        </p:txBody>
      </p:sp>
      <p:pic>
        <p:nvPicPr>
          <p:cNvPr id="5" name="Picture 4" descr="A graph of a function&#10;&#10;AI-generated content may be incorrect.">
            <a:extLst>
              <a:ext uri="{FF2B5EF4-FFF2-40B4-BE49-F238E27FC236}">
                <a16:creationId xmlns:a16="http://schemas.microsoft.com/office/drawing/2014/main" id="{2F6FB25B-5965-9F58-6A56-4C87D62DB34B}"/>
              </a:ext>
            </a:extLst>
          </p:cNvPr>
          <p:cNvPicPr>
            <a:picLocks noChangeAspect="1"/>
          </p:cNvPicPr>
          <p:nvPr/>
        </p:nvPicPr>
        <p:blipFill>
          <a:blip r:embed="rId2"/>
          <a:stretch>
            <a:fillRect/>
          </a:stretch>
        </p:blipFill>
        <p:spPr>
          <a:xfrm>
            <a:off x="4471789" y="718877"/>
            <a:ext cx="7469769" cy="5564976"/>
          </a:xfrm>
          <a:custGeom>
            <a:avLst/>
            <a:gdLst/>
            <a:ahLst/>
            <a:cxnLst/>
            <a:rect l="l" t="t" r="r" b="b"/>
            <a:pathLst>
              <a:path w="7090237" h="5759451">
                <a:moveTo>
                  <a:pt x="0" y="0"/>
                </a:moveTo>
                <a:lnTo>
                  <a:pt x="7090237" y="0"/>
                </a:lnTo>
                <a:lnTo>
                  <a:pt x="7090237" y="5759451"/>
                </a:lnTo>
                <a:lnTo>
                  <a:pt x="0" y="5759451"/>
                </a:lnTo>
                <a:close/>
              </a:path>
            </a:pathLst>
          </a:custGeom>
        </p:spPr>
      </p:pic>
      <p:sp>
        <p:nvSpPr>
          <p:cNvPr id="6" name="Date Placeholder 1">
            <a:extLst>
              <a:ext uri="{FF2B5EF4-FFF2-40B4-BE49-F238E27FC236}">
                <a16:creationId xmlns:a16="http://schemas.microsoft.com/office/drawing/2014/main" id="{938D272E-9C4F-5119-335E-C464034A21E6}"/>
              </a:ext>
            </a:extLst>
          </p:cNvPr>
          <p:cNvSpPr txBox="1">
            <a:spLocks/>
          </p:cNvSpPr>
          <p:nvPr/>
        </p:nvSpPr>
        <p:spPr>
          <a:xfrm>
            <a:off x="550863" y="6507212"/>
            <a:ext cx="2628900" cy="153888"/>
          </a:xfrm>
          <a:prstGeom prst="rect">
            <a:avLst/>
          </a:prstGeom>
        </p:spPr>
        <p:txBody>
          <a:bodyPr vert="horz" wrap="square" lIns="0" tIns="0" rIns="0" bIns="0" rtlCol="0" anchor="ctr">
            <a:normAutofit fontScale="6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dirty="0">
                <a:solidFill>
                  <a:schemeClr val="tx1">
                    <a:alpha val="80000"/>
                  </a:schemeClr>
                </a:solidFill>
              </a:rPr>
              <a:t>13/6/25</a:t>
            </a:r>
          </a:p>
        </p:txBody>
      </p:sp>
      <p:sp>
        <p:nvSpPr>
          <p:cNvPr id="7" name="Footer Placeholder 7">
            <a:extLst>
              <a:ext uri="{FF2B5EF4-FFF2-40B4-BE49-F238E27FC236}">
                <a16:creationId xmlns:a16="http://schemas.microsoft.com/office/drawing/2014/main" id="{F12B4784-C374-ABE4-B09D-DF464F9266D1}"/>
              </a:ext>
            </a:extLst>
          </p:cNvPr>
          <p:cNvSpPr txBox="1">
            <a:spLocks/>
          </p:cNvSpPr>
          <p:nvPr/>
        </p:nvSpPr>
        <p:spPr>
          <a:xfrm>
            <a:off x="3359150" y="6507212"/>
            <a:ext cx="6379210" cy="153888"/>
          </a:xfrm>
          <a:prstGeom prst="rect">
            <a:avLst/>
          </a:prstGeom>
        </p:spPr>
        <p:txBody>
          <a:bodyPr vert="horz" wrap="square" lIns="0" tIns="0" rIns="0" bIns="0" rtlCol="0" anchor="ctr">
            <a:normAutofit fontScale="6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a:solidFill>
                  <a:schemeClr val="tx1">
                    <a:alpha val="80000"/>
                  </a:schemeClr>
                </a:solidFill>
              </a:rPr>
              <a:t>Andrea Begnoni</a:t>
            </a:r>
            <a:endParaRPr lang="en-US" dirty="0">
              <a:solidFill>
                <a:schemeClr val="tx1">
                  <a:alpha val="80000"/>
                </a:schemeClr>
              </a:solidFill>
            </a:endParaRPr>
          </a:p>
        </p:txBody>
      </p:sp>
    </p:spTree>
    <p:extLst>
      <p:ext uri="{BB962C8B-B14F-4D97-AF65-F5344CB8AC3E}">
        <p14:creationId xmlns:p14="http://schemas.microsoft.com/office/powerpoint/2010/main" val="32397728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51666EFE-F233-524A-F6E2-3C2F32D3C608}"/>
            </a:ext>
          </a:extLst>
        </p:cNvPr>
        <p:cNvGrpSpPr/>
        <p:nvPr/>
      </p:nvGrpSpPr>
      <p:grpSpPr>
        <a:xfrm>
          <a:off x="0" y="0"/>
          <a:ext cx="0" cy="0"/>
          <a:chOff x="0" y="0"/>
          <a:chExt cx="0" cy="0"/>
        </a:xfrm>
      </p:grpSpPr>
      <p:grpSp>
        <p:nvGrpSpPr>
          <p:cNvPr id="29" name="Group 28">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30" name="Freeform: Shape 29">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Oval 30">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Oval 31">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Freeform: Shape 32">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useBgFill="1">
        <p:nvSpPr>
          <p:cNvPr id="35" name="Rectangle 34">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C170C60E-91FF-C410-C57C-8C466865B03A}"/>
              </a:ext>
            </a:extLst>
          </p:cNvPr>
          <p:cNvSpPr>
            <a:spLocks noGrp="1"/>
          </p:cNvSpPr>
          <p:nvPr>
            <p:ph type="ctrTitle"/>
          </p:nvPr>
        </p:nvSpPr>
        <p:spPr>
          <a:xfrm>
            <a:off x="550864" y="549275"/>
            <a:ext cx="3565524" cy="1997855"/>
          </a:xfrm>
        </p:spPr>
        <p:txBody>
          <a:bodyPr vert="horz" wrap="square" lIns="0" tIns="0" rIns="0" bIns="0" rtlCol="0" anchor="b" anchorCtr="0">
            <a:normAutofit/>
          </a:bodyPr>
          <a:lstStyle/>
          <a:p>
            <a:pPr>
              <a:lnSpc>
                <a:spcPct val="100000"/>
              </a:lnSpc>
            </a:pPr>
            <a:r>
              <a:rPr lang="en-US"/>
              <a:t>Forecast for ET</a:t>
            </a:r>
          </a:p>
        </p:txBody>
      </p:sp>
      <p:grpSp>
        <p:nvGrpSpPr>
          <p:cNvPr id="37" name="Group 36">
            <a:extLst>
              <a:ext uri="{FF2B5EF4-FFF2-40B4-BE49-F238E27FC236}">
                <a16:creationId xmlns:a16="http://schemas.microsoft.com/office/drawing/2014/main" id="{9F2D4ED5-DC78-4C88-97AA-483206C53E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70793" y="0"/>
            <a:ext cx="1468514" cy="1521012"/>
            <a:chOff x="5236793" y="2432482"/>
            <a:chExt cx="1468514" cy="1521012"/>
          </a:xfrm>
        </p:grpSpPr>
        <p:sp>
          <p:nvSpPr>
            <p:cNvPr id="38" name="Freeform 5">
              <a:extLst>
                <a:ext uri="{FF2B5EF4-FFF2-40B4-BE49-F238E27FC236}">
                  <a16:creationId xmlns:a16="http://schemas.microsoft.com/office/drawing/2014/main" id="{0DE0B65A-4839-40B2-BA92-1464FEADBA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463135" y="2432482"/>
              <a:ext cx="1242172" cy="729202"/>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4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Freeform 6">
              <a:extLst>
                <a:ext uri="{FF2B5EF4-FFF2-40B4-BE49-F238E27FC236}">
                  <a16:creationId xmlns:a16="http://schemas.microsoft.com/office/drawing/2014/main" id="{842A0A68-39DD-4DA7-BAD5-63B9C13987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236793" y="2566400"/>
              <a:ext cx="611884" cy="1076550"/>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4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Freeform 8">
              <a:extLst>
                <a:ext uri="{FF2B5EF4-FFF2-40B4-BE49-F238E27FC236}">
                  <a16:creationId xmlns:a16="http://schemas.microsoft.com/office/drawing/2014/main" id="{21A69E50-7E10-45C3-B4F2-19DBA77484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765469" y="2876944"/>
              <a:ext cx="630288" cy="1076550"/>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40000"/>
                    <a:lumOff val="60000"/>
                    <a:alpha val="60000"/>
                  </a:schemeClr>
                </a:gs>
              </a:gsLst>
              <a:lin ang="18000000" scaled="0"/>
              <a:tileRect/>
            </a:gradFill>
            <a:ln>
              <a:noFill/>
            </a:ln>
            <a:effectLst>
              <a:innerShdw blurRad="508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2" name="Oval 41">
            <a:extLst>
              <a:ext uri="{FF2B5EF4-FFF2-40B4-BE49-F238E27FC236}">
                <a16:creationId xmlns:a16="http://schemas.microsoft.com/office/drawing/2014/main" id="{D166A8AB-8924-421C-BCED-B54DBC4054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7897" y="5497189"/>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Text Placeholder 3">
            <a:extLst>
              <a:ext uri="{FF2B5EF4-FFF2-40B4-BE49-F238E27FC236}">
                <a16:creationId xmlns:a16="http://schemas.microsoft.com/office/drawing/2014/main" id="{0EAB9EE3-DA8E-F9C3-B95F-07288D687743}"/>
              </a:ext>
            </a:extLst>
          </p:cNvPr>
          <p:cNvSpPr>
            <a:spLocks noGrp="1"/>
          </p:cNvSpPr>
          <p:nvPr>
            <p:ph type="body" sz="quarter" idx="14"/>
          </p:nvPr>
        </p:nvSpPr>
        <p:spPr>
          <a:xfrm>
            <a:off x="550863" y="2677306"/>
            <a:ext cx="3565525" cy="3415519"/>
          </a:xfrm>
        </p:spPr>
        <p:txBody>
          <a:bodyPr vert="horz" wrap="square" lIns="0" tIns="0" rIns="0" bIns="0" rtlCol="0" anchor="t">
            <a:normAutofit/>
          </a:bodyPr>
          <a:lstStyle/>
          <a:p>
            <a:pPr marL="114300">
              <a:buFont typeface="Arial" panose="020B0604020202020204" pitchFamily="34" charset="0"/>
              <a:buChar char="•"/>
            </a:pPr>
            <a:r>
              <a:rPr lang="en-US" sz="1600" dirty="0"/>
              <a:t>How many detections are needed to detect a GR deviation at 90% confidence level?</a:t>
            </a:r>
          </a:p>
          <a:p>
            <a:pPr marL="114300">
              <a:buFont typeface="Arial" panose="020B0604020202020204" pitchFamily="34" charset="0"/>
              <a:buChar char="•"/>
            </a:pPr>
            <a:r>
              <a:rPr lang="en-US" sz="1600" dirty="0"/>
              <a:t>We inject events with GR deviations drawn from a gaussian with given </a:t>
            </a:r>
            <a:r>
              <a:rPr lang="el-GR" sz="1600" dirty="0"/>
              <a:t>μ </a:t>
            </a:r>
            <a:r>
              <a:rPr lang="en-US" sz="1600" dirty="0"/>
              <a:t>and </a:t>
            </a:r>
            <a:r>
              <a:rPr lang="el-GR" sz="1600" dirty="0"/>
              <a:t>σ</a:t>
            </a:r>
            <a:endParaRPr lang="en-US" sz="1600" dirty="0"/>
          </a:p>
          <a:p>
            <a:pPr marL="114300">
              <a:buFont typeface="Arial" panose="020B0604020202020204" pitchFamily="34" charset="0"/>
              <a:buChar char="•"/>
            </a:pPr>
            <a:r>
              <a:rPr lang="en-US" sz="1600" dirty="0"/>
              <a:t>These constrains can be achieved in weeks or days of observations</a:t>
            </a:r>
          </a:p>
          <a:p>
            <a:pPr marL="114300">
              <a:buFont typeface="Arial" panose="020B0604020202020204" pitchFamily="34" charset="0"/>
              <a:buChar char="•"/>
            </a:pPr>
            <a:r>
              <a:rPr lang="en-US" sz="1600" dirty="0"/>
              <a:t> We used 2L_45 and the PN 1 term</a:t>
            </a:r>
          </a:p>
        </p:txBody>
      </p:sp>
      <p:pic>
        <p:nvPicPr>
          <p:cNvPr id="6" name="Picture 5" descr="A chart of a color spectrum&#10;&#10;AI-generated content may be incorrect.">
            <a:extLst>
              <a:ext uri="{FF2B5EF4-FFF2-40B4-BE49-F238E27FC236}">
                <a16:creationId xmlns:a16="http://schemas.microsoft.com/office/drawing/2014/main" id="{E6D56A5B-6B7E-7606-23FC-824F45DE52B6}"/>
              </a:ext>
            </a:extLst>
          </p:cNvPr>
          <p:cNvPicPr>
            <a:picLocks noChangeAspect="1"/>
          </p:cNvPicPr>
          <p:nvPr/>
        </p:nvPicPr>
        <p:blipFill>
          <a:blip r:embed="rId2"/>
          <a:stretch>
            <a:fillRect/>
          </a:stretch>
        </p:blipFill>
        <p:spPr>
          <a:xfrm>
            <a:off x="4559526" y="796750"/>
            <a:ext cx="7090237" cy="5264500"/>
          </a:xfrm>
          <a:custGeom>
            <a:avLst/>
            <a:gdLst/>
            <a:ahLst/>
            <a:cxnLst/>
            <a:rect l="l" t="t" r="r" b="b"/>
            <a:pathLst>
              <a:path w="7090237" h="5759451">
                <a:moveTo>
                  <a:pt x="0" y="0"/>
                </a:moveTo>
                <a:lnTo>
                  <a:pt x="7090237" y="0"/>
                </a:lnTo>
                <a:lnTo>
                  <a:pt x="7090237" y="5759451"/>
                </a:lnTo>
                <a:lnTo>
                  <a:pt x="0" y="5759451"/>
                </a:lnTo>
                <a:close/>
              </a:path>
            </a:pathLst>
          </a:custGeom>
        </p:spPr>
      </p:pic>
      <p:sp>
        <p:nvSpPr>
          <p:cNvPr id="25" name="Footer Placeholder 7">
            <a:extLst>
              <a:ext uri="{FF2B5EF4-FFF2-40B4-BE49-F238E27FC236}">
                <a16:creationId xmlns:a16="http://schemas.microsoft.com/office/drawing/2014/main" id="{E012CA04-3ED5-EA0B-A075-9EC3340BF43F}"/>
              </a:ext>
            </a:extLst>
          </p:cNvPr>
          <p:cNvSpPr txBox="1">
            <a:spLocks/>
          </p:cNvSpPr>
          <p:nvPr/>
        </p:nvSpPr>
        <p:spPr>
          <a:xfrm>
            <a:off x="3359150" y="6507212"/>
            <a:ext cx="6379210" cy="153888"/>
          </a:xfrm>
          <a:prstGeom prst="rect">
            <a:avLst/>
          </a:prstGeom>
        </p:spPr>
        <p:txBody>
          <a:bodyPr vert="horz" wrap="square" lIns="0" tIns="0" rIns="0" bIns="0" rtlCol="0" anchor="ctr">
            <a:normAutofit fontScale="6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a:solidFill>
                  <a:schemeClr val="tx1">
                    <a:alpha val="80000"/>
                  </a:schemeClr>
                </a:solidFill>
              </a:rPr>
              <a:t>Andrea Begnoni</a:t>
            </a:r>
            <a:endParaRPr lang="en-US" dirty="0">
              <a:solidFill>
                <a:schemeClr val="tx1">
                  <a:alpha val="80000"/>
                </a:schemeClr>
              </a:solidFill>
            </a:endParaRPr>
          </a:p>
        </p:txBody>
      </p:sp>
      <p:sp>
        <p:nvSpPr>
          <p:cNvPr id="26" name="Date Placeholder 1">
            <a:extLst>
              <a:ext uri="{FF2B5EF4-FFF2-40B4-BE49-F238E27FC236}">
                <a16:creationId xmlns:a16="http://schemas.microsoft.com/office/drawing/2014/main" id="{DFE654C1-6CDA-A52A-8F94-6E8A3931C84F}"/>
              </a:ext>
            </a:extLst>
          </p:cNvPr>
          <p:cNvSpPr txBox="1">
            <a:spLocks/>
          </p:cNvSpPr>
          <p:nvPr/>
        </p:nvSpPr>
        <p:spPr>
          <a:xfrm>
            <a:off x="550863" y="6507212"/>
            <a:ext cx="2628900" cy="153888"/>
          </a:xfrm>
          <a:prstGeom prst="rect">
            <a:avLst/>
          </a:prstGeom>
        </p:spPr>
        <p:txBody>
          <a:bodyPr vert="horz" wrap="square" lIns="0" tIns="0" rIns="0" bIns="0" rtlCol="0" anchor="ctr">
            <a:normAutofit fontScale="6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dirty="0">
                <a:solidFill>
                  <a:schemeClr val="tx1">
                    <a:alpha val="80000"/>
                  </a:schemeClr>
                </a:solidFill>
              </a:rPr>
              <a:t>13/6/25</a:t>
            </a:r>
          </a:p>
        </p:txBody>
      </p:sp>
    </p:spTree>
    <p:extLst>
      <p:ext uri="{BB962C8B-B14F-4D97-AF65-F5344CB8AC3E}">
        <p14:creationId xmlns:p14="http://schemas.microsoft.com/office/powerpoint/2010/main" val="1402446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9A579-E144-1E94-36CB-597FB3A217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899F60-4D87-9A03-9CD2-0D57212408C7}"/>
              </a:ext>
            </a:extLst>
          </p:cNvPr>
          <p:cNvSpPr>
            <a:spLocks noGrp="1"/>
          </p:cNvSpPr>
          <p:nvPr>
            <p:ph type="title"/>
          </p:nvPr>
        </p:nvSpPr>
        <p:spPr>
          <a:xfrm>
            <a:off x="550864" y="549275"/>
            <a:ext cx="4151216" cy="977191"/>
          </a:xfrm>
        </p:spPr>
        <p:txBody>
          <a:bodyPr vert="horz" wrap="square" lIns="0" tIns="0" rIns="0" bIns="0" rtlCol="0" anchor="b" anchorCtr="0">
            <a:noAutofit/>
          </a:bodyPr>
          <a:lstStyle/>
          <a:p>
            <a:pPr>
              <a:lnSpc>
                <a:spcPct val="100000"/>
              </a:lnSpc>
            </a:pPr>
            <a:r>
              <a:rPr lang="en-US" sz="4000" dirty="0"/>
              <a:t>The dawn of GW astronomy</a:t>
            </a:r>
          </a:p>
        </p:txBody>
      </p:sp>
      <p:sp>
        <p:nvSpPr>
          <p:cNvPr id="3" name="Content Placeholder 2">
            <a:extLst>
              <a:ext uri="{FF2B5EF4-FFF2-40B4-BE49-F238E27FC236}">
                <a16:creationId xmlns:a16="http://schemas.microsoft.com/office/drawing/2014/main" id="{4FEFC989-528D-8845-AB7B-3073DFEF43AF}"/>
              </a:ext>
            </a:extLst>
          </p:cNvPr>
          <p:cNvSpPr>
            <a:spLocks noGrp="1"/>
          </p:cNvSpPr>
          <p:nvPr>
            <p:ph idx="1"/>
          </p:nvPr>
        </p:nvSpPr>
        <p:spPr>
          <a:xfrm>
            <a:off x="876261" y="2437734"/>
            <a:ext cx="3565525" cy="3825050"/>
          </a:xfrm>
        </p:spPr>
        <p:txBody>
          <a:bodyPr vert="horz" wrap="square" lIns="0" tIns="0" rIns="0" bIns="0" rtlCol="0" anchor="t">
            <a:normAutofit lnSpcReduction="10000"/>
          </a:bodyPr>
          <a:lstStyle/>
          <a:p>
            <a:pPr marL="285750" indent="-285750">
              <a:buFont typeface="Arial" panose="020B0604020202020204" pitchFamily="34" charset="0"/>
              <a:buChar char="•"/>
            </a:pPr>
            <a:r>
              <a:rPr lang="it-IT" sz="1800" dirty="0"/>
              <a:t>The first GW </a:t>
            </a:r>
            <a:r>
              <a:rPr lang="it-IT" sz="1800" dirty="0" err="1"/>
              <a:t>detection</a:t>
            </a:r>
            <a:r>
              <a:rPr lang="it-IT" sz="1800" dirty="0"/>
              <a:t> </a:t>
            </a:r>
            <a:r>
              <a:rPr lang="it-IT" sz="1800" dirty="0" err="1"/>
              <a:t>was</a:t>
            </a:r>
            <a:r>
              <a:rPr lang="it-IT" sz="1800" dirty="0"/>
              <a:t> </a:t>
            </a:r>
            <a:r>
              <a:rPr lang="it-IT" sz="1800" dirty="0" err="1"/>
              <a:t>almost</a:t>
            </a:r>
            <a:r>
              <a:rPr lang="it-IT" sz="1800" dirty="0"/>
              <a:t> 10 </a:t>
            </a:r>
            <a:r>
              <a:rPr lang="it-IT" sz="1800" dirty="0" err="1"/>
              <a:t>years</a:t>
            </a:r>
            <a:r>
              <a:rPr lang="it-IT" sz="1800" dirty="0"/>
              <a:t> ago</a:t>
            </a:r>
          </a:p>
          <a:p>
            <a:pPr marL="285750" indent="-285750">
              <a:buFont typeface="Arial" panose="020B0604020202020204" pitchFamily="34" charset="0"/>
              <a:buChar char="•"/>
            </a:pPr>
            <a:r>
              <a:rPr lang="it-IT" sz="1800" dirty="0" err="1"/>
              <a:t>During</a:t>
            </a:r>
            <a:r>
              <a:rPr lang="it-IT" sz="1800" dirty="0"/>
              <a:t> the O4 </a:t>
            </a:r>
            <a:r>
              <a:rPr lang="it-IT" sz="1800" dirty="0" err="1"/>
              <a:t>run</a:t>
            </a:r>
            <a:r>
              <a:rPr lang="it-IT" sz="1800" dirty="0"/>
              <a:t> from Ligo Virgo </a:t>
            </a:r>
            <a:r>
              <a:rPr lang="it-IT" sz="1800" dirty="0" err="1"/>
              <a:t>Kagra</a:t>
            </a:r>
            <a:r>
              <a:rPr lang="it-IT" sz="1800" dirty="0"/>
              <a:t> (LVK) </a:t>
            </a:r>
            <a:r>
              <a:rPr lang="it-IT" sz="1800" dirty="0" err="1"/>
              <a:t>detected</a:t>
            </a:r>
            <a:r>
              <a:rPr lang="it-IT" sz="1800" dirty="0"/>
              <a:t> more </a:t>
            </a:r>
            <a:r>
              <a:rPr lang="it-IT" sz="1800" dirty="0" err="1"/>
              <a:t>than</a:t>
            </a:r>
            <a:r>
              <a:rPr lang="it-IT" sz="1800" dirty="0"/>
              <a:t> 200 sources in 2 </a:t>
            </a:r>
            <a:r>
              <a:rPr lang="it-IT" sz="1800" dirty="0" err="1"/>
              <a:t>years</a:t>
            </a:r>
            <a:endParaRPr lang="it-IT" sz="1800" dirty="0"/>
          </a:p>
          <a:p>
            <a:pPr marL="285750" indent="-285750">
              <a:buFont typeface="Arial" panose="020B0604020202020204" pitchFamily="34" charset="0"/>
              <a:buChar char="•"/>
            </a:pPr>
            <a:r>
              <a:rPr lang="it-IT" sz="1800" dirty="0"/>
              <a:t>PTA </a:t>
            </a:r>
            <a:r>
              <a:rPr lang="it-IT" sz="1800" dirty="0" err="1"/>
              <a:t>discovery</a:t>
            </a:r>
            <a:r>
              <a:rPr lang="it-IT" sz="1800" dirty="0"/>
              <a:t> of a </a:t>
            </a:r>
            <a:r>
              <a:rPr lang="it-IT" sz="1800" dirty="0" err="1"/>
              <a:t>Stochastic</a:t>
            </a:r>
            <a:r>
              <a:rPr lang="it-IT" sz="1800" dirty="0"/>
              <a:t> GW background (SGWB)</a:t>
            </a:r>
          </a:p>
          <a:p>
            <a:pPr marL="285750" indent="-285750">
              <a:buFont typeface="Arial" panose="020B0604020202020204" pitchFamily="34" charset="0"/>
              <a:buChar char="•"/>
            </a:pPr>
            <a:r>
              <a:rPr lang="it-IT" sz="1800" dirty="0"/>
              <a:t>ET procedure location </a:t>
            </a:r>
            <a:r>
              <a:rPr lang="it-IT" sz="1800" dirty="0" err="1"/>
              <a:t>is</a:t>
            </a:r>
            <a:r>
              <a:rPr lang="it-IT" sz="1800" dirty="0"/>
              <a:t> </a:t>
            </a:r>
            <a:r>
              <a:rPr lang="it-IT" sz="1800" dirty="0" err="1"/>
              <a:t>ongoing</a:t>
            </a:r>
            <a:endParaRPr lang="it-IT" sz="1800" dirty="0"/>
          </a:p>
          <a:p>
            <a:pPr marL="285750" indent="-285750">
              <a:buFont typeface="Arial" panose="020B0604020202020204" pitchFamily="34" charset="0"/>
              <a:buChar char="•"/>
            </a:pPr>
            <a:r>
              <a:rPr lang="it-IT" sz="1800" dirty="0"/>
              <a:t>LISA </a:t>
            </a:r>
            <a:r>
              <a:rPr lang="it-IT" sz="1800" dirty="0" err="1"/>
              <a:t>entered</a:t>
            </a:r>
            <a:r>
              <a:rPr lang="it-IT" sz="1800" dirty="0"/>
              <a:t> the hardware </a:t>
            </a:r>
            <a:r>
              <a:rPr lang="it-IT" sz="1800" dirty="0" err="1"/>
              <a:t>implementation</a:t>
            </a:r>
            <a:r>
              <a:rPr lang="it-IT" sz="1800" dirty="0"/>
              <a:t> </a:t>
            </a:r>
            <a:r>
              <a:rPr lang="it-IT" sz="1800" dirty="0" err="1"/>
              <a:t>phase</a:t>
            </a:r>
            <a:r>
              <a:rPr lang="it-IT" sz="1800" dirty="0"/>
              <a:t> (B2)</a:t>
            </a:r>
          </a:p>
        </p:txBody>
      </p:sp>
      <p:sp>
        <p:nvSpPr>
          <p:cNvPr id="13" name="Date Placeholder 12">
            <a:extLst>
              <a:ext uri="{FF2B5EF4-FFF2-40B4-BE49-F238E27FC236}">
                <a16:creationId xmlns:a16="http://schemas.microsoft.com/office/drawing/2014/main" id="{8A17B247-B750-A36F-16C3-3113137C3BBB}"/>
              </a:ext>
            </a:extLst>
          </p:cNvPr>
          <p:cNvSpPr>
            <a:spLocks noGrp="1"/>
          </p:cNvSpPr>
          <p:nvPr>
            <p:ph type="dt" sz="half" idx="10"/>
          </p:nvPr>
        </p:nvSpPr>
        <p:spPr>
          <a:xfrm>
            <a:off x="550863" y="6507212"/>
            <a:ext cx="2628900" cy="153888"/>
          </a:xfrm>
        </p:spPr>
        <p:txBody>
          <a:bodyPr vert="horz" wrap="square" lIns="0" tIns="0" rIns="0" bIns="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000" dirty="0"/>
              <a:t>13/6/25</a:t>
            </a:r>
            <a:endParaRPr kumimoji="0" lang="en-US" sz="1000" b="0" i="0" u="none" strike="noStrike" kern="1200" cap="none" spc="0" normalizeH="0" baseline="0" noProof="0" dirty="0">
              <a:ln>
                <a:noFill/>
              </a:ln>
              <a:solidFill>
                <a:prstClr val="white">
                  <a:alpha val="80000"/>
                </a:prstClr>
              </a:solidFill>
              <a:effectLst/>
              <a:uLnTx/>
              <a:uFillTx/>
              <a:latin typeface="Gill Sans MT"/>
              <a:ea typeface="+mn-ea"/>
              <a:cs typeface="+mn-cs"/>
            </a:endParaRPr>
          </a:p>
        </p:txBody>
      </p:sp>
      <p:sp>
        <p:nvSpPr>
          <p:cNvPr id="14" name="Footer Placeholder 13">
            <a:extLst>
              <a:ext uri="{FF2B5EF4-FFF2-40B4-BE49-F238E27FC236}">
                <a16:creationId xmlns:a16="http://schemas.microsoft.com/office/drawing/2014/main" id="{232C33B6-B8F4-9751-6A28-04EE35A23B01}"/>
              </a:ext>
            </a:extLst>
          </p:cNvPr>
          <p:cNvSpPr>
            <a:spLocks noGrp="1"/>
          </p:cNvSpPr>
          <p:nvPr>
            <p:ph type="ftr" sz="quarter" idx="11"/>
          </p:nvPr>
        </p:nvSpPr>
        <p:spPr>
          <a:xfrm>
            <a:off x="3359150" y="6507212"/>
            <a:ext cx="6379210" cy="153888"/>
          </a:xfrm>
        </p:spPr>
        <p:txBody>
          <a:bodyPr vert="horz" wrap="square" lIns="0" tIns="0" rIns="0" bIns="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000" b="0" i="0" u="none" strike="noStrike" kern="1200" cap="none" spc="0" normalizeH="0" baseline="0" noProof="0" dirty="0">
                <a:ln>
                  <a:noFill/>
                </a:ln>
                <a:solidFill>
                  <a:prstClr val="white">
                    <a:alpha val="80000"/>
                  </a:prstClr>
                </a:solidFill>
                <a:effectLst/>
                <a:uLnTx/>
                <a:uFillTx/>
                <a:latin typeface="Gill Sans MT"/>
                <a:ea typeface="+mn-ea"/>
                <a:cs typeface="+mn-cs"/>
              </a:rPr>
              <a:t>Andrea Begnoni</a:t>
            </a:r>
            <a:endParaRPr kumimoji="0" lang="en-US" sz="1000" b="0" i="0" u="none" strike="noStrike" kern="1200" cap="none" spc="0" normalizeH="0" baseline="0" noProof="0" dirty="0">
              <a:ln>
                <a:noFill/>
              </a:ln>
              <a:solidFill>
                <a:prstClr val="white">
                  <a:alpha val="80000"/>
                </a:prstClr>
              </a:solidFill>
              <a:effectLst/>
              <a:uLnTx/>
              <a:uFillTx/>
              <a:latin typeface="Gill Sans MT"/>
              <a:ea typeface="+mn-ea"/>
              <a:cs typeface="+mn-cs"/>
            </a:endParaRPr>
          </a:p>
        </p:txBody>
      </p:sp>
      <p:sp>
        <p:nvSpPr>
          <p:cNvPr id="15" name="Slide Number Placeholder 14">
            <a:extLst>
              <a:ext uri="{FF2B5EF4-FFF2-40B4-BE49-F238E27FC236}">
                <a16:creationId xmlns:a16="http://schemas.microsoft.com/office/drawing/2014/main" id="{E3CBFC24-45A5-192F-79B1-EACA94FFB859}"/>
              </a:ext>
            </a:extLst>
          </p:cNvPr>
          <p:cNvSpPr>
            <a:spLocks noGrp="1"/>
          </p:cNvSpPr>
          <p:nvPr>
            <p:ph type="sldNum" sz="quarter" idx="12"/>
          </p:nvPr>
        </p:nvSpPr>
        <p:spPr>
          <a:xfrm>
            <a:off x="9948863" y="6507212"/>
            <a:ext cx="1692274" cy="153888"/>
          </a:xfrm>
        </p:spPr>
        <p:txBody>
          <a:bodyPr vert="horz" wrap="square" lIns="0" tIns="0" rIns="0" bIns="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BA1B0FB-D917-4C8C-928F-313BD683BF39}" type="slidenum">
              <a:rPr kumimoji="0" lang="en-US" sz="1000" b="0" i="0" u="none" strike="noStrike" kern="1200" cap="none" spc="0" normalizeH="0" baseline="0" noProof="0" smtClean="0">
                <a:ln>
                  <a:noFill/>
                </a:ln>
                <a:solidFill>
                  <a:prstClr val="white">
                    <a:alpha val="80000"/>
                  </a:prstClr>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a:t>
            </a:fld>
            <a:endParaRPr kumimoji="0" lang="en-US" sz="1000" b="0" i="0" u="none" strike="noStrike" kern="1200" cap="none" spc="0" normalizeH="0" baseline="0" noProof="0">
              <a:ln>
                <a:noFill/>
              </a:ln>
              <a:solidFill>
                <a:prstClr val="white">
                  <a:alpha val="80000"/>
                </a:prstClr>
              </a:solidFill>
              <a:effectLst/>
              <a:uLnTx/>
              <a:uFillTx/>
              <a:latin typeface="Gill Sans MT"/>
              <a:ea typeface="+mn-ea"/>
              <a:cs typeface="+mn-cs"/>
            </a:endParaRPr>
          </a:p>
        </p:txBody>
      </p:sp>
      <p:sp>
        <p:nvSpPr>
          <p:cNvPr id="4" name="Title 1">
            <a:extLst>
              <a:ext uri="{FF2B5EF4-FFF2-40B4-BE49-F238E27FC236}">
                <a16:creationId xmlns:a16="http://schemas.microsoft.com/office/drawing/2014/main" id="{205AF249-0E61-4A92-1089-057474C1BB80}"/>
              </a:ext>
            </a:extLst>
          </p:cNvPr>
          <p:cNvSpPr txBox="1">
            <a:spLocks/>
          </p:cNvSpPr>
          <p:nvPr/>
        </p:nvSpPr>
        <p:spPr>
          <a:xfrm>
            <a:off x="550863" y="1228599"/>
            <a:ext cx="4572697" cy="977191"/>
          </a:xfrm>
          <a:prstGeom prst="rect">
            <a:avLst/>
          </a:prstGeom>
        </p:spPr>
        <p:txBody>
          <a:bodyPr vert="horz" wrap="square" lIns="0" tIns="0" rIns="0" bIns="0" rtlCol="0" anchor="b" anchorCtr="0">
            <a:noAutofit/>
          </a:bodyPr>
          <a:lstStyle>
            <a:lvl1pPr algn="l" defTabSz="914400" rtl="0" eaLnBrk="1" latinLnBrk="0" hangingPunct="1">
              <a:lnSpc>
                <a:spcPct val="90000"/>
              </a:lnSpc>
              <a:spcBef>
                <a:spcPct val="0"/>
              </a:spcBef>
              <a:buNone/>
              <a:defRPr lang="en-US" sz="4800" kern="1200">
                <a:solidFill>
                  <a:schemeClr val="tx1"/>
                </a:solidFill>
                <a:latin typeface="+mj-lt"/>
                <a:ea typeface="+mj-ea"/>
                <a:cs typeface="+mj-cs"/>
              </a:defRPr>
            </a:lvl1pPr>
          </a:lstStyle>
          <a:p>
            <a:pPr>
              <a:lnSpc>
                <a:spcPct val="100000"/>
              </a:lnSpc>
            </a:pPr>
            <a:r>
              <a:rPr lang="en-US" sz="2400" dirty="0"/>
              <a:t>- Are we getting closer to noon? -</a:t>
            </a:r>
          </a:p>
        </p:txBody>
      </p:sp>
      <p:pic>
        <p:nvPicPr>
          <p:cNvPr id="6" name="Picture 5">
            <a:extLst>
              <a:ext uri="{FF2B5EF4-FFF2-40B4-BE49-F238E27FC236}">
                <a16:creationId xmlns:a16="http://schemas.microsoft.com/office/drawing/2014/main" id="{C783BDDB-CE88-4C7A-BF34-FD192FA0CBC0}"/>
              </a:ext>
            </a:extLst>
          </p:cNvPr>
          <p:cNvPicPr>
            <a:picLocks noChangeAspect="1"/>
          </p:cNvPicPr>
          <p:nvPr/>
        </p:nvPicPr>
        <p:blipFill>
          <a:blip r:embed="rId2"/>
          <a:stretch>
            <a:fillRect/>
          </a:stretch>
        </p:blipFill>
        <p:spPr>
          <a:xfrm>
            <a:off x="5604095" y="3435905"/>
            <a:ext cx="5563941" cy="2826879"/>
          </a:xfrm>
          <a:prstGeom prst="rect">
            <a:avLst/>
          </a:prstGeom>
        </p:spPr>
      </p:pic>
      <p:pic>
        <p:nvPicPr>
          <p:cNvPr id="19" name="Picture 18" descr="A graph of a wave&#10;&#10;AI-generated content may be incorrect.">
            <a:extLst>
              <a:ext uri="{FF2B5EF4-FFF2-40B4-BE49-F238E27FC236}">
                <a16:creationId xmlns:a16="http://schemas.microsoft.com/office/drawing/2014/main" id="{0C156AC9-D3EF-2D69-AAE5-890A63BE2EF5}"/>
              </a:ext>
            </a:extLst>
          </p:cNvPr>
          <p:cNvPicPr>
            <a:picLocks noChangeAspect="1"/>
          </p:cNvPicPr>
          <p:nvPr/>
        </p:nvPicPr>
        <p:blipFill>
          <a:blip r:embed="rId3"/>
          <a:stretch>
            <a:fillRect/>
          </a:stretch>
        </p:blipFill>
        <p:spPr>
          <a:xfrm>
            <a:off x="5604096" y="709190"/>
            <a:ext cx="5563942" cy="2712905"/>
          </a:xfrm>
          <a:prstGeom prst="rect">
            <a:avLst/>
          </a:prstGeom>
        </p:spPr>
      </p:pic>
    </p:spTree>
    <p:extLst>
      <p:ext uri="{BB962C8B-B14F-4D97-AF65-F5344CB8AC3E}">
        <p14:creationId xmlns:p14="http://schemas.microsoft.com/office/powerpoint/2010/main" val="15484152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05B421-1DF4-484D-0101-AE7FEDCA7B16}"/>
              </a:ext>
            </a:extLst>
          </p:cNvPr>
          <p:cNvSpPr>
            <a:spLocks noGrp="1"/>
          </p:cNvSpPr>
          <p:nvPr>
            <p:ph type="title"/>
          </p:nvPr>
        </p:nvSpPr>
        <p:spPr>
          <a:xfrm>
            <a:off x="550863" y="4508500"/>
            <a:ext cx="4500562" cy="1562959"/>
          </a:xfrm>
        </p:spPr>
        <p:txBody>
          <a:bodyPr wrap="square" anchor="t">
            <a:normAutofit/>
          </a:bodyPr>
          <a:lstStyle/>
          <a:p>
            <a:r>
              <a:rPr lang="it-IT" dirty="0"/>
              <a:t>Take home messages</a:t>
            </a:r>
            <a:endParaRPr lang="en-US" dirty="0"/>
          </a:p>
        </p:txBody>
      </p:sp>
      <p:pic>
        <p:nvPicPr>
          <p:cNvPr id="7" name="Picture 6" descr="A close-up of a dark blue background&#10;&#10;Description automatically generated">
            <a:extLst>
              <a:ext uri="{FF2B5EF4-FFF2-40B4-BE49-F238E27FC236}">
                <a16:creationId xmlns:a16="http://schemas.microsoft.com/office/drawing/2014/main" id="{1BEB203D-8666-9DAF-F41F-C2D52C4872B7}"/>
              </a:ext>
            </a:extLst>
          </p:cNvPr>
          <p:cNvPicPr>
            <a:picLocks noChangeAspect="1"/>
          </p:cNvPicPr>
          <p:nvPr/>
        </p:nvPicPr>
        <p:blipFill rotWithShape="1">
          <a:blip r:embed="rId2"/>
          <a:srcRect t="15919" b="29004"/>
          <a:stretch>
            <a:fillRect/>
          </a:stretch>
        </p:blipFill>
        <p:spPr>
          <a:xfrm>
            <a:off x="20" y="1"/>
            <a:ext cx="12191980" cy="3777175"/>
          </a:xfrm>
          <a:custGeom>
            <a:avLst/>
            <a:gdLst/>
            <a:ahLst/>
            <a:cxnLst/>
            <a:rect l="l" t="t" r="r" b="b"/>
            <a:pathLst>
              <a:path w="12192000" h="3777175">
                <a:moveTo>
                  <a:pt x="0" y="0"/>
                </a:moveTo>
                <a:lnTo>
                  <a:pt x="12192000" y="0"/>
                </a:lnTo>
                <a:lnTo>
                  <a:pt x="12192000" y="3777175"/>
                </a:lnTo>
                <a:lnTo>
                  <a:pt x="0" y="3777175"/>
                </a:lnTo>
                <a:close/>
              </a:path>
            </a:pathLst>
          </a:custGeom>
        </p:spPr>
      </p:pic>
      <p:sp>
        <p:nvSpPr>
          <p:cNvPr id="29" name="Oval 28">
            <a:extLst>
              <a:ext uri="{FF2B5EF4-FFF2-40B4-BE49-F238E27FC236}">
                <a16:creationId xmlns:a16="http://schemas.microsoft.com/office/drawing/2014/main" id="{C5D31EF7-7A67-43B2-8B5E-B4A6241B1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13" y="3602837"/>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Content Placeholder 2">
            <a:extLst>
              <a:ext uri="{FF2B5EF4-FFF2-40B4-BE49-F238E27FC236}">
                <a16:creationId xmlns:a16="http://schemas.microsoft.com/office/drawing/2014/main" id="{99DADA96-60B4-236F-FC4F-C11B8B6254CA}"/>
              </a:ext>
            </a:extLst>
          </p:cNvPr>
          <p:cNvSpPr>
            <a:spLocks noGrp="1"/>
          </p:cNvSpPr>
          <p:nvPr>
            <p:ph idx="1"/>
          </p:nvPr>
        </p:nvSpPr>
        <p:spPr>
          <a:xfrm>
            <a:off x="4873925" y="4212929"/>
            <a:ext cx="7224414" cy="1982538"/>
          </a:xfrm>
        </p:spPr>
        <p:txBody>
          <a:bodyPr anchor="t">
            <a:normAutofit/>
          </a:bodyPr>
          <a:lstStyle/>
          <a:p>
            <a:pPr>
              <a:lnSpc>
                <a:spcPct val="100000"/>
              </a:lnSpc>
            </a:pPr>
            <a:r>
              <a:rPr lang="it-IT" sz="1600" dirty="0" err="1"/>
              <a:t>GWJulia</a:t>
            </a:r>
            <a:r>
              <a:rPr lang="it-IT" sz="1600" dirty="0"/>
              <a:t> </a:t>
            </a:r>
            <a:r>
              <a:rPr lang="it-IT" sz="1600" dirty="0" err="1"/>
              <a:t>is</a:t>
            </a:r>
            <a:r>
              <a:rPr lang="it-IT" sz="1600" dirty="0"/>
              <a:t> a fast open-source tool to </a:t>
            </a:r>
            <a:r>
              <a:rPr lang="it-IT" sz="1600" dirty="0" err="1"/>
              <a:t>evaluate</a:t>
            </a:r>
            <a:r>
              <a:rPr lang="it-IT" sz="1600" dirty="0"/>
              <a:t> Fisher </a:t>
            </a:r>
            <a:r>
              <a:rPr lang="it-IT" sz="1600" dirty="0" err="1"/>
              <a:t>matrices</a:t>
            </a:r>
            <a:r>
              <a:rPr lang="it-IT" sz="1600" dirty="0"/>
              <a:t> of CBC</a:t>
            </a:r>
          </a:p>
          <a:p>
            <a:pPr>
              <a:lnSpc>
                <a:spcPct val="100000"/>
              </a:lnSpc>
            </a:pPr>
            <a:r>
              <a:rPr lang="it-IT" sz="1600" dirty="0"/>
              <a:t>2L_45 </a:t>
            </a:r>
            <a:r>
              <a:rPr lang="it-IT" sz="1600" dirty="0" err="1"/>
              <a:t>is</a:t>
            </a:r>
            <a:r>
              <a:rPr lang="it-IT" sz="1600" dirty="0"/>
              <a:t> the best network for CBC with a </a:t>
            </a:r>
            <a:r>
              <a:rPr lang="it-IT" sz="1600" dirty="0" err="1"/>
              <a:t>slight</a:t>
            </a:r>
            <a:r>
              <a:rPr lang="it-IT" sz="1600" dirty="0"/>
              <a:t> </a:t>
            </a:r>
            <a:r>
              <a:rPr lang="it-IT" sz="1600" dirty="0" err="1"/>
              <a:t>margin</a:t>
            </a:r>
            <a:r>
              <a:rPr lang="it-IT" sz="1600" dirty="0"/>
              <a:t> over 2L_0, </a:t>
            </a:r>
            <a:r>
              <a:rPr lang="it-IT" sz="1600" dirty="0" err="1"/>
              <a:t>at</a:t>
            </a:r>
            <a:r>
              <a:rPr lang="it-IT" sz="1600" dirty="0"/>
              <a:t> the cost of </a:t>
            </a:r>
            <a:r>
              <a:rPr lang="it-IT" sz="1600" dirty="0" err="1"/>
              <a:t>losing</a:t>
            </a:r>
            <a:r>
              <a:rPr lang="it-IT" sz="1600" dirty="0"/>
              <a:t> SGWB</a:t>
            </a:r>
          </a:p>
          <a:p>
            <a:pPr>
              <a:lnSpc>
                <a:spcPct val="100000"/>
              </a:lnSpc>
            </a:pPr>
            <a:r>
              <a:rPr lang="it-IT" sz="1600" dirty="0"/>
              <a:t>With ET, BGR test of the PN </a:t>
            </a:r>
            <a:r>
              <a:rPr lang="it-IT" sz="1600" dirty="0" err="1"/>
              <a:t>terms</a:t>
            </a:r>
            <a:r>
              <a:rPr lang="it-IT" sz="1600" dirty="0"/>
              <a:t> </a:t>
            </a:r>
            <a:r>
              <a:rPr lang="it-IT" sz="1600" dirty="0" err="1"/>
              <a:t>will</a:t>
            </a:r>
            <a:r>
              <a:rPr lang="it-IT" sz="1600" dirty="0"/>
              <a:t> </a:t>
            </a:r>
            <a:r>
              <a:rPr lang="it-IT" sz="1600" dirty="0" err="1"/>
              <a:t>reach</a:t>
            </a:r>
            <a:r>
              <a:rPr lang="it-IT" sz="1600" dirty="0"/>
              <a:t> an </a:t>
            </a:r>
            <a:r>
              <a:rPr lang="it-IT" sz="1600" dirty="0" err="1"/>
              <a:t>unprecedented</a:t>
            </a:r>
            <a:r>
              <a:rPr lang="it-IT" sz="1600" dirty="0"/>
              <a:t> </a:t>
            </a:r>
            <a:r>
              <a:rPr lang="it-IT" sz="1600" dirty="0" err="1"/>
              <a:t>level</a:t>
            </a:r>
            <a:r>
              <a:rPr lang="it-IT" sz="1600" dirty="0"/>
              <a:t> of </a:t>
            </a:r>
            <a:r>
              <a:rPr lang="it-IT" sz="1600" dirty="0" err="1"/>
              <a:t>precision</a:t>
            </a:r>
            <a:r>
              <a:rPr lang="it-IT" sz="1600" dirty="0"/>
              <a:t> with just a </a:t>
            </a:r>
            <a:r>
              <a:rPr lang="it-IT" sz="1600" dirty="0" err="1"/>
              <a:t>handful</a:t>
            </a:r>
            <a:r>
              <a:rPr lang="it-IT" sz="1600" dirty="0"/>
              <a:t> of sources</a:t>
            </a:r>
          </a:p>
          <a:p>
            <a:pPr>
              <a:lnSpc>
                <a:spcPct val="100000"/>
              </a:lnSpc>
            </a:pPr>
            <a:endParaRPr lang="it-IT" sz="1000" dirty="0"/>
          </a:p>
        </p:txBody>
      </p:sp>
      <p:sp>
        <p:nvSpPr>
          <p:cNvPr id="4" name="Date Placeholder 3">
            <a:extLst>
              <a:ext uri="{FF2B5EF4-FFF2-40B4-BE49-F238E27FC236}">
                <a16:creationId xmlns:a16="http://schemas.microsoft.com/office/drawing/2014/main" id="{666E79D1-2FDE-773E-5783-9BEFE56539FF}"/>
              </a:ext>
            </a:extLst>
          </p:cNvPr>
          <p:cNvSpPr>
            <a:spLocks noGrp="1"/>
          </p:cNvSpPr>
          <p:nvPr>
            <p:ph type="dt" sz="half" idx="10"/>
          </p:nvPr>
        </p:nvSpPr>
        <p:spPr>
          <a:xfrm>
            <a:off x="550863" y="6507212"/>
            <a:ext cx="2628900" cy="153888"/>
          </a:xfrm>
        </p:spPr>
        <p:txBody>
          <a:bodyPr>
            <a:normAutofit/>
          </a:bodyPr>
          <a:lstStyle/>
          <a:p>
            <a:pPr>
              <a:spcAft>
                <a:spcPts val="600"/>
              </a:spcAft>
            </a:pPr>
            <a:r>
              <a:rPr lang="en-US" dirty="0"/>
              <a:t>13/6/25</a:t>
            </a:r>
          </a:p>
        </p:txBody>
      </p:sp>
      <p:sp>
        <p:nvSpPr>
          <p:cNvPr id="5" name="Footer Placeholder 4">
            <a:extLst>
              <a:ext uri="{FF2B5EF4-FFF2-40B4-BE49-F238E27FC236}">
                <a16:creationId xmlns:a16="http://schemas.microsoft.com/office/drawing/2014/main" id="{ECBDB133-858B-1BCB-8E62-91505FC30A90}"/>
              </a:ext>
            </a:extLst>
          </p:cNvPr>
          <p:cNvSpPr>
            <a:spLocks noGrp="1"/>
          </p:cNvSpPr>
          <p:nvPr>
            <p:ph type="ftr" sz="quarter" idx="11"/>
          </p:nvPr>
        </p:nvSpPr>
        <p:spPr>
          <a:xfrm>
            <a:off x="3359150" y="6507212"/>
            <a:ext cx="6379210" cy="153888"/>
          </a:xfrm>
        </p:spPr>
        <p:txBody>
          <a:bodyPr>
            <a:normAutofit/>
          </a:bodyPr>
          <a:lstStyle/>
          <a:p>
            <a:pPr marL="0" marR="0" lvl="0" indent="0" defTabSz="914400" rtl="0" eaLnBrk="1" fontAlgn="auto" latinLnBrk="0" hangingPunct="1">
              <a:spcBef>
                <a:spcPts val="0"/>
              </a:spcBef>
              <a:spcAft>
                <a:spcPts val="600"/>
              </a:spcAft>
              <a:buClrTx/>
              <a:buSzTx/>
              <a:buFontTx/>
              <a:buNone/>
              <a:tabLst/>
              <a:defRPr/>
            </a:pPr>
            <a:r>
              <a:rPr kumimoji="0" lang="it-IT" b="0" i="0" u="none" strike="noStrike" kern="1200" cap="none" spc="0" normalizeH="0" baseline="0" noProof="0">
                <a:ln>
                  <a:noFill/>
                </a:ln>
                <a:effectLst/>
                <a:uLnTx/>
                <a:uFillTx/>
                <a:latin typeface="Gill Sans MT"/>
                <a:ea typeface="+mn-ea"/>
                <a:cs typeface="+mn-cs"/>
              </a:rPr>
              <a:t>Andrea Begnoni</a:t>
            </a:r>
            <a:endParaRPr kumimoji="0" lang="en-US" b="0" i="0" u="none" strike="noStrike" kern="1200" cap="none" spc="0" normalizeH="0" baseline="0" noProof="0">
              <a:ln>
                <a:noFill/>
              </a:ln>
              <a:effectLst/>
              <a:uLnTx/>
              <a:uFillTx/>
              <a:latin typeface="Gill Sans MT"/>
              <a:ea typeface="+mn-ea"/>
              <a:cs typeface="+mn-cs"/>
            </a:endParaRPr>
          </a:p>
        </p:txBody>
      </p:sp>
      <p:sp>
        <p:nvSpPr>
          <p:cNvPr id="6" name="Slide Number Placeholder 5">
            <a:extLst>
              <a:ext uri="{FF2B5EF4-FFF2-40B4-BE49-F238E27FC236}">
                <a16:creationId xmlns:a16="http://schemas.microsoft.com/office/drawing/2014/main" id="{7D732D4C-576A-11C6-D453-8A669F1A4018}"/>
              </a:ext>
            </a:extLst>
          </p:cNvPr>
          <p:cNvSpPr>
            <a:spLocks noGrp="1"/>
          </p:cNvSpPr>
          <p:nvPr>
            <p:ph type="sldNum" sz="quarter" idx="12"/>
          </p:nvPr>
        </p:nvSpPr>
        <p:spPr>
          <a:xfrm>
            <a:off x="9948863" y="6507212"/>
            <a:ext cx="1692274" cy="153888"/>
          </a:xfrm>
        </p:spPr>
        <p:txBody>
          <a:bodyPr>
            <a:normAutofit/>
          </a:bodyPr>
          <a:lstStyle/>
          <a:p>
            <a:pPr>
              <a:spcAft>
                <a:spcPts val="600"/>
              </a:spcAft>
            </a:pPr>
            <a:fld id="{DBA1B0FB-D917-4C8C-928F-313BD683BF39}" type="slidenum">
              <a:rPr lang="en-US" smtClean="0"/>
              <a:pPr>
                <a:spcAft>
                  <a:spcPts val="600"/>
                </a:spcAft>
              </a:pPr>
              <a:t>30</a:t>
            </a:fld>
            <a:endParaRPr lang="en-US"/>
          </a:p>
        </p:txBody>
      </p:sp>
    </p:spTree>
    <p:extLst>
      <p:ext uri="{BB962C8B-B14F-4D97-AF65-F5344CB8AC3E}">
        <p14:creationId xmlns:p14="http://schemas.microsoft.com/office/powerpoint/2010/main" val="31013522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4595C-8B6A-F0A2-9A5D-3238B71F6C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FC5605-0A7D-1299-4F8B-885F4CBEF261}"/>
              </a:ext>
            </a:extLst>
          </p:cNvPr>
          <p:cNvSpPr>
            <a:spLocks noGrp="1"/>
          </p:cNvSpPr>
          <p:nvPr>
            <p:ph type="title"/>
          </p:nvPr>
        </p:nvSpPr>
        <p:spPr>
          <a:xfrm>
            <a:off x="999597" y="4422718"/>
            <a:ext cx="4500562" cy="1562959"/>
          </a:xfrm>
        </p:spPr>
        <p:txBody>
          <a:bodyPr wrap="square" anchor="t">
            <a:normAutofit/>
          </a:bodyPr>
          <a:lstStyle/>
          <a:p>
            <a:r>
              <a:rPr lang="it-IT" dirty="0"/>
              <a:t>Future </a:t>
            </a:r>
            <a:r>
              <a:rPr lang="it-IT" dirty="0" err="1"/>
              <a:t>prospects</a:t>
            </a:r>
            <a:r>
              <a:rPr lang="it-IT" dirty="0"/>
              <a:t> </a:t>
            </a:r>
            <a:endParaRPr lang="en-US" dirty="0"/>
          </a:p>
        </p:txBody>
      </p:sp>
      <p:pic>
        <p:nvPicPr>
          <p:cNvPr id="7" name="Picture 6" descr="A close-up of a dark blue background&#10;&#10;Description automatically generated">
            <a:extLst>
              <a:ext uri="{FF2B5EF4-FFF2-40B4-BE49-F238E27FC236}">
                <a16:creationId xmlns:a16="http://schemas.microsoft.com/office/drawing/2014/main" id="{E2ADC5D0-AA22-4060-97F5-AB8EC8B19A5E}"/>
              </a:ext>
            </a:extLst>
          </p:cNvPr>
          <p:cNvPicPr>
            <a:picLocks noChangeAspect="1"/>
          </p:cNvPicPr>
          <p:nvPr/>
        </p:nvPicPr>
        <p:blipFill rotWithShape="1">
          <a:blip r:embed="rId2"/>
          <a:srcRect t="15919" b="29004"/>
          <a:stretch>
            <a:fillRect/>
          </a:stretch>
        </p:blipFill>
        <p:spPr>
          <a:xfrm>
            <a:off x="20" y="1"/>
            <a:ext cx="12191980" cy="3777175"/>
          </a:xfrm>
          <a:custGeom>
            <a:avLst/>
            <a:gdLst/>
            <a:ahLst/>
            <a:cxnLst/>
            <a:rect l="l" t="t" r="r" b="b"/>
            <a:pathLst>
              <a:path w="12192000" h="3777175">
                <a:moveTo>
                  <a:pt x="0" y="0"/>
                </a:moveTo>
                <a:lnTo>
                  <a:pt x="12192000" y="0"/>
                </a:lnTo>
                <a:lnTo>
                  <a:pt x="12192000" y="3777175"/>
                </a:lnTo>
                <a:lnTo>
                  <a:pt x="0" y="3777175"/>
                </a:lnTo>
                <a:close/>
              </a:path>
            </a:pathLst>
          </a:custGeom>
        </p:spPr>
      </p:pic>
      <p:sp>
        <p:nvSpPr>
          <p:cNvPr id="3" name="Content Placeholder 2">
            <a:extLst>
              <a:ext uri="{FF2B5EF4-FFF2-40B4-BE49-F238E27FC236}">
                <a16:creationId xmlns:a16="http://schemas.microsoft.com/office/drawing/2014/main" id="{874AAB1E-D513-3C96-F018-FC761065152D}"/>
              </a:ext>
            </a:extLst>
          </p:cNvPr>
          <p:cNvSpPr>
            <a:spLocks noGrp="1"/>
          </p:cNvSpPr>
          <p:nvPr>
            <p:ph idx="1"/>
          </p:nvPr>
        </p:nvSpPr>
        <p:spPr>
          <a:xfrm>
            <a:off x="4873925" y="4212929"/>
            <a:ext cx="7224414" cy="1982538"/>
          </a:xfrm>
        </p:spPr>
        <p:txBody>
          <a:bodyPr anchor="t">
            <a:normAutofit/>
          </a:bodyPr>
          <a:lstStyle/>
          <a:p>
            <a:pPr>
              <a:lnSpc>
                <a:spcPct val="100000"/>
              </a:lnSpc>
            </a:pPr>
            <a:r>
              <a:rPr lang="it-IT" sz="1600" dirty="0" err="1"/>
              <a:t>We</a:t>
            </a:r>
            <a:r>
              <a:rPr lang="it-IT" sz="1600" dirty="0"/>
              <a:t> </a:t>
            </a:r>
            <a:r>
              <a:rPr lang="it-IT" sz="1600" dirty="0" err="1"/>
              <a:t>aim</a:t>
            </a:r>
            <a:r>
              <a:rPr lang="it-IT" sz="1600" dirty="0"/>
              <a:t> to do a </a:t>
            </a:r>
            <a:r>
              <a:rPr lang="it-IT" sz="1600" dirty="0" err="1"/>
              <a:t>comprehensive</a:t>
            </a:r>
            <a:r>
              <a:rPr lang="it-IT" sz="1600" dirty="0"/>
              <a:t> study of the capabilities of ET </a:t>
            </a:r>
            <a:r>
              <a:rPr lang="it-IT" sz="1600" dirty="0" err="1"/>
              <a:t>considering</a:t>
            </a:r>
            <a:r>
              <a:rPr lang="it-IT" sz="1600" dirty="0"/>
              <a:t> the </a:t>
            </a:r>
            <a:r>
              <a:rPr lang="it-IT" sz="1600" dirty="0" err="1"/>
              <a:t>different</a:t>
            </a:r>
            <a:r>
              <a:rPr lang="it-IT" sz="1600" dirty="0"/>
              <a:t> </a:t>
            </a:r>
            <a:r>
              <a:rPr lang="it-IT" sz="1600" dirty="0" err="1"/>
              <a:t>comsological</a:t>
            </a:r>
            <a:r>
              <a:rPr lang="it-IT" sz="1600" dirty="0"/>
              <a:t> science </a:t>
            </a:r>
            <a:r>
              <a:rPr lang="it-IT" sz="1600" dirty="0" err="1"/>
              <a:t>cases</a:t>
            </a:r>
            <a:endParaRPr lang="it-IT" sz="1600" dirty="0"/>
          </a:p>
          <a:p>
            <a:pPr>
              <a:lnSpc>
                <a:spcPct val="100000"/>
              </a:lnSpc>
            </a:pPr>
            <a:r>
              <a:rPr lang="it-IT" sz="1600" dirty="0" err="1"/>
              <a:t>We</a:t>
            </a:r>
            <a:r>
              <a:rPr lang="it-IT" sz="1600" dirty="0"/>
              <a:t> plan to use the Fisher Matrix to </a:t>
            </a:r>
            <a:r>
              <a:rPr lang="it-IT" sz="1600" dirty="0" err="1"/>
              <a:t>inform</a:t>
            </a:r>
            <a:r>
              <a:rPr lang="it-IT" sz="1600" dirty="0"/>
              <a:t> a HMC sampler</a:t>
            </a:r>
          </a:p>
          <a:p>
            <a:pPr>
              <a:lnSpc>
                <a:spcPct val="100000"/>
              </a:lnSpc>
            </a:pPr>
            <a:endParaRPr lang="it-IT" sz="1000" dirty="0"/>
          </a:p>
        </p:txBody>
      </p:sp>
      <p:sp>
        <p:nvSpPr>
          <p:cNvPr id="4" name="Date Placeholder 3">
            <a:extLst>
              <a:ext uri="{FF2B5EF4-FFF2-40B4-BE49-F238E27FC236}">
                <a16:creationId xmlns:a16="http://schemas.microsoft.com/office/drawing/2014/main" id="{48135DB6-62A0-430B-A3CD-8B01341F6108}"/>
              </a:ext>
            </a:extLst>
          </p:cNvPr>
          <p:cNvSpPr>
            <a:spLocks noGrp="1"/>
          </p:cNvSpPr>
          <p:nvPr>
            <p:ph type="dt" sz="half" idx="10"/>
          </p:nvPr>
        </p:nvSpPr>
        <p:spPr>
          <a:xfrm>
            <a:off x="550863" y="6507212"/>
            <a:ext cx="2628900" cy="153888"/>
          </a:xfrm>
        </p:spPr>
        <p:txBody>
          <a:bodyPr>
            <a:normAutofit/>
          </a:bodyPr>
          <a:lstStyle/>
          <a:p>
            <a:pPr>
              <a:spcAft>
                <a:spcPts val="600"/>
              </a:spcAft>
            </a:pPr>
            <a:r>
              <a:rPr lang="en-US" dirty="0"/>
              <a:t>13/6/25</a:t>
            </a:r>
          </a:p>
        </p:txBody>
      </p:sp>
      <p:sp>
        <p:nvSpPr>
          <p:cNvPr id="5" name="Footer Placeholder 4">
            <a:extLst>
              <a:ext uri="{FF2B5EF4-FFF2-40B4-BE49-F238E27FC236}">
                <a16:creationId xmlns:a16="http://schemas.microsoft.com/office/drawing/2014/main" id="{A4CFF785-07BC-C314-A1D9-F644AF547DF8}"/>
              </a:ext>
            </a:extLst>
          </p:cNvPr>
          <p:cNvSpPr>
            <a:spLocks noGrp="1"/>
          </p:cNvSpPr>
          <p:nvPr>
            <p:ph type="ftr" sz="quarter" idx="11"/>
          </p:nvPr>
        </p:nvSpPr>
        <p:spPr>
          <a:xfrm>
            <a:off x="3359150" y="6507212"/>
            <a:ext cx="6379210" cy="153888"/>
          </a:xfrm>
        </p:spPr>
        <p:txBody>
          <a:bodyPr>
            <a:normAutofit/>
          </a:bodyPr>
          <a:lstStyle/>
          <a:p>
            <a:pPr marL="0" marR="0" lvl="0" indent="0" defTabSz="914400" rtl="0" eaLnBrk="1" fontAlgn="auto" latinLnBrk="0" hangingPunct="1">
              <a:spcBef>
                <a:spcPts val="0"/>
              </a:spcBef>
              <a:spcAft>
                <a:spcPts val="600"/>
              </a:spcAft>
              <a:buClrTx/>
              <a:buSzTx/>
              <a:buFontTx/>
              <a:buNone/>
              <a:tabLst/>
              <a:defRPr/>
            </a:pPr>
            <a:r>
              <a:rPr kumimoji="0" lang="it-IT" b="0" i="0" u="none" strike="noStrike" kern="1200" cap="none" spc="0" normalizeH="0" baseline="0" noProof="0">
                <a:ln>
                  <a:noFill/>
                </a:ln>
                <a:effectLst/>
                <a:uLnTx/>
                <a:uFillTx/>
                <a:latin typeface="Gill Sans MT"/>
                <a:ea typeface="+mn-ea"/>
                <a:cs typeface="+mn-cs"/>
              </a:rPr>
              <a:t>Andrea Begnoni</a:t>
            </a:r>
            <a:endParaRPr kumimoji="0" lang="en-US" b="0" i="0" u="none" strike="noStrike" kern="1200" cap="none" spc="0" normalizeH="0" baseline="0" noProof="0">
              <a:ln>
                <a:noFill/>
              </a:ln>
              <a:effectLst/>
              <a:uLnTx/>
              <a:uFillTx/>
              <a:latin typeface="Gill Sans MT"/>
              <a:ea typeface="+mn-ea"/>
              <a:cs typeface="+mn-cs"/>
            </a:endParaRPr>
          </a:p>
        </p:txBody>
      </p:sp>
      <p:sp>
        <p:nvSpPr>
          <p:cNvPr id="6" name="Slide Number Placeholder 5">
            <a:extLst>
              <a:ext uri="{FF2B5EF4-FFF2-40B4-BE49-F238E27FC236}">
                <a16:creationId xmlns:a16="http://schemas.microsoft.com/office/drawing/2014/main" id="{7AB21253-BC98-9DDE-4238-36B77275D60C}"/>
              </a:ext>
            </a:extLst>
          </p:cNvPr>
          <p:cNvSpPr>
            <a:spLocks noGrp="1"/>
          </p:cNvSpPr>
          <p:nvPr>
            <p:ph type="sldNum" sz="quarter" idx="12"/>
          </p:nvPr>
        </p:nvSpPr>
        <p:spPr>
          <a:xfrm>
            <a:off x="9948863" y="6507212"/>
            <a:ext cx="1692274" cy="153888"/>
          </a:xfrm>
        </p:spPr>
        <p:txBody>
          <a:bodyPr>
            <a:normAutofit/>
          </a:bodyPr>
          <a:lstStyle/>
          <a:p>
            <a:pPr>
              <a:spcAft>
                <a:spcPts val="600"/>
              </a:spcAft>
            </a:pPr>
            <a:fld id="{DBA1B0FB-D917-4C8C-928F-313BD683BF39}" type="slidenum">
              <a:rPr lang="en-US" smtClean="0"/>
              <a:pPr>
                <a:spcAft>
                  <a:spcPts val="600"/>
                </a:spcAft>
              </a:pPr>
              <a:t>31</a:t>
            </a:fld>
            <a:endParaRPr lang="en-US"/>
          </a:p>
        </p:txBody>
      </p:sp>
    </p:spTree>
    <p:extLst>
      <p:ext uri="{BB962C8B-B14F-4D97-AF65-F5344CB8AC3E}">
        <p14:creationId xmlns:p14="http://schemas.microsoft.com/office/powerpoint/2010/main" val="37786891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11">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Oval 13">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useBgFill="1">
        <p:nvSpPr>
          <p:cNvPr id="10" name="Rectangle 17">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550864" y="549275"/>
            <a:ext cx="3565524" cy="1997855"/>
          </a:xfrm>
        </p:spPr>
        <p:txBody>
          <a:bodyPr vert="horz" wrap="square" lIns="0" tIns="0" rIns="0" bIns="0" rtlCol="0" anchor="b" anchorCtr="0">
            <a:normAutofit/>
          </a:bodyPr>
          <a:lstStyle/>
          <a:p>
            <a:pPr>
              <a:lnSpc>
                <a:spcPct val="100000"/>
              </a:lnSpc>
            </a:pPr>
            <a:r>
              <a:rPr lang="en-US" kern="1200" dirty="0">
                <a:solidFill>
                  <a:schemeClr val="tx1"/>
                </a:solidFill>
                <a:latin typeface="+mj-lt"/>
                <a:ea typeface="+mj-ea"/>
                <a:cs typeface="+mj-cs"/>
              </a:rPr>
              <a:t>Thank you!</a:t>
            </a:r>
          </a:p>
        </p:txBody>
      </p:sp>
      <p:pic>
        <p:nvPicPr>
          <p:cNvPr id="7" name="Picture Placeholder 6" descr="A black hole in space&#10;&#10;Description automatically generated">
            <a:extLst>
              <a:ext uri="{FF2B5EF4-FFF2-40B4-BE49-F238E27FC236}">
                <a16:creationId xmlns:a16="http://schemas.microsoft.com/office/drawing/2014/main" id="{81D6627C-68DF-DD5A-24C9-B55807B43284}"/>
              </a:ext>
            </a:extLst>
          </p:cNvPr>
          <p:cNvPicPr>
            <a:picLocks noGrp="1" noChangeAspect="1"/>
          </p:cNvPicPr>
          <p:nvPr>
            <p:ph type="pic" sz="quarter" idx="13"/>
          </p:nvPr>
        </p:nvPicPr>
        <p:blipFill rotWithShape="1">
          <a:blip r:embed="rId3"/>
          <a:srcRect l="8915" r="8912" b="-2"/>
          <a:stretch/>
        </p:blipFill>
        <p:spPr>
          <a:xfrm>
            <a:off x="4550899" y="10"/>
            <a:ext cx="7641102" cy="6857990"/>
          </a:xfrm>
          <a:custGeom>
            <a:avLst/>
            <a:gdLst/>
            <a:ahLst/>
            <a:cxnLst/>
            <a:rect l="l" t="t" r="r" b="b"/>
            <a:pathLst>
              <a:path w="7641102" h="6858000">
                <a:moveTo>
                  <a:pt x="0" y="0"/>
                </a:moveTo>
                <a:lnTo>
                  <a:pt x="7641102" y="0"/>
                </a:lnTo>
                <a:lnTo>
                  <a:pt x="7641102" y="6858000"/>
                </a:lnTo>
                <a:lnTo>
                  <a:pt x="0" y="6858000"/>
                </a:lnTo>
                <a:close/>
              </a:path>
            </a:pathLst>
          </a:custGeom>
        </p:spPr>
      </p:pic>
      <p:sp>
        <p:nvSpPr>
          <p:cNvPr id="11" name="Rectangle 19">
            <a:extLst>
              <a:ext uri="{FF2B5EF4-FFF2-40B4-BE49-F238E27FC236}">
                <a16:creationId xmlns:a16="http://schemas.microsoft.com/office/drawing/2014/main" id="{6FF3A87B-2255-45E0-A551-C11FAF932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0898" y="5773729"/>
            <a:ext cx="7641102"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58665B7-A595-234D-11C6-B18D10F3BA74}"/>
              </a:ext>
            </a:extLst>
          </p:cNvPr>
          <p:cNvPicPr>
            <a:picLocks noChangeAspect="1"/>
          </p:cNvPicPr>
          <p:nvPr/>
        </p:nvPicPr>
        <p:blipFill>
          <a:blip r:embed="rId4"/>
          <a:stretch>
            <a:fillRect/>
          </a:stretch>
        </p:blipFill>
        <p:spPr>
          <a:xfrm>
            <a:off x="954575" y="4036144"/>
            <a:ext cx="2451966" cy="2110301"/>
          </a:xfrm>
          <a:prstGeom prst="rect">
            <a:avLst/>
          </a:prstGeom>
        </p:spPr>
      </p:pic>
    </p:spTree>
    <p:extLst>
      <p:ext uri="{BB962C8B-B14F-4D97-AF65-F5344CB8AC3E}">
        <p14:creationId xmlns:p14="http://schemas.microsoft.com/office/powerpoint/2010/main" val="7613559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26C09-818E-DC8C-59F4-D868086FDE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383167-9975-A018-7CBD-E1D6EC4D775A}"/>
              </a:ext>
            </a:extLst>
          </p:cNvPr>
          <p:cNvSpPr>
            <a:spLocks noGrp="1"/>
          </p:cNvSpPr>
          <p:nvPr>
            <p:ph type="title"/>
          </p:nvPr>
        </p:nvSpPr>
        <p:spPr>
          <a:xfrm>
            <a:off x="550861" y="580363"/>
            <a:ext cx="5878513" cy="1333055"/>
          </a:xfrm>
        </p:spPr>
        <p:txBody>
          <a:bodyPr vert="horz" wrap="square" lIns="0" tIns="0" rIns="0" bIns="0" rtlCol="0" anchor="t" anchorCtr="0">
            <a:normAutofit/>
          </a:bodyPr>
          <a:lstStyle/>
          <a:p>
            <a:r>
              <a:rPr lang="en-US" sz="4400" dirty="0"/>
              <a:t>Case study – SNR</a:t>
            </a:r>
          </a:p>
        </p:txBody>
      </p:sp>
      <p:sp>
        <p:nvSpPr>
          <p:cNvPr id="3" name="TextBox 2">
            <a:extLst>
              <a:ext uri="{FF2B5EF4-FFF2-40B4-BE49-F238E27FC236}">
                <a16:creationId xmlns:a16="http://schemas.microsoft.com/office/drawing/2014/main" id="{4BE550DB-FDFF-B0CB-06AA-2FE62DB7F36E}"/>
              </a:ext>
            </a:extLst>
          </p:cNvPr>
          <p:cNvSpPr txBox="1"/>
          <p:nvPr/>
        </p:nvSpPr>
        <p:spPr>
          <a:xfrm>
            <a:off x="969638" y="3429000"/>
            <a:ext cx="7838460" cy="2379241"/>
          </a:xfrm>
          <a:prstGeom prst="rect">
            <a:avLst/>
          </a:prstGeom>
        </p:spPr>
        <p:txBody>
          <a:bodyPr vert="horz" wrap="square" lIns="0" tIns="0" rIns="0" bIns="0" rtlCol="0" anchor="t">
            <a:normAutofit/>
          </a:bodyPr>
          <a:lstStyle/>
          <a:p>
            <a:pPr marL="285750" indent="-228600">
              <a:lnSpc>
                <a:spcPct val="110000"/>
              </a:lnSpc>
              <a:spcAft>
                <a:spcPts val="800"/>
              </a:spcAft>
              <a:buFont typeface="Arial" panose="020B0604020202020204" pitchFamily="34" charset="0"/>
              <a:buChar char="•"/>
            </a:pPr>
            <a:endParaRPr lang="en-US" dirty="0">
              <a:solidFill>
                <a:schemeClr val="tx1">
                  <a:alpha val="60000"/>
                </a:schemeClr>
              </a:solidFill>
            </a:endParaRPr>
          </a:p>
          <a:p>
            <a:pPr marL="57150">
              <a:lnSpc>
                <a:spcPct val="110000"/>
              </a:lnSpc>
              <a:spcAft>
                <a:spcPts val="800"/>
              </a:spcAft>
            </a:pPr>
            <a:r>
              <a:rPr lang="en-US" dirty="0">
                <a:solidFill>
                  <a:schemeClr val="tx1">
                    <a:alpha val="60000"/>
                  </a:schemeClr>
                </a:solidFill>
              </a:rPr>
              <a:t>The table represents the percentage of events above the threshold written on top of the column</a:t>
            </a:r>
          </a:p>
        </p:txBody>
      </p:sp>
      <p:sp>
        <p:nvSpPr>
          <p:cNvPr id="4" name="Date Placeholder 3">
            <a:extLst>
              <a:ext uri="{FF2B5EF4-FFF2-40B4-BE49-F238E27FC236}">
                <a16:creationId xmlns:a16="http://schemas.microsoft.com/office/drawing/2014/main" id="{5BB35F68-5666-E320-F176-5E96B2128FA5}"/>
              </a:ext>
            </a:extLst>
          </p:cNvPr>
          <p:cNvSpPr>
            <a:spLocks noGrp="1"/>
          </p:cNvSpPr>
          <p:nvPr>
            <p:ph type="dt" sz="half" idx="10"/>
          </p:nvPr>
        </p:nvSpPr>
        <p:spPr>
          <a:xfrm>
            <a:off x="550863" y="6507212"/>
            <a:ext cx="2628900" cy="153888"/>
          </a:xfrm>
        </p:spPr>
        <p:txBody>
          <a:bodyPr vert="horz" wrap="square" lIns="0" tIns="0" rIns="0" bIns="0" rtlCol="0" anchor="ctr">
            <a:normAutofit/>
          </a:bodyPr>
          <a:lstStyle/>
          <a:p>
            <a:pPr>
              <a:spcAft>
                <a:spcPts val="600"/>
              </a:spcAft>
            </a:pPr>
            <a:r>
              <a:rPr lang="en-US" sz="1000" dirty="0"/>
              <a:t>13/6/25</a:t>
            </a:r>
            <a:endParaRPr lang="en-US" dirty="0">
              <a:solidFill>
                <a:schemeClr val="tx1">
                  <a:alpha val="80000"/>
                </a:schemeClr>
              </a:solidFill>
            </a:endParaRPr>
          </a:p>
        </p:txBody>
      </p:sp>
      <p:sp>
        <p:nvSpPr>
          <p:cNvPr id="5" name="Footer Placeholder 4">
            <a:extLst>
              <a:ext uri="{FF2B5EF4-FFF2-40B4-BE49-F238E27FC236}">
                <a16:creationId xmlns:a16="http://schemas.microsoft.com/office/drawing/2014/main" id="{ADE81E19-DD73-FEBA-3711-E5B963EADDF9}"/>
              </a:ext>
            </a:extLst>
          </p:cNvPr>
          <p:cNvSpPr>
            <a:spLocks noGrp="1"/>
          </p:cNvSpPr>
          <p:nvPr>
            <p:ph type="ftr" sz="quarter" idx="11"/>
          </p:nvPr>
        </p:nvSpPr>
        <p:spPr>
          <a:xfrm>
            <a:off x="3359150" y="6507212"/>
            <a:ext cx="6379210" cy="153888"/>
          </a:xfrm>
        </p:spPr>
        <p:txBody>
          <a:bodyPr vert="horz" wrap="square" lIns="0" tIns="0" rIns="0" bIns="0" rtlCol="0" anchor="ctr">
            <a:normAutofit/>
          </a:bodyPr>
          <a:lstStyle/>
          <a:p>
            <a:pPr>
              <a:spcAft>
                <a:spcPts val="600"/>
              </a:spcAft>
            </a:pPr>
            <a:r>
              <a:rPr lang="en-US" kern="1200" dirty="0">
                <a:solidFill>
                  <a:schemeClr val="tx1">
                    <a:alpha val="80000"/>
                  </a:schemeClr>
                </a:solidFill>
                <a:latin typeface="+mn-lt"/>
                <a:ea typeface="+mn-ea"/>
                <a:cs typeface="+mn-cs"/>
              </a:rPr>
              <a:t>Andrea Begnoni</a:t>
            </a:r>
          </a:p>
        </p:txBody>
      </p:sp>
      <p:sp>
        <p:nvSpPr>
          <p:cNvPr id="6" name="Slide Number Placeholder 5">
            <a:extLst>
              <a:ext uri="{FF2B5EF4-FFF2-40B4-BE49-F238E27FC236}">
                <a16:creationId xmlns:a16="http://schemas.microsoft.com/office/drawing/2014/main" id="{C682A5A1-6F97-2164-0520-429C5F9960CF}"/>
              </a:ext>
            </a:extLst>
          </p:cNvPr>
          <p:cNvSpPr>
            <a:spLocks noGrp="1"/>
          </p:cNvSpPr>
          <p:nvPr>
            <p:ph type="sldNum" sz="quarter" idx="12"/>
          </p:nvPr>
        </p:nvSpPr>
        <p:spPr>
          <a:xfrm>
            <a:off x="9948863" y="6507212"/>
            <a:ext cx="1692274" cy="153888"/>
          </a:xfrm>
        </p:spPr>
        <p:txBody>
          <a:bodyPr vert="horz" wrap="square" lIns="0" tIns="0" rIns="0" bIns="0" rtlCol="0" anchor="ctr">
            <a:normAutofit/>
          </a:bodyPr>
          <a:lstStyle/>
          <a:p>
            <a:pPr>
              <a:spcAft>
                <a:spcPts val="600"/>
              </a:spcAft>
            </a:pPr>
            <a:fld id="{DBA1B0FB-D917-4C8C-928F-313BD683BF39}" type="slidenum">
              <a:rPr lang="en-US" smtClean="0">
                <a:solidFill>
                  <a:schemeClr val="tx1">
                    <a:alpha val="80000"/>
                  </a:schemeClr>
                </a:solidFill>
              </a:rPr>
              <a:pPr>
                <a:spcAft>
                  <a:spcPts val="600"/>
                </a:spcAft>
              </a:pPr>
              <a:t>33</a:t>
            </a:fld>
            <a:endParaRPr lang="en-US">
              <a:solidFill>
                <a:schemeClr val="tx1">
                  <a:alpha val="80000"/>
                </a:schemeClr>
              </a:solidFill>
            </a:endParaRPr>
          </a:p>
        </p:txBody>
      </p:sp>
      <p:pic>
        <p:nvPicPr>
          <p:cNvPr id="1360" name="Picture 1359" descr="A blue grid with white dots and stars&#10;&#10;Description automatically generated with medium confidence">
            <a:extLst>
              <a:ext uri="{FF2B5EF4-FFF2-40B4-BE49-F238E27FC236}">
                <a16:creationId xmlns:a16="http://schemas.microsoft.com/office/drawing/2014/main" id="{869F4C3B-EBC9-AA5C-C6A6-19633EB3CA72}"/>
              </a:ext>
            </a:extLst>
          </p:cNvPr>
          <p:cNvPicPr>
            <a:picLocks noChangeAspect="1"/>
          </p:cNvPicPr>
          <p:nvPr/>
        </p:nvPicPr>
        <p:blipFill rotWithShape="1">
          <a:blip r:embed="rId233"/>
          <a:srcRect l="29979" r="13772" b="2"/>
          <a:stretch/>
        </p:blipFill>
        <p:spPr>
          <a:xfrm>
            <a:off x="8404241" y="3354355"/>
            <a:ext cx="5132388" cy="5132388"/>
          </a:xfrm>
          <a:custGeom>
            <a:avLst/>
            <a:gdLst/>
            <a:ahLst/>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p:spPr>
      </p:pic>
      <p:grpSp>
        <p:nvGrpSpPr>
          <p:cNvPr id="1486" name="Group 1485" descr="\documentclass{article}&#10;\usepackage{amsmath}&#10;\pagestyle{empty}&#10;\begin{document}&#10;&#10;\begin{table}[h!]&#10;    \centering&#10;    \begin{tabular}{|c|c|c|c|c|c|}&#10;    \hline&#10;    Network &amp; SNR $&gt;$ 8 &amp; SNR $&gt;$ 12 &amp; SNR $&gt;$ 20 &amp; SNR $&gt;$ 50 &amp; SNR $&gt;$ 100 \\&#10;    \hline&#10;    T &amp; 87.6 \% &amp; 71.1 \% &amp; 43.3 \% &amp; 9.1 \% &amp; 1.7 \% \\&#10;    2L\_0 &amp; 89.3 \% &amp; 78.6 \% &amp; 56.5 \% &amp; 15.7 \% &amp; 3.6 \% \\&#10;    2L\_45 &amp; 94.1 \% &amp; 82.9 \% &amp; 58.1 \% &amp; 15.6 \% &amp; 3.5 \% \\&#10;    2L\_290K\_0 &amp; 87.4 \% &amp; 75.5 \% &amp; 52.3 \% &amp; 13.4 \% &amp; 2.9 \% \\&#10;    2L\_290K\_45 &amp; 92.3 \% &amp; 79.6 \% &amp; 53.5 \% &amp; 13.3 \% &amp; 2.8 \% \\&#10;    \hline&#10;    \end{tabular}&#10;&#10;\end{table}&#10;&#10;\end{document}&#10;" title="IguanaTex Vector Display">
            <a:extLst>
              <a:ext uri="{FF2B5EF4-FFF2-40B4-BE49-F238E27FC236}">
                <a16:creationId xmlns:a16="http://schemas.microsoft.com/office/drawing/2014/main" id="{41883485-32F7-338F-98FA-469B268A218E}"/>
              </a:ext>
            </a:extLst>
          </p:cNvPr>
          <p:cNvGrpSpPr>
            <a:grpSpLocks noChangeAspect="1"/>
          </p:cNvGrpSpPr>
          <p:nvPr>
            <p:custDataLst>
              <p:tags r:id="rId1"/>
            </p:custDataLst>
          </p:nvPr>
        </p:nvGrpSpPr>
        <p:grpSpPr>
          <a:xfrm>
            <a:off x="969638" y="1471043"/>
            <a:ext cx="8791819" cy="1845990"/>
            <a:chOff x="4101602" y="3876576"/>
            <a:chExt cx="8791819" cy="1845990"/>
          </a:xfrm>
          <a:solidFill>
            <a:schemeClr val="tx1">
              <a:lumMod val="95000"/>
            </a:schemeClr>
          </a:solidFill>
        </p:grpSpPr>
        <p:sp>
          <p:nvSpPr>
            <p:cNvPr id="10" name="Freeform: Shape 9">
              <a:extLst>
                <a:ext uri="{FF2B5EF4-FFF2-40B4-BE49-F238E27FC236}">
                  <a16:creationId xmlns:a16="http://schemas.microsoft.com/office/drawing/2014/main" id="{3F74B4A3-36E7-5198-FD40-6DDD4AAABCDF}"/>
                </a:ext>
              </a:extLst>
            </p:cNvPr>
            <p:cNvSpPr/>
            <p:nvPr>
              <p:custDataLst>
                <p:tags r:id="rId2"/>
              </p:custDataLst>
            </p:nvPr>
          </p:nvSpPr>
          <p:spPr>
            <a:xfrm>
              <a:off x="4106655" y="3876576"/>
              <a:ext cx="8781711" cy="10087"/>
            </a:xfrm>
            <a:custGeom>
              <a:avLst/>
              <a:gdLst>
                <a:gd name="connsiteX0" fmla="*/ 0 w 8781711"/>
                <a:gd name="connsiteY0" fmla="*/ 0 h 10087"/>
                <a:gd name="connsiteX1" fmla="*/ 8781711 w 8781711"/>
                <a:gd name="connsiteY1" fmla="*/ 0 h 10087"/>
                <a:gd name="connsiteX2" fmla="*/ 8781711 w 8781711"/>
                <a:gd name="connsiteY2" fmla="*/ 10087 h 10087"/>
                <a:gd name="connsiteX3" fmla="*/ 0 w 8781711"/>
                <a:gd name="connsiteY3" fmla="*/ 10087 h 10087"/>
              </a:gdLst>
              <a:ahLst/>
              <a:cxnLst>
                <a:cxn ang="0">
                  <a:pos x="connsiteX0" y="connsiteY0"/>
                </a:cxn>
                <a:cxn ang="0">
                  <a:pos x="connsiteX1" y="connsiteY1"/>
                </a:cxn>
                <a:cxn ang="0">
                  <a:pos x="connsiteX2" y="connsiteY2"/>
                </a:cxn>
                <a:cxn ang="0">
                  <a:pos x="connsiteX3" y="connsiteY3"/>
                </a:cxn>
              </a:cxnLst>
              <a:rect l="l" t="t" r="r" b="b"/>
              <a:pathLst>
                <a:path w="8781711" h="10087">
                  <a:moveTo>
                    <a:pt x="0" y="0"/>
                  </a:moveTo>
                  <a:lnTo>
                    <a:pt x="8781711" y="0"/>
                  </a:lnTo>
                  <a:lnTo>
                    <a:pt x="8781711" y="10087"/>
                  </a:lnTo>
                  <a:lnTo>
                    <a:pt x="0" y="10087"/>
                  </a:lnTo>
                  <a:close/>
                </a:path>
              </a:pathLst>
            </a:custGeom>
            <a:grpFill/>
            <a:ln w="25363"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5308064-0B30-5ED8-B994-EFB879C86C47}"/>
                </a:ext>
              </a:extLst>
            </p:cNvPr>
            <p:cNvSpPr/>
            <p:nvPr>
              <p:custDataLst>
                <p:tags r:id="rId3"/>
              </p:custDataLst>
            </p:nvPr>
          </p:nvSpPr>
          <p:spPr>
            <a:xfrm>
              <a:off x="4101602" y="3886663"/>
              <a:ext cx="10107" cy="302621"/>
            </a:xfrm>
            <a:custGeom>
              <a:avLst/>
              <a:gdLst>
                <a:gd name="connsiteX0" fmla="*/ 0 w 10107"/>
                <a:gd name="connsiteY0" fmla="*/ 0 h 302621"/>
                <a:gd name="connsiteX1" fmla="*/ 10107 w 10107"/>
                <a:gd name="connsiteY1" fmla="*/ 0 h 302621"/>
                <a:gd name="connsiteX2" fmla="*/ 10107 w 10107"/>
                <a:gd name="connsiteY2" fmla="*/ 302621 h 302621"/>
                <a:gd name="connsiteX3" fmla="*/ 0 w 10107"/>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07" h="302621">
                  <a:moveTo>
                    <a:pt x="0" y="0"/>
                  </a:moveTo>
                  <a:lnTo>
                    <a:pt x="10107" y="0"/>
                  </a:lnTo>
                  <a:lnTo>
                    <a:pt x="10107" y="302621"/>
                  </a:lnTo>
                  <a:lnTo>
                    <a:pt x="0" y="302621"/>
                  </a:lnTo>
                  <a:close/>
                </a:path>
              </a:pathLst>
            </a:custGeom>
            <a:grpFill/>
            <a:ln w="25363"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778BBD1-4A75-3E88-78D4-55487F99D174}"/>
                </a:ext>
              </a:extLst>
            </p:cNvPr>
            <p:cNvSpPr/>
            <p:nvPr>
              <p:custDataLst>
                <p:tags r:id="rId4"/>
              </p:custDataLst>
            </p:nvPr>
          </p:nvSpPr>
          <p:spPr>
            <a:xfrm>
              <a:off x="4450226" y="3926255"/>
              <a:ext cx="172584" cy="172241"/>
            </a:xfrm>
            <a:custGeom>
              <a:avLst/>
              <a:gdLst>
                <a:gd name="connsiteX0" fmla="*/ 50360 w 172584"/>
                <a:gd name="connsiteY0" fmla="*/ 3340 h 172241"/>
                <a:gd name="connsiteX1" fmla="*/ 43032 w 172584"/>
                <a:gd name="connsiteY1" fmla="*/ 62 h 172241"/>
                <a:gd name="connsiteX2" fmla="*/ 75 w 172584"/>
                <a:gd name="connsiteY2" fmla="*/ 62 h 172241"/>
                <a:gd name="connsiteX3" fmla="*/ 75 w 172584"/>
                <a:gd name="connsiteY3" fmla="*/ 7879 h 172241"/>
                <a:gd name="connsiteX4" fmla="*/ 7403 w 172584"/>
                <a:gd name="connsiteY4" fmla="*/ 7879 h 172241"/>
                <a:gd name="connsiteX5" fmla="*/ 20037 w 172584"/>
                <a:gd name="connsiteY5" fmla="*/ 8384 h 172241"/>
                <a:gd name="connsiteX6" fmla="*/ 26102 w 172584"/>
                <a:gd name="connsiteY6" fmla="*/ 14184 h 172241"/>
                <a:gd name="connsiteX7" fmla="*/ 26102 w 172584"/>
                <a:gd name="connsiteY7" fmla="*/ 145824 h 172241"/>
                <a:gd name="connsiteX8" fmla="*/ 75 w 172584"/>
                <a:gd name="connsiteY8" fmla="*/ 164486 h 172241"/>
                <a:gd name="connsiteX9" fmla="*/ 75 w 172584"/>
                <a:gd name="connsiteY9" fmla="*/ 172304 h 172241"/>
                <a:gd name="connsiteX10" fmla="*/ 29639 w 172584"/>
                <a:gd name="connsiteY10" fmla="*/ 171547 h 172241"/>
                <a:gd name="connsiteX11" fmla="*/ 59204 w 172584"/>
                <a:gd name="connsiteY11" fmla="*/ 172304 h 172241"/>
                <a:gd name="connsiteX12" fmla="*/ 59204 w 172584"/>
                <a:gd name="connsiteY12" fmla="*/ 164486 h 172241"/>
                <a:gd name="connsiteX13" fmla="*/ 33177 w 172584"/>
                <a:gd name="connsiteY13" fmla="*/ 145824 h 172241"/>
                <a:gd name="connsiteX14" fmla="*/ 33177 w 172584"/>
                <a:gd name="connsiteY14" fmla="*/ 14688 h 172241"/>
                <a:gd name="connsiteX15" fmla="*/ 35704 w 172584"/>
                <a:gd name="connsiteY15" fmla="*/ 17714 h 172241"/>
                <a:gd name="connsiteX16" fmla="*/ 138800 w 172584"/>
                <a:gd name="connsiteY16" fmla="*/ 169025 h 172241"/>
                <a:gd name="connsiteX17" fmla="*/ 143096 w 172584"/>
                <a:gd name="connsiteY17" fmla="*/ 172304 h 172241"/>
                <a:gd name="connsiteX18" fmla="*/ 146633 w 172584"/>
                <a:gd name="connsiteY18" fmla="*/ 165747 h 172241"/>
                <a:gd name="connsiteX19" fmla="*/ 146633 w 172584"/>
                <a:gd name="connsiteY19" fmla="*/ 26541 h 172241"/>
                <a:gd name="connsiteX20" fmla="*/ 172660 w 172584"/>
                <a:gd name="connsiteY20" fmla="*/ 7879 h 172241"/>
                <a:gd name="connsiteX21" fmla="*/ 172660 w 172584"/>
                <a:gd name="connsiteY21" fmla="*/ 62 h 172241"/>
                <a:gd name="connsiteX22" fmla="*/ 143096 w 172584"/>
                <a:gd name="connsiteY22" fmla="*/ 818 h 172241"/>
                <a:gd name="connsiteX23" fmla="*/ 113531 w 172584"/>
                <a:gd name="connsiteY23" fmla="*/ 62 h 172241"/>
                <a:gd name="connsiteX24" fmla="*/ 113531 w 172584"/>
                <a:gd name="connsiteY24" fmla="*/ 7879 h 172241"/>
                <a:gd name="connsiteX25" fmla="*/ 139558 w 172584"/>
                <a:gd name="connsiteY25" fmla="*/ 26541 h 172241"/>
                <a:gd name="connsiteX26" fmla="*/ 139558 w 172584"/>
                <a:gd name="connsiteY26" fmla="*/ 134224 h 172241"/>
                <a:gd name="connsiteX27" fmla="*/ 50360 w 172584"/>
                <a:gd name="connsiteY27" fmla="*/ 3340 h 17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2584" h="172241">
                  <a:moveTo>
                    <a:pt x="50360" y="3340"/>
                  </a:moveTo>
                  <a:cubicBezTo>
                    <a:pt x="48085" y="314"/>
                    <a:pt x="47833" y="62"/>
                    <a:pt x="43032" y="62"/>
                  </a:cubicBezTo>
                  <a:lnTo>
                    <a:pt x="75" y="62"/>
                  </a:lnTo>
                  <a:lnTo>
                    <a:pt x="75" y="7879"/>
                  </a:lnTo>
                  <a:lnTo>
                    <a:pt x="7403" y="7879"/>
                  </a:lnTo>
                  <a:cubicBezTo>
                    <a:pt x="11193" y="7879"/>
                    <a:pt x="16247" y="8131"/>
                    <a:pt x="20037" y="8384"/>
                  </a:cubicBezTo>
                  <a:cubicBezTo>
                    <a:pt x="25849" y="9140"/>
                    <a:pt x="26102" y="9392"/>
                    <a:pt x="26102" y="14184"/>
                  </a:cubicBezTo>
                  <a:lnTo>
                    <a:pt x="26102" y="145824"/>
                  </a:lnTo>
                  <a:cubicBezTo>
                    <a:pt x="26102" y="152633"/>
                    <a:pt x="26102" y="164486"/>
                    <a:pt x="75" y="164486"/>
                  </a:cubicBezTo>
                  <a:lnTo>
                    <a:pt x="75" y="172304"/>
                  </a:lnTo>
                  <a:cubicBezTo>
                    <a:pt x="8919" y="172051"/>
                    <a:pt x="21301" y="171547"/>
                    <a:pt x="29639" y="171547"/>
                  </a:cubicBezTo>
                  <a:cubicBezTo>
                    <a:pt x="37978" y="171547"/>
                    <a:pt x="50360" y="172051"/>
                    <a:pt x="59204" y="172304"/>
                  </a:cubicBezTo>
                  <a:lnTo>
                    <a:pt x="59204" y="164486"/>
                  </a:lnTo>
                  <a:cubicBezTo>
                    <a:pt x="33177" y="164486"/>
                    <a:pt x="33177" y="152633"/>
                    <a:pt x="33177" y="145824"/>
                  </a:cubicBezTo>
                  <a:lnTo>
                    <a:pt x="33177" y="14688"/>
                  </a:lnTo>
                  <a:cubicBezTo>
                    <a:pt x="34440" y="15949"/>
                    <a:pt x="34693" y="16201"/>
                    <a:pt x="35704" y="17714"/>
                  </a:cubicBezTo>
                  <a:lnTo>
                    <a:pt x="138800" y="169025"/>
                  </a:lnTo>
                  <a:cubicBezTo>
                    <a:pt x="141074" y="172051"/>
                    <a:pt x="141327" y="172304"/>
                    <a:pt x="143096" y="172304"/>
                  </a:cubicBezTo>
                  <a:cubicBezTo>
                    <a:pt x="146633" y="172304"/>
                    <a:pt x="146633" y="170538"/>
                    <a:pt x="146633" y="165747"/>
                  </a:cubicBezTo>
                  <a:lnTo>
                    <a:pt x="146633" y="26541"/>
                  </a:lnTo>
                  <a:cubicBezTo>
                    <a:pt x="146633" y="19732"/>
                    <a:pt x="146633" y="7879"/>
                    <a:pt x="172660" y="7879"/>
                  </a:cubicBezTo>
                  <a:lnTo>
                    <a:pt x="172660" y="62"/>
                  </a:lnTo>
                  <a:cubicBezTo>
                    <a:pt x="163816" y="314"/>
                    <a:pt x="151434" y="818"/>
                    <a:pt x="143096" y="818"/>
                  </a:cubicBezTo>
                  <a:cubicBezTo>
                    <a:pt x="134757" y="818"/>
                    <a:pt x="122375" y="314"/>
                    <a:pt x="113531" y="62"/>
                  </a:cubicBezTo>
                  <a:lnTo>
                    <a:pt x="113531" y="7879"/>
                  </a:lnTo>
                  <a:cubicBezTo>
                    <a:pt x="139558" y="7879"/>
                    <a:pt x="139558" y="19732"/>
                    <a:pt x="139558" y="26541"/>
                  </a:cubicBezTo>
                  <a:lnTo>
                    <a:pt x="139558" y="134224"/>
                  </a:lnTo>
                  <a:lnTo>
                    <a:pt x="50360" y="3340"/>
                  </a:lnTo>
                  <a:close/>
                </a:path>
              </a:pathLst>
            </a:custGeom>
            <a:grpFill/>
            <a:ln w="25363"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4A81B226-93FD-1E6D-6C00-841AFCD8A424}"/>
                </a:ext>
              </a:extLst>
            </p:cNvPr>
            <p:cNvSpPr/>
            <p:nvPr>
              <p:custDataLst>
                <p:tags r:id="rId5"/>
              </p:custDataLst>
            </p:nvPr>
          </p:nvSpPr>
          <p:spPr>
            <a:xfrm>
              <a:off x="4638478" y="3985519"/>
              <a:ext cx="97789" cy="115752"/>
            </a:xfrm>
            <a:custGeom>
              <a:avLst/>
              <a:gdLst>
                <a:gd name="connsiteX0" fmla="*/ 21308 w 97789"/>
                <a:gd name="connsiteY0" fmla="*/ 49490 h 115752"/>
                <a:gd name="connsiteX1" fmla="*/ 52641 w 97789"/>
                <a:gd name="connsiteY1" fmla="*/ 5610 h 115752"/>
                <a:gd name="connsiteX2" fmla="*/ 81195 w 97789"/>
                <a:gd name="connsiteY2" fmla="*/ 49490 h 115752"/>
                <a:gd name="connsiteX3" fmla="*/ 21308 w 97789"/>
                <a:gd name="connsiteY3" fmla="*/ 49490 h 115752"/>
                <a:gd name="connsiteX4" fmla="*/ 21055 w 97789"/>
                <a:gd name="connsiteY4" fmla="*/ 54786 h 115752"/>
                <a:gd name="connsiteX5" fmla="*/ 91555 w 97789"/>
                <a:gd name="connsiteY5" fmla="*/ 54786 h 115752"/>
                <a:gd name="connsiteX6" fmla="*/ 97872 w 97789"/>
                <a:gd name="connsiteY6" fmla="*/ 49490 h 115752"/>
                <a:gd name="connsiteX7" fmla="*/ 52641 w 97789"/>
                <a:gd name="connsiteY7" fmla="*/ 62 h 115752"/>
                <a:gd name="connsiteX8" fmla="*/ 82 w 97789"/>
                <a:gd name="connsiteY8" fmla="*/ 57560 h 115752"/>
                <a:gd name="connsiteX9" fmla="*/ 55673 w 97789"/>
                <a:gd name="connsiteY9" fmla="*/ 115814 h 115752"/>
                <a:gd name="connsiteX10" fmla="*/ 97872 w 97789"/>
                <a:gd name="connsiteY10" fmla="*/ 83030 h 115752"/>
                <a:gd name="connsiteX11" fmla="*/ 94587 w 97789"/>
                <a:gd name="connsiteY11" fmla="*/ 80004 h 115752"/>
                <a:gd name="connsiteX12" fmla="*/ 91302 w 97789"/>
                <a:gd name="connsiteY12" fmla="*/ 83535 h 115752"/>
                <a:gd name="connsiteX13" fmla="*/ 57190 w 97789"/>
                <a:gd name="connsiteY13" fmla="*/ 109510 h 115752"/>
                <a:gd name="connsiteX14" fmla="*/ 28636 w 97789"/>
                <a:gd name="connsiteY14" fmla="*/ 92613 h 115752"/>
                <a:gd name="connsiteX15" fmla="*/ 21055 w 97789"/>
                <a:gd name="connsiteY15" fmla="*/ 54786 h 11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7789" h="115752">
                  <a:moveTo>
                    <a:pt x="21308" y="49490"/>
                  </a:moveTo>
                  <a:cubicBezTo>
                    <a:pt x="22824" y="11914"/>
                    <a:pt x="44050" y="5610"/>
                    <a:pt x="52641" y="5610"/>
                  </a:cubicBezTo>
                  <a:cubicBezTo>
                    <a:pt x="78668" y="5610"/>
                    <a:pt x="81195" y="39655"/>
                    <a:pt x="81195" y="49490"/>
                  </a:cubicBezTo>
                  <a:lnTo>
                    <a:pt x="21308" y="49490"/>
                  </a:lnTo>
                  <a:close/>
                  <a:moveTo>
                    <a:pt x="21055" y="54786"/>
                  </a:moveTo>
                  <a:lnTo>
                    <a:pt x="91555" y="54786"/>
                  </a:lnTo>
                  <a:cubicBezTo>
                    <a:pt x="97114" y="54786"/>
                    <a:pt x="97872" y="54786"/>
                    <a:pt x="97872" y="49490"/>
                  </a:cubicBezTo>
                  <a:cubicBezTo>
                    <a:pt x="97872" y="24523"/>
                    <a:pt x="84227" y="62"/>
                    <a:pt x="52641" y="62"/>
                  </a:cubicBezTo>
                  <a:cubicBezTo>
                    <a:pt x="23330" y="62"/>
                    <a:pt x="82" y="26037"/>
                    <a:pt x="82" y="57560"/>
                  </a:cubicBezTo>
                  <a:cubicBezTo>
                    <a:pt x="82" y="91352"/>
                    <a:pt x="26615" y="115814"/>
                    <a:pt x="55673" y="115814"/>
                  </a:cubicBezTo>
                  <a:cubicBezTo>
                    <a:pt x="86501" y="115814"/>
                    <a:pt x="97872" y="87822"/>
                    <a:pt x="97872" y="83030"/>
                  </a:cubicBezTo>
                  <a:cubicBezTo>
                    <a:pt x="97872" y="80508"/>
                    <a:pt x="95851" y="80004"/>
                    <a:pt x="94587" y="80004"/>
                  </a:cubicBezTo>
                  <a:cubicBezTo>
                    <a:pt x="92313" y="80004"/>
                    <a:pt x="91808" y="81517"/>
                    <a:pt x="91302" y="83535"/>
                  </a:cubicBezTo>
                  <a:cubicBezTo>
                    <a:pt x="82458" y="109510"/>
                    <a:pt x="59716" y="109510"/>
                    <a:pt x="57190" y="109510"/>
                  </a:cubicBezTo>
                  <a:cubicBezTo>
                    <a:pt x="44555" y="109510"/>
                    <a:pt x="34448" y="101944"/>
                    <a:pt x="28636" y="92613"/>
                  </a:cubicBezTo>
                  <a:cubicBezTo>
                    <a:pt x="21055" y="80508"/>
                    <a:pt x="21055" y="63864"/>
                    <a:pt x="21055" y="54786"/>
                  </a:cubicBezTo>
                  <a:close/>
                </a:path>
              </a:pathLst>
            </a:custGeom>
            <a:grpFill/>
            <a:ln w="25363"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F848A930-ADDB-4A5C-E13B-23EE15433034}"/>
                </a:ext>
              </a:extLst>
            </p:cNvPr>
            <p:cNvSpPr/>
            <p:nvPr>
              <p:custDataLst>
                <p:tags r:id="rId6"/>
              </p:custDataLst>
            </p:nvPr>
          </p:nvSpPr>
          <p:spPr>
            <a:xfrm>
              <a:off x="4748509" y="3943404"/>
              <a:ext cx="79090" cy="157867"/>
            </a:xfrm>
            <a:custGeom>
              <a:avLst/>
              <a:gdLst>
                <a:gd name="connsiteX0" fmla="*/ 39001 w 79090"/>
                <a:gd name="connsiteY0" fmla="*/ 54281 h 157867"/>
                <a:gd name="connsiteX1" fmla="*/ 75135 w 79090"/>
                <a:gd name="connsiteY1" fmla="*/ 54281 h 157867"/>
                <a:gd name="connsiteX2" fmla="*/ 75135 w 79090"/>
                <a:gd name="connsiteY2" fmla="*/ 46464 h 157867"/>
                <a:gd name="connsiteX3" fmla="*/ 39001 w 79090"/>
                <a:gd name="connsiteY3" fmla="*/ 46464 h 157867"/>
                <a:gd name="connsiteX4" fmla="*/ 39001 w 79090"/>
                <a:gd name="connsiteY4" fmla="*/ 62 h 157867"/>
                <a:gd name="connsiteX5" fmla="*/ 32683 w 79090"/>
                <a:gd name="connsiteY5" fmla="*/ 62 h 157867"/>
                <a:gd name="connsiteX6" fmla="*/ 87 w 79090"/>
                <a:gd name="connsiteY6" fmla="*/ 48733 h 157867"/>
                <a:gd name="connsiteX7" fmla="*/ 87 w 79090"/>
                <a:gd name="connsiteY7" fmla="*/ 54281 h 157867"/>
                <a:gd name="connsiteX8" fmla="*/ 21565 w 79090"/>
                <a:gd name="connsiteY8" fmla="*/ 54281 h 157867"/>
                <a:gd name="connsiteX9" fmla="*/ 21565 w 79090"/>
                <a:gd name="connsiteY9" fmla="*/ 123884 h 157867"/>
                <a:gd name="connsiteX10" fmla="*/ 54162 w 79090"/>
                <a:gd name="connsiteY10" fmla="*/ 157929 h 157867"/>
                <a:gd name="connsiteX11" fmla="*/ 79178 w 79090"/>
                <a:gd name="connsiteY11" fmla="*/ 123884 h 157867"/>
                <a:gd name="connsiteX12" fmla="*/ 79178 w 79090"/>
                <a:gd name="connsiteY12" fmla="*/ 109510 h 157867"/>
                <a:gd name="connsiteX13" fmla="*/ 72861 w 79090"/>
                <a:gd name="connsiteY13" fmla="*/ 109510 h 157867"/>
                <a:gd name="connsiteX14" fmla="*/ 72861 w 79090"/>
                <a:gd name="connsiteY14" fmla="*/ 123380 h 157867"/>
                <a:gd name="connsiteX15" fmla="*/ 55931 w 79090"/>
                <a:gd name="connsiteY15" fmla="*/ 151624 h 157867"/>
                <a:gd name="connsiteX16" fmla="*/ 39001 w 79090"/>
                <a:gd name="connsiteY16" fmla="*/ 124389 h 157867"/>
                <a:gd name="connsiteX17" fmla="*/ 39001 w 79090"/>
                <a:gd name="connsiteY17" fmla="*/ 54281 h 15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090" h="157867">
                  <a:moveTo>
                    <a:pt x="39001" y="54281"/>
                  </a:moveTo>
                  <a:lnTo>
                    <a:pt x="75135" y="54281"/>
                  </a:lnTo>
                  <a:lnTo>
                    <a:pt x="75135" y="46464"/>
                  </a:lnTo>
                  <a:lnTo>
                    <a:pt x="39001" y="46464"/>
                  </a:lnTo>
                  <a:lnTo>
                    <a:pt x="39001" y="62"/>
                  </a:lnTo>
                  <a:lnTo>
                    <a:pt x="32683" y="62"/>
                  </a:lnTo>
                  <a:cubicBezTo>
                    <a:pt x="32431" y="20741"/>
                    <a:pt x="24850" y="47724"/>
                    <a:pt x="87" y="48733"/>
                  </a:cubicBezTo>
                  <a:lnTo>
                    <a:pt x="87" y="54281"/>
                  </a:lnTo>
                  <a:lnTo>
                    <a:pt x="21565" y="54281"/>
                  </a:lnTo>
                  <a:lnTo>
                    <a:pt x="21565" y="123884"/>
                  </a:lnTo>
                  <a:cubicBezTo>
                    <a:pt x="21565" y="154903"/>
                    <a:pt x="45065" y="157929"/>
                    <a:pt x="54162" y="157929"/>
                  </a:cubicBezTo>
                  <a:cubicBezTo>
                    <a:pt x="72103" y="157929"/>
                    <a:pt x="79178" y="140024"/>
                    <a:pt x="79178" y="123884"/>
                  </a:cubicBezTo>
                  <a:lnTo>
                    <a:pt x="79178" y="109510"/>
                  </a:lnTo>
                  <a:lnTo>
                    <a:pt x="72861" y="109510"/>
                  </a:lnTo>
                  <a:lnTo>
                    <a:pt x="72861" y="123380"/>
                  </a:lnTo>
                  <a:cubicBezTo>
                    <a:pt x="72861" y="142041"/>
                    <a:pt x="65280" y="151624"/>
                    <a:pt x="55931" y="151624"/>
                  </a:cubicBezTo>
                  <a:cubicBezTo>
                    <a:pt x="39001" y="151624"/>
                    <a:pt x="39001" y="128676"/>
                    <a:pt x="39001" y="124389"/>
                  </a:cubicBezTo>
                  <a:lnTo>
                    <a:pt x="39001" y="54281"/>
                  </a:lnTo>
                  <a:close/>
                </a:path>
              </a:pathLst>
            </a:custGeom>
            <a:grpFill/>
            <a:ln w="25363"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0B713B8-F9FF-F66C-866F-078884565811}"/>
                </a:ext>
              </a:extLst>
            </p:cNvPr>
            <p:cNvSpPr/>
            <p:nvPr>
              <p:custDataLst>
                <p:tags r:id="rId7"/>
              </p:custDataLst>
            </p:nvPr>
          </p:nvSpPr>
          <p:spPr>
            <a:xfrm>
              <a:off x="4839505" y="3989806"/>
              <a:ext cx="173090" cy="111465"/>
            </a:xfrm>
            <a:custGeom>
              <a:avLst/>
              <a:gdLst>
                <a:gd name="connsiteX0" fmla="*/ 151955 w 173090"/>
                <a:gd name="connsiteY0" fmla="*/ 24019 h 111465"/>
                <a:gd name="connsiteX1" fmla="*/ 173181 w 173090"/>
                <a:gd name="connsiteY1" fmla="*/ 7879 h 111465"/>
                <a:gd name="connsiteX2" fmla="*/ 173181 w 173090"/>
                <a:gd name="connsiteY2" fmla="*/ 62 h 111465"/>
                <a:gd name="connsiteX3" fmla="*/ 154735 w 173090"/>
                <a:gd name="connsiteY3" fmla="*/ 818 h 111465"/>
                <a:gd name="connsiteX4" fmla="*/ 131235 w 173090"/>
                <a:gd name="connsiteY4" fmla="*/ 62 h 111465"/>
                <a:gd name="connsiteX5" fmla="*/ 131235 w 173090"/>
                <a:gd name="connsiteY5" fmla="*/ 7879 h 111465"/>
                <a:gd name="connsiteX6" fmla="*/ 145891 w 173090"/>
                <a:gd name="connsiteY6" fmla="*/ 19984 h 111465"/>
                <a:gd name="connsiteX7" fmla="*/ 144627 w 173090"/>
                <a:gd name="connsiteY7" fmla="*/ 25280 h 111465"/>
                <a:gd name="connsiteX8" fmla="*/ 121633 w 173090"/>
                <a:gd name="connsiteY8" fmla="*/ 89839 h 111465"/>
                <a:gd name="connsiteX9" fmla="*/ 96617 w 173090"/>
                <a:gd name="connsiteY9" fmla="*/ 19480 h 111465"/>
                <a:gd name="connsiteX10" fmla="*/ 95353 w 173090"/>
                <a:gd name="connsiteY10" fmla="*/ 14688 h 111465"/>
                <a:gd name="connsiteX11" fmla="*/ 110262 w 173090"/>
                <a:gd name="connsiteY11" fmla="*/ 7879 h 111465"/>
                <a:gd name="connsiteX12" fmla="*/ 110262 w 173090"/>
                <a:gd name="connsiteY12" fmla="*/ 62 h 111465"/>
                <a:gd name="connsiteX13" fmla="*/ 83982 w 173090"/>
                <a:gd name="connsiteY13" fmla="*/ 818 h 111465"/>
                <a:gd name="connsiteX14" fmla="*/ 61493 w 173090"/>
                <a:gd name="connsiteY14" fmla="*/ 62 h 111465"/>
                <a:gd name="connsiteX15" fmla="*/ 61493 w 173090"/>
                <a:gd name="connsiteY15" fmla="*/ 7879 h 111465"/>
                <a:gd name="connsiteX16" fmla="*/ 77413 w 173090"/>
                <a:gd name="connsiteY16" fmla="*/ 11662 h 111465"/>
                <a:gd name="connsiteX17" fmla="*/ 83224 w 173090"/>
                <a:gd name="connsiteY17" fmla="*/ 25532 h 111465"/>
                <a:gd name="connsiteX18" fmla="*/ 61493 w 173090"/>
                <a:gd name="connsiteY18" fmla="*/ 86561 h 111465"/>
                <a:gd name="connsiteX19" fmla="*/ 37488 w 173090"/>
                <a:gd name="connsiteY19" fmla="*/ 19228 h 111465"/>
                <a:gd name="connsiteX20" fmla="*/ 36225 w 173090"/>
                <a:gd name="connsiteY20" fmla="*/ 14688 h 111465"/>
                <a:gd name="connsiteX21" fmla="*/ 51133 w 173090"/>
                <a:gd name="connsiteY21" fmla="*/ 7879 h 111465"/>
                <a:gd name="connsiteX22" fmla="*/ 51133 w 173090"/>
                <a:gd name="connsiteY22" fmla="*/ 62 h 111465"/>
                <a:gd name="connsiteX23" fmla="*/ 23590 w 173090"/>
                <a:gd name="connsiteY23" fmla="*/ 818 h 111465"/>
                <a:gd name="connsiteX24" fmla="*/ 90 w 173090"/>
                <a:gd name="connsiteY24" fmla="*/ 62 h 111465"/>
                <a:gd name="connsiteX25" fmla="*/ 90 w 173090"/>
                <a:gd name="connsiteY25" fmla="*/ 7879 h 111465"/>
                <a:gd name="connsiteX26" fmla="*/ 18789 w 173090"/>
                <a:gd name="connsiteY26" fmla="*/ 16706 h 111465"/>
                <a:gd name="connsiteX27" fmla="*/ 50628 w 173090"/>
                <a:gd name="connsiteY27" fmla="*/ 105979 h 111465"/>
                <a:gd name="connsiteX28" fmla="*/ 55934 w 173090"/>
                <a:gd name="connsiteY28" fmla="*/ 111527 h 111465"/>
                <a:gd name="connsiteX29" fmla="*/ 60988 w 173090"/>
                <a:gd name="connsiteY29" fmla="*/ 106483 h 111465"/>
                <a:gd name="connsiteX30" fmla="*/ 86509 w 173090"/>
                <a:gd name="connsiteY30" fmla="*/ 35115 h 111465"/>
                <a:gd name="connsiteX31" fmla="*/ 112283 w 173090"/>
                <a:gd name="connsiteY31" fmla="*/ 106736 h 111465"/>
                <a:gd name="connsiteX32" fmla="*/ 117337 w 173090"/>
                <a:gd name="connsiteY32" fmla="*/ 111527 h 111465"/>
                <a:gd name="connsiteX33" fmla="*/ 122391 w 173090"/>
                <a:gd name="connsiteY33" fmla="*/ 106736 h 111465"/>
                <a:gd name="connsiteX34" fmla="*/ 151955 w 173090"/>
                <a:gd name="connsiteY34" fmla="*/ 24019 h 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73090" h="111465">
                  <a:moveTo>
                    <a:pt x="151955" y="24019"/>
                  </a:moveTo>
                  <a:cubicBezTo>
                    <a:pt x="156503" y="11410"/>
                    <a:pt x="164337" y="8131"/>
                    <a:pt x="173181" y="7879"/>
                  </a:cubicBezTo>
                  <a:lnTo>
                    <a:pt x="173181" y="62"/>
                  </a:lnTo>
                  <a:cubicBezTo>
                    <a:pt x="167622" y="566"/>
                    <a:pt x="160294" y="818"/>
                    <a:pt x="154735" y="818"/>
                  </a:cubicBezTo>
                  <a:cubicBezTo>
                    <a:pt x="147407" y="818"/>
                    <a:pt x="136036" y="314"/>
                    <a:pt x="131235" y="62"/>
                  </a:cubicBezTo>
                  <a:lnTo>
                    <a:pt x="131235" y="7879"/>
                  </a:lnTo>
                  <a:cubicBezTo>
                    <a:pt x="140331" y="8131"/>
                    <a:pt x="145891" y="12671"/>
                    <a:pt x="145891" y="19984"/>
                  </a:cubicBezTo>
                  <a:cubicBezTo>
                    <a:pt x="145891" y="21497"/>
                    <a:pt x="145891" y="22002"/>
                    <a:pt x="144627" y="25280"/>
                  </a:cubicBezTo>
                  <a:lnTo>
                    <a:pt x="121633" y="89839"/>
                  </a:lnTo>
                  <a:lnTo>
                    <a:pt x="96617" y="19480"/>
                  </a:lnTo>
                  <a:cubicBezTo>
                    <a:pt x="95606" y="16454"/>
                    <a:pt x="95353" y="15949"/>
                    <a:pt x="95353" y="14688"/>
                  </a:cubicBezTo>
                  <a:cubicBezTo>
                    <a:pt x="95353" y="7879"/>
                    <a:pt x="105208" y="7879"/>
                    <a:pt x="110262" y="7879"/>
                  </a:cubicBezTo>
                  <a:lnTo>
                    <a:pt x="110262" y="62"/>
                  </a:lnTo>
                  <a:cubicBezTo>
                    <a:pt x="102934" y="314"/>
                    <a:pt x="90047" y="818"/>
                    <a:pt x="83982" y="818"/>
                  </a:cubicBezTo>
                  <a:cubicBezTo>
                    <a:pt x="76402" y="818"/>
                    <a:pt x="69074" y="566"/>
                    <a:pt x="61493" y="62"/>
                  </a:cubicBezTo>
                  <a:lnTo>
                    <a:pt x="61493" y="7879"/>
                  </a:lnTo>
                  <a:cubicBezTo>
                    <a:pt x="70843" y="7879"/>
                    <a:pt x="74886" y="8384"/>
                    <a:pt x="77413" y="11662"/>
                  </a:cubicBezTo>
                  <a:cubicBezTo>
                    <a:pt x="78676" y="13175"/>
                    <a:pt x="81456" y="20741"/>
                    <a:pt x="83224" y="25532"/>
                  </a:cubicBezTo>
                  <a:lnTo>
                    <a:pt x="61493" y="86561"/>
                  </a:lnTo>
                  <a:lnTo>
                    <a:pt x="37488" y="19228"/>
                  </a:lnTo>
                  <a:cubicBezTo>
                    <a:pt x="36225" y="16201"/>
                    <a:pt x="36225" y="15697"/>
                    <a:pt x="36225" y="14688"/>
                  </a:cubicBezTo>
                  <a:cubicBezTo>
                    <a:pt x="36225" y="7879"/>
                    <a:pt x="46079" y="7879"/>
                    <a:pt x="51133" y="7879"/>
                  </a:cubicBezTo>
                  <a:lnTo>
                    <a:pt x="51133" y="62"/>
                  </a:lnTo>
                  <a:cubicBezTo>
                    <a:pt x="43553" y="314"/>
                    <a:pt x="29402" y="818"/>
                    <a:pt x="23590" y="818"/>
                  </a:cubicBezTo>
                  <a:cubicBezTo>
                    <a:pt x="22580" y="818"/>
                    <a:pt x="9187" y="566"/>
                    <a:pt x="90" y="62"/>
                  </a:cubicBezTo>
                  <a:lnTo>
                    <a:pt x="90" y="7879"/>
                  </a:lnTo>
                  <a:cubicBezTo>
                    <a:pt x="12725" y="7879"/>
                    <a:pt x="15757" y="8636"/>
                    <a:pt x="18789" y="16706"/>
                  </a:cubicBezTo>
                  <a:lnTo>
                    <a:pt x="50628" y="105979"/>
                  </a:lnTo>
                  <a:cubicBezTo>
                    <a:pt x="51891" y="109510"/>
                    <a:pt x="52649" y="111527"/>
                    <a:pt x="55934" y="111527"/>
                  </a:cubicBezTo>
                  <a:cubicBezTo>
                    <a:pt x="59219" y="111527"/>
                    <a:pt x="59724" y="110014"/>
                    <a:pt x="60988" y="106483"/>
                  </a:cubicBezTo>
                  <a:lnTo>
                    <a:pt x="86509" y="35115"/>
                  </a:lnTo>
                  <a:lnTo>
                    <a:pt x="112283" y="106736"/>
                  </a:lnTo>
                  <a:cubicBezTo>
                    <a:pt x="113294" y="109510"/>
                    <a:pt x="114052" y="111527"/>
                    <a:pt x="117337" y="111527"/>
                  </a:cubicBezTo>
                  <a:cubicBezTo>
                    <a:pt x="120622" y="111527"/>
                    <a:pt x="121380" y="109257"/>
                    <a:pt x="122391" y="106736"/>
                  </a:cubicBezTo>
                  <a:lnTo>
                    <a:pt x="151955" y="24019"/>
                  </a:lnTo>
                  <a:close/>
                </a:path>
              </a:pathLst>
            </a:custGeom>
            <a:grpFill/>
            <a:ln w="25363"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ED40AE2-8AD5-E33E-7159-45A3A8D11483}"/>
                </a:ext>
              </a:extLst>
            </p:cNvPr>
            <p:cNvSpPr/>
            <p:nvPr>
              <p:custDataLst>
                <p:tags r:id="rId8"/>
              </p:custDataLst>
            </p:nvPr>
          </p:nvSpPr>
          <p:spPr>
            <a:xfrm>
              <a:off x="5017508" y="3985519"/>
              <a:ext cx="111940" cy="115752"/>
            </a:xfrm>
            <a:custGeom>
              <a:avLst/>
              <a:gdLst>
                <a:gd name="connsiteX0" fmla="*/ 112037 w 111940"/>
                <a:gd name="connsiteY0" fmla="*/ 59073 h 115752"/>
                <a:gd name="connsiteX1" fmla="*/ 56194 w 111940"/>
                <a:gd name="connsiteY1" fmla="*/ 62 h 115752"/>
                <a:gd name="connsiteX2" fmla="*/ 97 w 111940"/>
                <a:gd name="connsiteY2" fmla="*/ 59073 h 115752"/>
                <a:gd name="connsiteX3" fmla="*/ 55941 w 111940"/>
                <a:gd name="connsiteY3" fmla="*/ 115814 h 115752"/>
                <a:gd name="connsiteX4" fmla="*/ 112037 w 111940"/>
                <a:gd name="connsiteY4" fmla="*/ 59073 h 115752"/>
                <a:gd name="connsiteX5" fmla="*/ 56194 w 111940"/>
                <a:gd name="connsiteY5" fmla="*/ 109510 h 115752"/>
                <a:gd name="connsiteX6" fmla="*/ 27388 w 111940"/>
                <a:gd name="connsiteY6" fmla="*/ 92613 h 115752"/>
                <a:gd name="connsiteX7" fmla="*/ 21070 w 111940"/>
                <a:gd name="connsiteY7" fmla="*/ 57055 h 115752"/>
                <a:gd name="connsiteX8" fmla="*/ 27135 w 111940"/>
                <a:gd name="connsiteY8" fmla="*/ 22506 h 115752"/>
                <a:gd name="connsiteX9" fmla="*/ 55941 w 111940"/>
                <a:gd name="connsiteY9" fmla="*/ 5610 h 115752"/>
                <a:gd name="connsiteX10" fmla="*/ 84495 w 111940"/>
                <a:gd name="connsiteY10" fmla="*/ 22002 h 115752"/>
                <a:gd name="connsiteX11" fmla="*/ 91065 w 111940"/>
                <a:gd name="connsiteY11" fmla="*/ 57055 h 115752"/>
                <a:gd name="connsiteX12" fmla="*/ 85505 w 111940"/>
                <a:gd name="connsiteY12" fmla="*/ 90848 h 115752"/>
                <a:gd name="connsiteX13" fmla="*/ 56194 w 111940"/>
                <a:gd name="connsiteY13" fmla="*/ 109510 h 11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940" h="115752">
                  <a:moveTo>
                    <a:pt x="112037" y="59073"/>
                  </a:moveTo>
                  <a:cubicBezTo>
                    <a:pt x="112037" y="26793"/>
                    <a:pt x="86769" y="62"/>
                    <a:pt x="56194" y="62"/>
                  </a:cubicBezTo>
                  <a:cubicBezTo>
                    <a:pt x="24608" y="62"/>
                    <a:pt x="97" y="27550"/>
                    <a:pt x="97" y="59073"/>
                  </a:cubicBezTo>
                  <a:cubicBezTo>
                    <a:pt x="97" y="91605"/>
                    <a:pt x="26377" y="115814"/>
                    <a:pt x="55941" y="115814"/>
                  </a:cubicBezTo>
                  <a:cubicBezTo>
                    <a:pt x="86516" y="115814"/>
                    <a:pt x="112037" y="91100"/>
                    <a:pt x="112037" y="59073"/>
                  </a:cubicBezTo>
                  <a:close/>
                  <a:moveTo>
                    <a:pt x="56194" y="109510"/>
                  </a:moveTo>
                  <a:cubicBezTo>
                    <a:pt x="45328" y="109510"/>
                    <a:pt x="34210" y="104214"/>
                    <a:pt x="27388" y="92613"/>
                  </a:cubicBezTo>
                  <a:cubicBezTo>
                    <a:pt x="21070" y="81517"/>
                    <a:pt x="21070" y="66134"/>
                    <a:pt x="21070" y="57055"/>
                  </a:cubicBezTo>
                  <a:cubicBezTo>
                    <a:pt x="21070" y="47220"/>
                    <a:pt x="21070" y="33602"/>
                    <a:pt x="27135" y="22506"/>
                  </a:cubicBezTo>
                  <a:cubicBezTo>
                    <a:pt x="33957" y="10906"/>
                    <a:pt x="45834" y="5610"/>
                    <a:pt x="55941" y="5610"/>
                  </a:cubicBezTo>
                  <a:cubicBezTo>
                    <a:pt x="67059" y="5610"/>
                    <a:pt x="77925" y="11158"/>
                    <a:pt x="84495" y="22002"/>
                  </a:cubicBezTo>
                  <a:cubicBezTo>
                    <a:pt x="91065" y="32846"/>
                    <a:pt x="91065" y="47472"/>
                    <a:pt x="91065" y="57055"/>
                  </a:cubicBezTo>
                  <a:cubicBezTo>
                    <a:pt x="91065" y="66134"/>
                    <a:pt x="91065" y="79752"/>
                    <a:pt x="85505" y="90848"/>
                  </a:cubicBezTo>
                  <a:cubicBezTo>
                    <a:pt x="79946" y="102196"/>
                    <a:pt x="68828" y="109510"/>
                    <a:pt x="56194" y="109510"/>
                  </a:cubicBezTo>
                  <a:close/>
                </a:path>
              </a:pathLst>
            </a:custGeom>
            <a:grpFill/>
            <a:ln w="25363"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B08E1276-0FD5-30B4-1860-D8174BA28A1F}"/>
                </a:ext>
              </a:extLst>
            </p:cNvPr>
            <p:cNvSpPr/>
            <p:nvPr>
              <p:custDataLst>
                <p:tags r:id="rId9"/>
              </p:custDataLst>
            </p:nvPr>
          </p:nvSpPr>
          <p:spPr>
            <a:xfrm>
              <a:off x="5143852" y="3987032"/>
              <a:ext cx="84902" cy="111465"/>
            </a:xfrm>
            <a:custGeom>
              <a:avLst/>
              <a:gdLst>
                <a:gd name="connsiteX0" fmla="*/ 35226 w 84902"/>
                <a:gd name="connsiteY0" fmla="*/ 27802 h 111465"/>
                <a:gd name="connsiteX1" fmla="*/ 35226 w 84902"/>
                <a:gd name="connsiteY1" fmla="*/ 62 h 111465"/>
                <a:gd name="connsiteX2" fmla="*/ 102 w 84902"/>
                <a:gd name="connsiteY2" fmla="*/ 2836 h 111465"/>
                <a:gd name="connsiteX3" fmla="*/ 102 w 84902"/>
                <a:gd name="connsiteY3" fmla="*/ 10653 h 111465"/>
                <a:gd name="connsiteX4" fmla="*/ 19812 w 84902"/>
                <a:gd name="connsiteY4" fmla="*/ 24776 h 111465"/>
                <a:gd name="connsiteX5" fmla="*/ 19812 w 84902"/>
                <a:gd name="connsiteY5" fmla="*/ 92361 h 111465"/>
                <a:gd name="connsiteX6" fmla="*/ 102 w 84902"/>
                <a:gd name="connsiteY6" fmla="*/ 103709 h 111465"/>
                <a:gd name="connsiteX7" fmla="*/ 102 w 84902"/>
                <a:gd name="connsiteY7" fmla="*/ 111527 h 111465"/>
                <a:gd name="connsiteX8" fmla="*/ 28909 w 84902"/>
                <a:gd name="connsiteY8" fmla="*/ 110771 h 111465"/>
                <a:gd name="connsiteX9" fmla="*/ 61000 w 84902"/>
                <a:gd name="connsiteY9" fmla="*/ 111527 h 111465"/>
                <a:gd name="connsiteX10" fmla="*/ 61000 w 84902"/>
                <a:gd name="connsiteY10" fmla="*/ 103709 h 111465"/>
                <a:gd name="connsiteX11" fmla="*/ 55693 w 84902"/>
                <a:gd name="connsiteY11" fmla="*/ 103709 h 111465"/>
                <a:gd name="connsiteX12" fmla="*/ 36489 w 84902"/>
                <a:gd name="connsiteY12" fmla="*/ 91857 h 111465"/>
                <a:gd name="connsiteX13" fmla="*/ 36489 w 84902"/>
                <a:gd name="connsiteY13" fmla="*/ 53020 h 111465"/>
                <a:gd name="connsiteX14" fmla="*/ 66306 w 84902"/>
                <a:gd name="connsiteY14" fmla="*/ 5610 h 111465"/>
                <a:gd name="connsiteX15" fmla="*/ 69086 w 84902"/>
                <a:gd name="connsiteY15" fmla="*/ 5862 h 111465"/>
                <a:gd name="connsiteX16" fmla="*/ 63274 w 84902"/>
                <a:gd name="connsiteY16" fmla="*/ 15697 h 111465"/>
                <a:gd name="connsiteX17" fmla="*/ 74140 w 84902"/>
                <a:gd name="connsiteY17" fmla="*/ 26541 h 111465"/>
                <a:gd name="connsiteX18" fmla="*/ 85005 w 84902"/>
                <a:gd name="connsiteY18" fmla="*/ 15445 h 111465"/>
                <a:gd name="connsiteX19" fmla="*/ 66306 w 84902"/>
                <a:gd name="connsiteY19" fmla="*/ 62 h 111465"/>
                <a:gd name="connsiteX20" fmla="*/ 35226 w 84902"/>
                <a:gd name="connsiteY20" fmla="*/ 27802 h 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902" h="111465">
                  <a:moveTo>
                    <a:pt x="35226" y="27802"/>
                  </a:moveTo>
                  <a:lnTo>
                    <a:pt x="35226" y="62"/>
                  </a:lnTo>
                  <a:lnTo>
                    <a:pt x="102" y="2836"/>
                  </a:lnTo>
                  <a:lnTo>
                    <a:pt x="102" y="10653"/>
                  </a:lnTo>
                  <a:cubicBezTo>
                    <a:pt x="17790" y="10653"/>
                    <a:pt x="19812" y="12419"/>
                    <a:pt x="19812" y="24776"/>
                  </a:cubicBezTo>
                  <a:lnTo>
                    <a:pt x="19812" y="92361"/>
                  </a:lnTo>
                  <a:cubicBezTo>
                    <a:pt x="19812" y="103709"/>
                    <a:pt x="17032" y="103709"/>
                    <a:pt x="102" y="103709"/>
                  </a:cubicBezTo>
                  <a:lnTo>
                    <a:pt x="102" y="111527"/>
                  </a:lnTo>
                  <a:cubicBezTo>
                    <a:pt x="9957" y="111275"/>
                    <a:pt x="21833" y="110771"/>
                    <a:pt x="28909" y="110771"/>
                  </a:cubicBezTo>
                  <a:cubicBezTo>
                    <a:pt x="39016" y="110771"/>
                    <a:pt x="50892" y="110771"/>
                    <a:pt x="61000" y="111527"/>
                  </a:cubicBezTo>
                  <a:lnTo>
                    <a:pt x="61000" y="103709"/>
                  </a:lnTo>
                  <a:lnTo>
                    <a:pt x="55693" y="103709"/>
                  </a:lnTo>
                  <a:cubicBezTo>
                    <a:pt x="36995" y="103709"/>
                    <a:pt x="36489" y="100935"/>
                    <a:pt x="36489" y="91857"/>
                  </a:cubicBezTo>
                  <a:lnTo>
                    <a:pt x="36489" y="53020"/>
                  </a:lnTo>
                  <a:cubicBezTo>
                    <a:pt x="36489" y="28054"/>
                    <a:pt x="47102" y="5610"/>
                    <a:pt x="66306" y="5610"/>
                  </a:cubicBezTo>
                  <a:cubicBezTo>
                    <a:pt x="68075" y="5610"/>
                    <a:pt x="68580" y="5610"/>
                    <a:pt x="69086" y="5862"/>
                  </a:cubicBezTo>
                  <a:cubicBezTo>
                    <a:pt x="68328" y="6114"/>
                    <a:pt x="63274" y="9140"/>
                    <a:pt x="63274" y="15697"/>
                  </a:cubicBezTo>
                  <a:cubicBezTo>
                    <a:pt x="63274" y="22758"/>
                    <a:pt x="68580" y="26541"/>
                    <a:pt x="74140" y="26541"/>
                  </a:cubicBezTo>
                  <a:cubicBezTo>
                    <a:pt x="78688" y="26541"/>
                    <a:pt x="85005" y="23515"/>
                    <a:pt x="85005" y="15445"/>
                  </a:cubicBezTo>
                  <a:cubicBezTo>
                    <a:pt x="85005" y="7375"/>
                    <a:pt x="77172" y="62"/>
                    <a:pt x="66306" y="62"/>
                  </a:cubicBezTo>
                  <a:cubicBezTo>
                    <a:pt x="47860" y="62"/>
                    <a:pt x="38763" y="16958"/>
                    <a:pt x="35226" y="27802"/>
                  </a:cubicBezTo>
                  <a:close/>
                </a:path>
              </a:pathLst>
            </a:custGeom>
            <a:grpFill/>
            <a:ln w="25363"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F6727C6-2F92-33E7-18B2-E612EE57249D}"/>
                </a:ext>
              </a:extLst>
            </p:cNvPr>
            <p:cNvSpPr/>
            <p:nvPr>
              <p:custDataLst>
                <p:tags r:id="rId10"/>
              </p:custDataLst>
            </p:nvPr>
          </p:nvSpPr>
          <p:spPr>
            <a:xfrm>
              <a:off x="5242821" y="3923481"/>
              <a:ext cx="122047" cy="175016"/>
            </a:xfrm>
            <a:custGeom>
              <a:avLst/>
              <a:gdLst>
                <a:gd name="connsiteX0" fmla="*/ 19816 w 122047"/>
                <a:gd name="connsiteY0" fmla="*/ 155912 h 175016"/>
                <a:gd name="connsiteX1" fmla="*/ 106 w 122047"/>
                <a:gd name="connsiteY1" fmla="*/ 167260 h 175016"/>
                <a:gd name="connsiteX2" fmla="*/ 106 w 122047"/>
                <a:gd name="connsiteY2" fmla="*/ 175078 h 175016"/>
                <a:gd name="connsiteX3" fmla="*/ 27649 w 122047"/>
                <a:gd name="connsiteY3" fmla="*/ 174321 h 175016"/>
                <a:gd name="connsiteX4" fmla="*/ 55445 w 122047"/>
                <a:gd name="connsiteY4" fmla="*/ 175078 h 175016"/>
                <a:gd name="connsiteX5" fmla="*/ 55445 w 122047"/>
                <a:gd name="connsiteY5" fmla="*/ 167260 h 175016"/>
                <a:gd name="connsiteX6" fmla="*/ 35735 w 122047"/>
                <a:gd name="connsiteY6" fmla="*/ 155912 h 175016"/>
                <a:gd name="connsiteX7" fmla="*/ 35735 w 122047"/>
                <a:gd name="connsiteY7" fmla="*/ 129937 h 175016"/>
                <a:gd name="connsiteX8" fmla="*/ 51907 w 122047"/>
                <a:gd name="connsiteY8" fmla="*/ 116066 h 175016"/>
                <a:gd name="connsiteX9" fmla="*/ 81977 w 122047"/>
                <a:gd name="connsiteY9" fmla="*/ 161460 h 175016"/>
                <a:gd name="connsiteX10" fmla="*/ 72880 w 122047"/>
                <a:gd name="connsiteY10" fmla="*/ 167260 h 175016"/>
                <a:gd name="connsiteX11" fmla="*/ 72880 w 122047"/>
                <a:gd name="connsiteY11" fmla="*/ 175078 h 175016"/>
                <a:gd name="connsiteX12" fmla="*/ 100170 w 122047"/>
                <a:gd name="connsiteY12" fmla="*/ 174321 h 175016"/>
                <a:gd name="connsiteX13" fmla="*/ 122154 w 122047"/>
                <a:gd name="connsiteY13" fmla="*/ 175078 h 175016"/>
                <a:gd name="connsiteX14" fmla="*/ 122154 w 122047"/>
                <a:gd name="connsiteY14" fmla="*/ 167260 h 175016"/>
                <a:gd name="connsiteX15" fmla="*/ 97643 w 122047"/>
                <a:gd name="connsiteY15" fmla="*/ 153894 h 175016"/>
                <a:gd name="connsiteX16" fmla="*/ 65552 w 122047"/>
                <a:gd name="connsiteY16" fmla="*/ 108753 h 175016"/>
                <a:gd name="connsiteX17" fmla="*/ 64036 w 122047"/>
                <a:gd name="connsiteY17" fmla="*/ 105979 h 175016"/>
                <a:gd name="connsiteX18" fmla="*/ 84504 w 122047"/>
                <a:gd name="connsiteY18" fmla="*/ 87822 h 175016"/>
                <a:gd name="connsiteX19" fmla="*/ 116342 w 122047"/>
                <a:gd name="connsiteY19" fmla="*/ 74204 h 175016"/>
                <a:gd name="connsiteX20" fmla="*/ 116342 w 122047"/>
                <a:gd name="connsiteY20" fmla="*/ 66386 h 175016"/>
                <a:gd name="connsiteX21" fmla="*/ 98654 w 122047"/>
                <a:gd name="connsiteY21" fmla="*/ 67143 h 175016"/>
                <a:gd name="connsiteX22" fmla="*/ 70353 w 122047"/>
                <a:gd name="connsiteY22" fmla="*/ 66386 h 175016"/>
                <a:gd name="connsiteX23" fmla="*/ 70353 w 122047"/>
                <a:gd name="connsiteY23" fmla="*/ 74204 h 175016"/>
                <a:gd name="connsiteX24" fmla="*/ 77681 w 122047"/>
                <a:gd name="connsiteY24" fmla="*/ 80508 h 175016"/>
                <a:gd name="connsiteX25" fmla="*/ 72122 w 122047"/>
                <a:gd name="connsiteY25" fmla="*/ 90344 h 175016"/>
                <a:gd name="connsiteX26" fmla="*/ 36493 w 122047"/>
                <a:gd name="connsiteY26" fmla="*/ 121110 h 175016"/>
                <a:gd name="connsiteX27" fmla="*/ 36493 w 122047"/>
                <a:gd name="connsiteY27" fmla="*/ 62 h 175016"/>
                <a:gd name="connsiteX28" fmla="*/ 106 w 122047"/>
                <a:gd name="connsiteY28" fmla="*/ 2836 h 175016"/>
                <a:gd name="connsiteX29" fmla="*/ 106 w 122047"/>
                <a:gd name="connsiteY29" fmla="*/ 10653 h 175016"/>
                <a:gd name="connsiteX30" fmla="*/ 19816 w 122047"/>
                <a:gd name="connsiteY30" fmla="*/ 24776 h 175016"/>
                <a:gd name="connsiteX31" fmla="*/ 19816 w 122047"/>
                <a:gd name="connsiteY31" fmla="*/ 155912 h 17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2047" h="175016">
                  <a:moveTo>
                    <a:pt x="19816" y="155912"/>
                  </a:moveTo>
                  <a:cubicBezTo>
                    <a:pt x="19816" y="167260"/>
                    <a:pt x="17036" y="167260"/>
                    <a:pt x="106" y="167260"/>
                  </a:cubicBezTo>
                  <a:lnTo>
                    <a:pt x="106" y="175078"/>
                  </a:lnTo>
                  <a:cubicBezTo>
                    <a:pt x="8445" y="174825"/>
                    <a:pt x="20321" y="174321"/>
                    <a:pt x="27649" y="174321"/>
                  </a:cubicBezTo>
                  <a:cubicBezTo>
                    <a:pt x="35230" y="174321"/>
                    <a:pt x="45337" y="174573"/>
                    <a:pt x="55445" y="175078"/>
                  </a:cubicBezTo>
                  <a:lnTo>
                    <a:pt x="55445" y="167260"/>
                  </a:lnTo>
                  <a:cubicBezTo>
                    <a:pt x="38515" y="167260"/>
                    <a:pt x="35735" y="167260"/>
                    <a:pt x="35735" y="155912"/>
                  </a:cubicBezTo>
                  <a:lnTo>
                    <a:pt x="35735" y="129937"/>
                  </a:lnTo>
                  <a:lnTo>
                    <a:pt x="51907" y="116066"/>
                  </a:lnTo>
                  <a:cubicBezTo>
                    <a:pt x="71364" y="142798"/>
                    <a:pt x="81977" y="156920"/>
                    <a:pt x="81977" y="161460"/>
                  </a:cubicBezTo>
                  <a:cubicBezTo>
                    <a:pt x="81977" y="166251"/>
                    <a:pt x="77681" y="167260"/>
                    <a:pt x="72880" y="167260"/>
                  </a:cubicBezTo>
                  <a:lnTo>
                    <a:pt x="72880" y="175078"/>
                  </a:lnTo>
                  <a:cubicBezTo>
                    <a:pt x="79955" y="174825"/>
                    <a:pt x="94864" y="174321"/>
                    <a:pt x="100170" y="174321"/>
                  </a:cubicBezTo>
                  <a:cubicBezTo>
                    <a:pt x="107498" y="174321"/>
                    <a:pt x="114826" y="174573"/>
                    <a:pt x="122154" y="175078"/>
                  </a:cubicBezTo>
                  <a:lnTo>
                    <a:pt x="122154" y="167260"/>
                  </a:lnTo>
                  <a:cubicBezTo>
                    <a:pt x="112804" y="167260"/>
                    <a:pt x="107245" y="167260"/>
                    <a:pt x="97643" y="153894"/>
                  </a:cubicBezTo>
                  <a:lnTo>
                    <a:pt x="65552" y="108753"/>
                  </a:lnTo>
                  <a:cubicBezTo>
                    <a:pt x="65299" y="108249"/>
                    <a:pt x="64036" y="106736"/>
                    <a:pt x="64036" y="105979"/>
                  </a:cubicBezTo>
                  <a:cubicBezTo>
                    <a:pt x="64036" y="104970"/>
                    <a:pt x="81977" y="89839"/>
                    <a:pt x="84504" y="87822"/>
                  </a:cubicBezTo>
                  <a:cubicBezTo>
                    <a:pt x="100423" y="74960"/>
                    <a:pt x="111036" y="74456"/>
                    <a:pt x="116342" y="74204"/>
                  </a:cubicBezTo>
                  <a:lnTo>
                    <a:pt x="116342" y="66386"/>
                  </a:lnTo>
                  <a:cubicBezTo>
                    <a:pt x="109014" y="67143"/>
                    <a:pt x="105729" y="67143"/>
                    <a:pt x="98654" y="67143"/>
                  </a:cubicBezTo>
                  <a:cubicBezTo>
                    <a:pt x="89557" y="67143"/>
                    <a:pt x="73891" y="66638"/>
                    <a:pt x="70353" y="66386"/>
                  </a:cubicBezTo>
                  <a:lnTo>
                    <a:pt x="70353" y="74204"/>
                  </a:lnTo>
                  <a:cubicBezTo>
                    <a:pt x="75154" y="74456"/>
                    <a:pt x="77681" y="77230"/>
                    <a:pt x="77681" y="80508"/>
                  </a:cubicBezTo>
                  <a:cubicBezTo>
                    <a:pt x="77681" y="85552"/>
                    <a:pt x="74143" y="88578"/>
                    <a:pt x="72122" y="90344"/>
                  </a:cubicBezTo>
                  <a:lnTo>
                    <a:pt x="36493" y="121110"/>
                  </a:lnTo>
                  <a:lnTo>
                    <a:pt x="36493" y="62"/>
                  </a:lnTo>
                  <a:lnTo>
                    <a:pt x="106" y="2836"/>
                  </a:lnTo>
                  <a:lnTo>
                    <a:pt x="106" y="10653"/>
                  </a:lnTo>
                  <a:cubicBezTo>
                    <a:pt x="17794" y="10653"/>
                    <a:pt x="19816" y="12419"/>
                    <a:pt x="19816" y="24776"/>
                  </a:cubicBezTo>
                  <a:lnTo>
                    <a:pt x="19816" y="155912"/>
                  </a:lnTo>
                  <a:close/>
                </a:path>
              </a:pathLst>
            </a:custGeom>
            <a:grpFill/>
            <a:ln w="25363"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7E499ED3-91B0-C4C3-E523-E30AD89011F5}"/>
                </a:ext>
              </a:extLst>
            </p:cNvPr>
            <p:cNvSpPr/>
            <p:nvPr>
              <p:custDataLst>
                <p:tags r:id="rId11"/>
              </p:custDataLst>
            </p:nvPr>
          </p:nvSpPr>
          <p:spPr>
            <a:xfrm>
              <a:off x="5699287" y="3886663"/>
              <a:ext cx="10107" cy="302621"/>
            </a:xfrm>
            <a:custGeom>
              <a:avLst/>
              <a:gdLst>
                <a:gd name="connsiteX0" fmla="*/ 0 w 10107"/>
                <a:gd name="connsiteY0" fmla="*/ 0 h 302621"/>
                <a:gd name="connsiteX1" fmla="*/ 10107 w 10107"/>
                <a:gd name="connsiteY1" fmla="*/ 0 h 302621"/>
                <a:gd name="connsiteX2" fmla="*/ 10107 w 10107"/>
                <a:gd name="connsiteY2" fmla="*/ 302621 h 302621"/>
                <a:gd name="connsiteX3" fmla="*/ 0 w 10107"/>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07" h="302621">
                  <a:moveTo>
                    <a:pt x="0" y="0"/>
                  </a:moveTo>
                  <a:lnTo>
                    <a:pt x="10107" y="0"/>
                  </a:lnTo>
                  <a:lnTo>
                    <a:pt x="10107" y="302621"/>
                  </a:lnTo>
                  <a:lnTo>
                    <a:pt x="0" y="302621"/>
                  </a:lnTo>
                  <a:close/>
                </a:path>
              </a:pathLst>
            </a:custGeom>
            <a:grpFill/>
            <a:ln w="25363"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175EB22B-FD9C-8318-F646-3FC11FC2F505}"/>
                </a:ext>
              </a:extLst>
            </p:cNvPr>
            <p:cNvSpPr/>
            <p:nvPr>
              <p:custDataLst>
                <p:tags r:id="rId12"/>
              </p:custDataLst>
            </p:nvPr>
          </p:nvSpPr>
          <p:spPr>
            <a:xfrm>
              <a:off x="5870102" y="3920707"/>
              <a:ext cx="111940" cy="183338"/>
            </a:xfrm>
            <a:custGeom>
              <a:avLst/>
              <a:gdLst>
                <a:gd name="connsiteX0" fmla="*/ 74168 w 111940"/>
                <a:gd name="connsiteY0" fmla="*/ 80004 h 183338"/>
                <a:gd name="connsiteX1" fmla="*/ 41824 w 111940"/>
                <a:gd name="connsiteY1" fmla="*/ 72186 h 183338"/>
                <a:gd name="connsiteX2" fmla="*/ 16303 w 111940"/>
                <a:gd name="connsiteY2" fmla="*/ 40159 h 183338"/>
                <a:gd name="connsiteX3" fmla="*/ 49657 w 111940"/>
                <a:gd name="connsiteY3" fmla="*/ 7123 h 183338"/>
                <a:gd name="connsiteX4" fmla="*/ 98931 w 111940"/>
                <a:gd name="connsiteY4" fmla="*/ 59829 h 183338"/>
                <a:gd name="connsiteX5" fmla="*/ 101963 w 111940"/>
                <a:gd name="connsiteY5" fmla="*/ 62855 h 183338"/>
                <a:gd name="connsiteX6" fmla="*/ 105248 w 111940"/>
                <a:gd name="connsiteY6" fmla="*/ 56803 h 183338"/>
                <a:gd name="connsiteX7" fmla="*/ 105248 w 111940"/>
                <a:gd name="connsiteY7" fmla="*/ 6114 h 183338"/>
                <a:gd name="connsiteX8" fmla="*/ 102469 w 111940"/>
                <a:gd name="connsiteY8" fmla="*/ 62 h 183338"/>
                <a:gd name="connsiteX9" fmla="*/ 98678 w 111940"/>
                <a:gd name="connsiteY9" fmla="*/ 3340 h 183338"/>
                <a:gd name="connsiteX10" fmla="*/ 89834 w 111940"/>
                <a:gd name="connsiteY10" fmla="*/ 17714 h 183338"/>
                <a:gd name="connsiteX11" fmla="*/ 49405 w 111940"/>
                <a:gd name="connsiteY11" fmla="*/ 62 h 183338"/>
                <a:gd name="connsiteX12" fmla="*/ 131 w 111940"/>
                <a:gd name="connsiteY12" fmla="*/ 48985 h 183338"/>
                <a:gd name="connsiteX13" fmla="*/ 33233 w 111940"/>
                <a:gd name="connsiteY13" fmla="*/ 95135 h 183338"/>
                <a:gd name="connsiteX14" fmla="*/ 66587 w 111940"/>
                <a:gd name="connsiteY14" fmla="*/ 103457 h 183338"/>
                <a:gd name="connsiteX15" fmla="*/ 88066 w 111940"/>
                <a:gd name="connsiteY15" fmla="*/ 116319 h 183338"/>
                <a:gd name="connsiteX16" fmla="*/ 95899 w 111940"/>
                <a:gd name="connsiteY16" fmla="*/ 139520 h 183338"/>
                <a:gd name="connsiteX17" fmla="*/ 62039 w 111940"/>
                <a:gd name="connsiteY17" fmla="*/ 175582 h 183338"/>
                <a:gd name="connsiteX18" fmla="*/ 22114 w 111940"/>
                <a:gd name="connsiteY18" fmla="*/ 161964 h 183338"/>
                <a:gd name="connsiteX19" fmla="*/ 6448 w 111940"/>
                <a:gd name="connsiteY19" fmla="*/ 123128 h 183338"/>
                <a:gd name="connsiteX20" fmla="*/ 3416 w 111940"/>
                <a:gd name="connsiteY20" fmla="*/ 120606 h 183338"/>
                <a:gd name="connsiteX21" fmla="*/ 131 w 111940"/>
                <a:gd name="connsiteY21" fmla="*/ 126910 h 183338"/>
                <a:gd name="connsiteX22" fmla="*/ 131 w 111940"/>
                <a:gd name="connsiteY22" fmla="*/ 177347 h 183338"/>
                <a:gd name="connsiteX23" fmla="*/ 2910 w 111940"/>
                <a:gd name="connsiteY23" fmla="*/ 183400 h 183338"/>
                <a:gd name="connsiteX24" fmla="*/ 6701 w 111940"/>
                <a:gd name="connsiteY24" fmla="*/ 180121 h 183338"/>
                <a:gd name="connsiteX25" fmla="*/ 15797 w 111940"/>
                <a:gd name="connsiteY25" fmla="*/ 165747 h 183338"/>
                <a:gd name="connsiteX26" fmla="*/ 62292 w 111940"/>
                <a:gd name="connsiteY26" fmla="*/ 183400 h 183338"/>
                <a:gd name="connsiteX27" fmla="*/ 112071 w 111940"/>
                <a:gd name="connsiteY27" fmla="*/ 130945 h 183338"/>
                <a:gd name="connsiteX28" fmla="*/ 74168 w 111940"/>
                <a:gd name="connsiteY28" fmla="*/ 80004 h 18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940" h="183338">
                  <a:moveTo>
                    <a:pt x="74168" y="80004"/>
                  </a:moveTo>
                  <a:lnTo>
                    <a:pt x="41824" y="72186"/>
                  </a:lnTo>
                  <a:cubicBezTo>
                    <a:pt x="26157" y="68404"/>
                    <a:pt x="16303" y="54786"/>
                    <a:pt x="16303" y="40159"/>
                  </a:cubicBezTo>
                  <a:cubicBezTo>
                    <a:pt x="16303" y="22506"/>
                    <a:pt x="29948" y="7123"/>
                    <a:pt x="49657" y="7123"/>
                  </a:cubicBezTo>
                  <a:cubicBezTo>
                    <a:pt x="91856" y="7123"/>
                    <a:pt x="97415" y="48481"/>
                    <a:pt x="98931" y="59829"/>
                  </a:cubicBezTo>
                  <a:cubicBezTo>
                    <a:pt x="99184" y="61342"/>
                    <a:pt x="99184" y="62855"/>
                    <a:pt x="101963" y="62855"/>
                  </a:cubicBezTo>
                  <a:cubicBezTo>
                    <a:pt x="105248" y="62855"/>
                    <a:pt x="105248" y="61595"/>
                    <a:pt x="105248" y="56803"/>
                  </a:cubicBezTo>
                  <a:lnTo>
                    <a:pt x="105248" y="6114"/>
                  </a:lnTo>
                  <a:cubicBezTo>
                    <a:pt x="105248" y="1827"/>
                    <a:pt x="105248" y="62"/>
                    <a:pt x="102469" y="62"/>
                  </a:cubicBezTo>
                  <a:cubicBezTo>
                    <a:pt x="100700" y="62"/>
                    <a:pt x="100447" y="314"/>
                    <a:pt x="98678" y="3340"/>
                  </a:cubicBezTo>
                  <a:lnTo>
                    <a:pt x="89834" y="17714"/>
                  </a:lnTo>
                  <a:cubicBezTo>
                    <a:pt x="82254" y="10401"/>
                    <a:pt x="71894" y="62"/>
                    <a:pt x="49405" y="62"/>
                  </a:cubicBezTo>
                  <a:cubicBezTo>
                    <a:pt x="21356" y="62"/>
                    <a:pt x="131" y="22254"/>
                    <a:pt x="131" y="48985"/>
                  </a:cubicBezTo>
                  <a:cubicBezTo>
                    <a:pt x="131" y="69917"/>
                    <a:pt x="13523" y="88326"/>
                    <a:pt x="33233" y="95135"/>
                  </a:cubicBezTo>
                  <a:cubicBezTo>
                    <a:pt x="36012" y="96144"/>
                    <a:pt x="48899" y="99170"/>
                    <a:pt x="66587" y="103457"/>
                  </a:cubicBezTo>
                  <a:cubicBezTo>
                    <a:pt x="73410" y="105222"/>
                    <a:pt x="80990" y="106988"/>
                    <a:pt x="88066" y="116319"/>
                  </a:cubicBezTo>
                  <a:cubicBezTo>
                    <a:pt x="93372" y="122875"/>
                    <a:pt x="95899" y="131197"/>
                    <a:pt x="95899" y="139520"/>
                  </a:cubicBezTo>
                  <a:cubicBezTo>
                    <a:pt x="95899" y="157425"/>
                    <a:pt x="83265" y="175582"/>
                    <a:pt x="62039" y="175582"/>
                  </a:cubicBezTo>
                  <a:cubicBezTo>
                    <a:pt x="54711" y="175582"/>
                    <a:pt x="35507" y="174321"/>
                    <a:pt x="22114" y="161964"/>
                  </a:cubicBezTo>
                  <a:cubicBezTo>
                    <a:pt x="7459" y="148346"/>
                    <a:pt x="6701" y="132206"/>
                    <a:pt x="6448" y="123128"/>
                  </a:cubicBezTo>
                  <a:cubicBezTo>
                    <a:pt x="6195" y="120606"/>
                    <a:pt x="4174" y="120606"/>
                    <a:pt x="3416" y="120606"/>
                  </a:cubicBezTo>
                  <a:cubicBezTo>
                    <a:pt x="131" y="120606"/>
                    <a:pt x="131" y="122371"/>
                    <a:pt x="131" y="126910"/>
                  </a:cubicBezTo>
                  <a:lnTo>
                    <a:pt x="131" y="177347"/>
                  </a:lnTo>
                  <a:cubicBezTo>
                    <a:pt x="131" y="181634"/>
                    <a:pt x="131" y="183400"/>
                    <a:pt x="2910" y="183400"/>
                  </a:cubicBezTo>
                  <a:cubicBezTo>
                    <a:pt x="4679" y="183400"/>
                    <a:pt x="4932" y="182895"/>
                    <a:pt x="6701" y="180121"/>
                  </a:cubicBezTo>
                  <a:cubicBezTo>
                    <a:pt x="6701" y="179869"/>
                    <a:pt x="7459" y="179113"/>
                    <a:pt x="15797" y="165747"/>
                  </a:cubicBezTo>
                  <a:cubicBezTo>
                    <a:pt x="23631" y="174321"/>
                    <a:pt x="39802" y="183400"/>
                    <a:pt x="62292" y="183400"/>
                  </a:cubicBezTo>
                  <a:cubicBezTo>
                    <a:pt x="91856" y="183400"/>
                    <a:pt x="112071" y="158686"/>
                    <a:pt x="112071" y="130945"/>
                  </a:cubicBezTo>
                  <a:cubicBezTo>
                    <a:pt x="112071" y="105727"/>
                    <a:pt x="95394" y="85048"/>
                    <a:pt x="74168" y="80004"/>
                  </a:cubicBezTo>
                  <a:close/>
                </a:path>
              </a:pathLst>
            </a:custGeom>
            <a:grpFill/>
            <a:ln w="25363"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059A76D8-7F36-AF1E-F7A3-9EF3BEFAD435}"/>
                </a:ext>
              </a:extLst>
            </p:cNvPr>
            <p:cNvSpPr/>
            <p:nvPr>
              <p:custDataLst>
                <p:tags r:id="rId13"/>
              </p:custDataLst>
            </p:nvPr>
          </p:nvSpPr>
          <p:spPr>
            <a:xfrm>
              <a:off x="6004672" y="3926255"/>
              <a:ext cx="172584" cy="172241"/>
            </a:xfrm>
            <a:custGeom>
              <a:avLst/>
              <a:gdLst>
                <a:gd name="connsiteX0" fmla="*/ 50421 w 172584"/>
                <a:gd name="connsiteY0" fmla="*/ 3340 h 172241"/>
                <a:gd name="connsiteX1" fmla="*/ 43093 w 172584"/>
                <a:gd name="connsiteY1" fmla="*/ 62 h 172241"/>
                <a:gd name="connsiteX2" fmla="*/ 136 w 172584"/>
                <a:gd name="connsiteY2" fmla="*/ 62 h 172241"/>
                <a:gd name="connsiteX3" fmla="*/ 136 w 172584"/>
                <a:gd name="connsiteY3" fmla="*/ 7879 h 172241"/>
                <a:gd name="connsiteX4" fmla="*/ 7464 w 172584"/>
                <a:gd name="connsiteY4" fmla="*/ 7879 h 172241"/>
                <a:gd name="connsiteX5" fmla="*/ 20099 w 172584"/>
                <a:gd name="connsiteY5" fmla="*/ 8384 h 172241"/>
                <a:gd name="connsiteX6" fmla="*/ 26163 w 172584"/>
                <a:gd name="connsiteY6" fmla="*/ 14184 h 172241"/>
                <a:gd name="connsiteX7" fmla="*/ 26163 w 172584"/>
                <a:gd name="connsiteY7" fmla="*/ 145824 h 172241"/>
                <a:gd name="connsiteX8" fmla="*/ 136 w 172584"/>
                <a:gd name="connsiteY8" fmla="*/ 164486 h 172241"/>
                <a:gd name="connsiteX9" fmla="*/ 136 w 172584"/>
                <a:gd name="connsiteY9" fmla="*/ 172304 h 172241"/>
                <a:gd name="connsiteX10" fmla="*/ 29701 w 172584"/>
                <a:gd name="connsiteY10" fmla="*/ 171547 h 172241"/>
                <a:gd name="connsiteX11" fmla="*/ 59265 w 172584"/>
                <a:gd name="connsiteY11" fmla="*/ 172304 h 172241"/>
                <a:gd name="connsiteX12" fmla="*/ 59265 w 172584"/>
                <a:gd name="connsiteY12" fmla="*/ 164486 h 172241"/>
                <a:gd name="connsiteX13" fmla="*/ 33238 w 172584"/>
                <a:gd name="connsiteY13" fmla="*/ 145824 h 172241"/>
                <a:gd name="connsiteX14" fmla="*/ 33238 w 172584"/>
                <a:gd name="connsiteY14" fmla="*/ 14688 h 172241"/>
                <a:gd name="connsiteX15" fmla="*/ 35765 w 172584"/>
                <a:gd name="connsiteY15" fmla="*/ 17714 h 172241"/>
                <a:gd name="connsiteX16" fmla="*/ 138861 w 172584"/>
                <a:gd name="connsiteY16" fmla="*/ 169025 h 172241"/>
                <a:gd name="connsiteX17" fmla="*/ 143157 w 172584"/>
                <a:gd name="connsiteY17" fmla="*/ 172304 h 172241"/>
                <a:gd name="connsiteX18" fmla="*/ 146694 w 172584"/>
                <a:gd name="connsiteY18" fmla="*/ 165747 h 172241"/>
                <a:gd name="connsiteX19" fmla="*/ 146694 w 172584"/>
                <a:gd name="connsiteY19" fmla="*/ 26541 h 172241"/>
                <a:gd name="connsiteX20" fmla="*/ 172721 w 172584"/>
                <a:gd name="connsiteY20" fmla="*/ 7879 h 172241"/>
                <a:gd name="connsiteX21" fmla="*/ 172721 w 172584"/>
                <a:gd name="connsiteY21" fmla="*/ 62 h 172241"/>
                <a:gd name="connsiteX22" fmla="*/ 143157 w 172584"/>
                <a:gd name="connsiteY22" fmla="*/ 818 h 172241"/>
                <a:gd name="connsiteX23" fmla="*/ 113592 w 172584"/>
                <a:gd name="connsiteY23" fmla="*/ 62 h 172241"/>
                <a:gd name="connsiteX24" fmla="*/ 113592 w 172584"/>
                <a:gd name="connsiteY24" fmla="*/ 7879 h 172241"/>
                <a:gd name="connsiteX25" fmla="*/ 139619 w 172584"/>
                <a:gd name="connsiteY25" fmla="*/ 26541 h 172241"/>
                <a:gd name="connsiteX26" fmla="*/ 139619 w 172584"/>
                <a:gd name="connsiteY26" fmla="*/ 134224 h 172241"/>
                <a:gd name="connsiteX27" fmla="*/ 50421 w 172584"/>
                <a:gd name="connsiteY27" fmla="*/ 3340 h 17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2584" h="172241">
                  <a:moveTo>
                    <a:pt x="50421" y="3340"/>
                  </a:moveTo>
                  <a:cubicBezTo>
                    <a:pt x="48147" y="314"/>
                    <a:pt x="47894" y="62"/>
                    <a:pt x="43093" y="62"/>
                  </a:cubicBezTo>
                  <a:lnTo>
                    <a:pt x="136" y="62"/>
                  </a:lnTo>
                  <a:lnTo>
                    <a:pt x="136" y="7879"/>
                  </a:lnTo>
                  <a:lnTo>
                    <a:pt x="7464" y="7879"/>
                  </a:lnTo>
                  <a:cubicBezTo>
                    <a:pt x="11254" y="7879"/>
                    <a:pt x="16308" y="8131"/>
                    <a:pt x="20099" y="8384"/>
                  </a:cubicBezTo>
                  <a:cubicBezTo>
                    <a:pt x="25910" y="9140"/>
                    <a:pt x="26163" y="9392"/>
                    <a:pt x="26163" y="14184"/>
                  </a:cubicBezTo>
                  <a:lnTo>
                    <a:pt x="26163" y="145824"/>
                  </a:lnTo>
                  <a:cubicBezTo>
                    <a:pt x="26163" y="152633"/>
                    <a:pt x="26163" y="164486"/>
                    <a:pt x="136" y="164486"/>
                  </a:cubicBezTo>
                  <a:lnTo>
                    <a:pt x="136" y="172304"/>
                  </a:lnTo>
                  <a:cubicBezTo>
                    <a:pt x="8980" y="172051"/>
                    <a:pt x="21362" y="171547"/>
                    <a:pt x="29701" y="171547"/>
                  </a:cubicBezTo>
                  <a:cubicBezTo>
                    <a:pt x="38039" y="171547"/>
                    <a:pt x="50421" y="172051"/>
                    <a:pt x="59265" y="172304"/>
                  </a:cubicBezTo>
                  <a:lnTo>
                    <a:pt x="59265" y="164486"/>
                  </a:lnTo>
                  <a:cubicBezTo>
                    <a:pt x="33238" y="164486"/>
                    <a:pt x="33238" y="152633"/>
                    <a:pt x="33238" y="145824"/>
                  </a:cubicBezTo>
                  <a:lnTo>
                    <a:pt x="33238" y="14688"/>
                  </a:lnTo>
                  <a:cubicBezTo>
                    <a:pt x="34502" y="15949"/>
                    <a:pt x="34754" y="16201"/>
                    <a:pt x="35765" y="17714"/>
                  </a:cubicBezTo>
                  <a:lnTo>
                    <a:pt x="138861" y="169025"/>
                  </a:lnTo>
                  <a:cubicBezTo>
                    <a:pt x="141135" y="172051"/>
                    <a:pt x="141388" y="172304"/>
                    <a:pt x="143157" y="172304"/>
                  </a:cubicBezTo>
                  <a:cubicBezTo>
                    <a:pt x="146694" y="172304"/>
                    <a:pt x="146694" y="170538"/>
                    <a:pt x="146694" y="165747"/>
                  </a:cubicBezTo>
                  <a:lnTo>
                    <a:pt x="146694" y="26541"/>
                  </a:lnTo>
                  <a:cubicBezTo>
                    <a:pt x="146694" y="19732"/>
                    <a:pt x="146694" y="7879"/>
                    <a:pt x="172721" y="7879"/>
                  </a:cubicBezTo>
                  <a:lnTo>
                    <a:pt x="172721" y="62"/>
                  </a:lnTo>
                  <a:cubicBezTo>
                    <a:pt x="163877" y="314"/>
                    <a:pt x="151495" y="818"/>
                    <a:pt x="143157" y="818"/>
                  </a:cubicBezTo>
                  <a:cubicBezTo>
                    <a:pt x="134818" y="818"/>
                    <a:pt x="122437" y="314"/>
                    <a:pt x="113592" y="62"/>
                  </a:cubicBezTo>
                  <a:lnTo>
                    <a:pt x="113592" y="7879"/>
                  </a:lnTo>
                  <a:cubicBezTo>
                    <a:pt x="139619" y="7879"/>
                    <a:pt x="139619" y="19732"/>
                    <a:pt x="139619" y="26541"/>
                  </a:cubicBezTo>
                  <a:lnTo>
                    <a:pt x="139619" y="134224"/>
                  </a:lnTo>
                  <a:lnTo>
                    <a:pt x="50421" y="3340"/>
                  </a:lnTo>
                  <a:close/>
                </a:path>
              </a:pathLst>
            </a:custGeom>
            <a:grpFill/>
            <a:ln w="25363"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9CB29294-2003-9004-3D7F-C872BE0520AB}"/>
                </a:ext>
              </a:extLst>
            </p:cNvPr>
            <p:cNvSpPr/>
            <p:nvPr>
              <p:custDataLst>
                <p:tags r:id="rId14"/>
              </p:custDataLst>
            </p:nvPr>
          </p:nvSpPr>
          <p:spPr>
            <a:xfrm>
              <a:off x="6194693" y="3926255"/>
              <a:ext cx="176122" cy="177790"/>
            </a:xfrm>
            <a:custGeom>
              <a:avLst/>
              <a:gdLst>
                <a:gd name="connsiteX0" fmla="*/ 47901 w 176122"/>
                <a:gd name="connsiteY0" fmla="*/ 83282 h 177790"/>
                <a:gd name="connsiteX1" fmla="*/ 47901 w 176122"/>
                <a:gd name="connsiteY1" fmla="*/ 17967 h 177790"/>
                <a:gd name="connsiteX2" fmla="*/ 53461 w 176122"/>
                <a:gd name="connsiteY2" fmla="*/ 8384 h 177790"/>
                <a:gd name="connsiteX3" fmla="*/ 68369 w 176122"/>
                <a:gd name="connsiteY3" fmla="*/ 7879 h 177790"/>
                <a:gd name="connsiteX4" fmla="*/ 119412 w 176122"/>
                <a:gd name="connsiteY4" fmla="*/ 45455 h 177790"/>
                <a:gd name="connsiteX5" fmla="*/ 75950 w 176122"/>
                <a:gd name="connsiteY5" fmla="*/ 83282 h 177790"/>
                <a:gd name="connsiteX6" fmla="*/ 47901 w 176122"/>
                <a:gd name="connsiteY6" fmla="*/ 83282 h 177790"/>
                <a:gd name="connsiteX7" fmla="*/ 101218 w 176122"/>
                <a:gd name="connsiteY7" fmla="*/ 86561 h 177790"/>
                <a:gd name="connsiteX8" fmla="*/ 145438 w 176122"/>
                <a:gd name="connsiteY8" fmla="*/ 45455 h 177790"/>
                <a:gd name="connsiteX9" fmla="*/ 79487 w 176122"/>
                <a:gd name="connsiteY9" fmla="*/ 62 h 177790"/>
                <a:gd name="connsiteX10" fmla="*/ 144 w 176122"/>
                <a:gd name="connsiteY10" fmla="*/ 62 h 177790"/>
                <a:gd name="connsiteX11" fmla="*/ 144 w 176122"/>
                <a:gd name="connsiteY11" fmla="*/ 7879 h 177790"/>
                <a:gd name="connsiteX12" fmla="*/ 6208 w 176122"/>
                <a:gd name="connsiteY12" fmla="*/ 7879 h 177790"/>
                <a:gd name="connsiteX13" fmla="*/ 26170 w 176122"/>
                <a:gd name="connsiteY13" fmla="*/ 19732 h 177790"/>
                <a:gd name="connsiteX14" fmla="*/ 26170 w 176122"/>
                <a:gd name="connsiteY14" fmla="*/ 152633 h 177790"/>
                <a:gd name="connsiteX15" fmla="*/ 6208 w 176122"/>
                <a:gd name="connsiteY15" fmla="*/ 164486 h 177790"/>
                <a:gd name="connsiteX16" fmla="*/ 144 w 176122"/>
                <a:gd name="connsiteY16" fmla="*/ 164486 h 177790"/>
                <a:gd name="connsiteX17" fmla="*/ 144 w 176122"/>
                <a:gd name="connsiteY17" fmla="*/ 172304 h 177790"/>
                <a:gd name="connsiteX18" fmla="*/ 37036 w 176122"/>
                <a:gd name="connsiteY18" fmla="*/ 171547 h 177790"/>
                <a:gd name="connsiteX19" fmla="*/ 73928 w 176122"/>
                <a:gd name="connsiteY19" fmla="*/ 172304 h 177790"/>
                <a:gd name="connsiteX20" fmla="*/ 73928 w 176122"/>
                <a:gd name="connsiteY20" fmla="*/ 164486 h 177790"/>
                <a:gd name="connsiteX21" fmla="*/ 67864 w 176122"/>
                <a:gd name="connsiteY21" fmla="*/ 164486 h 177790"/>
                <a:gd name="connsiteX22" fmla="*/ 47901 w 176122"/>
                <a:gd name="connsiteY22" fmla="*/ 152633 h 177790"/>
                <a:gd name="connsiteX23" fmla="*/ 47901 w 176122"/>
                <a:gd name="connsiteY23" fmla="*/ 88830 h 177790"/>
                <a:gd name="connsiteX24" fmla="*/ 76960 w 176122"/>
                <a:gd name="connsiteY24" fmla="*/ 88830 h 177790"/>
                <a:gd name="connsiteX25" fmla="*/ 100460 w 176122"/>
                <a:gd name="connsiteY25" fmla="*/ 97405 h 177790"/>
                <a:gd name="connsiteX26" fmla="*/ 110062 w 176122"/>
                <a:gd name="connsiteY26" fmla="*/ 131197 h 177790"/>
                <a:gd name="connsiteX27" fmla="*/ 120422 w 176122"/>
                <a:gd name="connsiteY27" fmla="*/ 167260 h 177790"/>
                <a:gd name="connsiteX28" fmla="*/ 152261 w 176122"/>
                <a:gd name="connsiteY28" fmla="*/ 177852 h 177790"/>
                <a:gd name="connsiteX29" fmla="*/ 176266 w 176122"/>
                <a:gd name="connsiteY29" fmla="*/ 150111 h 177790"/>
                <a:gd name="connsiteX30" fmla="*/ 172981 w 176122"/>
                <a:gd name="connsiteY30" fmla="*/ 145824 h 177790"/>
                <a:gd name="connsiteX31" fmla="*/ 169949 w 176122"/>
                <a:gd name="connsiteY31" fmla="*/ 149859 h 177790"/>
                <a:gd name="connsiteX32" fmla="*/ 153272 w 176122"/>
                <a:gd name="connsiteY32" fmla="*/ 172304 h 177790"/>
                <a:gd name="connsiteX33" fmla="*/ 135331 w 176122"/>
                <a:gd name="connsiteY33" fmla="*/ 135989 h 177790"/>
                <a:gd name="connsiteX34" fmla="*/ 132046 w 176122"/>
                <a:gd name="connsiteY34" fmla="*/ 115814 h 177790"/>
                <a:gd name="connsiteX35" fmla="*/ 101218 w 176122"/>
                <a:gd name="connsiteY35" fmla="*/ 86561 h 177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6122" h="177790">
                  <a:moveTo>
                    <a:pt x="47901" y="83282"/>
                  </a:moveTo>
                  <a:lnTo>
                    <a:pt x="47901" y="17967"/>
                  </a:lnTo>
                  <a:cubicBezTo>
                    <a:pt x="47901" y="12166"/>
                    <a:pt x="47901" y="9140"/>
                    <a:pt x="53461" y="8384"/>
                  </a:cubicBezTo>
                  <a:cubicBezTo>
                    <a:pt x="55987" y="7879"/>
                    <a:pt x="63315" y="7879"/>
                    <a:pt x="68369" y="7879"/>
                  </a:cubicBezTo>
                  <a:cubicBezTo>
                    <a:pt x="91111" y="7879"/>
                    <a:pt x="119412" y="8888"/>
                    <a:pt x="119412" y="45455"/>
                  </a:cubicBezTo>
                  <a:cubicBezTo>
                    <a:pt x="119412" y="62855"/>
                    <a:pt x="113347" y="83282"/>
                    <a:pt x="75950" y="83282"/>
                  </a:cubicBezTo>
                  <a:lnTo>
                    <a:pt x="47901" y="83282"/>
                  </a:lnTo>
                  <a:close/>
                  <a:moveTo>
                    <a:pt x="101218" y="86561"/>
                  </a:moveTo>
                  <a:cubicBezTo>
                    <a:pt x="125729" y="80508"/>
                    <a:pt x="145438" y="65125"/>
                    <a:pt x="145438" y="45455"/>
                  </a:cubicBezTo>
                  <a:cubicBezTo>
                    <a:pt x="145438" y="21245"/>
                    <a:pt x="116632" y="62"/>
                    <a:pt x="79487" y="62"/>
                  </a:cubicBezTo>
                  <a:lnTo>
                    <a:pt x="144" y="62"/>
                  </a:lnTo>
                  <a:lnTo>
                    <a:pt x="144" y="7879"/>
                  </a:lnTo>
                  <a:lnTo>
                    <a:pt x="6208" y="7879"/>
                  </a:lnTo>
                  <a:cubicBezTo>
                    <a:pt x="25665" y="7879"/>
                    <a:pt x="26170" y="10653"/>
                    <a:pt x="26170" y="19732"/>
                  </a:cubicBezTo>
                  <a:lnTo>
                    <a:pt x="26170" y="152633"/>
                  </a:lnTo>
                  <a:cubicBezTo>
                    <a:pt x="26170" y="161712"/>
                    <a:pt x="25665" y="164486"/>
                    <a:pt x="6208" y="164486"/>
                  </a:cubicBezTo>
                  <a:lnTo>
                    <a:pt x="144" y="164486"/>
                  </a:lnTo>
                  <a:lnTo>
                    <a:pt x="144" y="172304"/>
                  </a:lnTo>
                  <a:cubicBezTo>
                    <a:pt x="9240" y="171547"/>
                    <a:pt x="27181" y="171547"/>
                    <a:pt x="37036" y="171547"/>
                  </a:cubicBezTo>
                  <a:cubicBezTo>
                    <a:pt x="46891" y="171547"/>
                    <a:pt x="64831" y="171547"/>
                    <a:pt x="73928" y="172304"/>
                  </a:cubicBezTo>
                  <a:lnTo>
                    <a:pt x="73928" y="164486"/>
                  </a:lnTo>
                  <a:lnTo>
                    <a:pt x="67864" y="164486"/>
                  </a:lnTo>
                  <a:cubicBezTo>
                    <a:pt x="48407" y="164486"/>
                    <a:pt x="47901" y="161712"/>
                    <a:pt x="47901" y="152633"/>
                  </a:cubicBezTo>
                  <a:lnTo>
                    <a:pt x="47901" y="88830"/>
                  </a:lnTo>
                  <a:lnTo>
                    <a:pt x="76960" y="88830"/>
                  </a:lnTo>
                  <a:cubicBezTo>
                    <a:pt x="81003" y="88830"/>
                    <a:pt x="91616" y="88830"/>
                    <a:pt x="100460" y="97405"/>
                  </a:cubicBezTo>
                  <a:cubicBezTo>
                    <a:pt x="110062" y="106483"/>
                    <a:pt x="110062" y="114301"/>
                    <a:pt x="110062" y="131197"/>
                  </a:cubicBezTo>
                  <a:cubicBezTo>
                    <a:pt x="110062" y="147589"/>
                    <a:pt x="110062" y="157677"/>
                    <a:pt x="120422" y="167260"/>
                  </a:cubicBezTo>
                  <a:cubicBezTo>
                    <a:pt x="130783" y="176338"/>
                    <a:pt x="144680" y="177852"/>
                    <a:pt x="152261" y="177852"/>
                  </a:cubicBezTo>
                  <a:cubicBezTo>
                    <a:pt x="171971" y="177852"/>
                    <a:pt x="176266" y="157172"/>
                    <a:pt x="176266" y="150111"/>
                  </a:cubicBezTo>
                  <a:cubicBezTo>
                    <a:pt x="176266" y="148598"/>
                    <a:pt x="176266" y="145824"/>
                    <a:pt x="172981" y="145824"/>
                  </a:cubicBezTo>
                  <a:cubicBezTo>
                    <a:pt x="170202" y="145824"/>
                    <a:pt x="170202" y="148094"/>
                    <a:pt x="169949" y="149859"/>
                  </a:cubicBezTo>
                  <a:cubicBezTo>
                    <a:pt x="168433" y="167764"/>
                    <a:pt x="159589" y="172304"/>
                    <a:pt x="153272" y="172304"/>
                  </a:cubicBezTo>
                  <a:cubicBezTo>
                    <a:pt x="140890" y="172304"/>
                    <a:pt x="138869" y="159442"/>
                    <a:pt x="135331" y="135989"/>
                  </a:cubicBezTo>
                  <a:lnTo>
                    <a:pt x="132046" y="115814"/>
                  </a:lnTo>
                  <a:cubicBezTo>
                    <a:pt x="127498" y="99674"/>
                    <a:pt x="115116" y="91352"/>
                    <a:pt x="101218" y="86561"/>
                  </a:cubicBezTo>
                  <a:close/>
                </a:path>
              </a:pathLst>
            </a:custGeom>
            <a:grpFill/>
            <a:ln w="25363"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9B3E9FBC-5E7F-5806-2A74-007FE33D1CBF}"/>
                </a:ext>
              </a:extLst>
            </p:cNvPr>
            <p:cNvSpPr/>
            <p:nvPr>
              <p:custDataLst>
                <p:tags r:id="rId15"/>
              </p:custDataLst>
            </p:nvPr>
          </p:nvSpPr>
          <p:spPr>
            <a:xfrm>
              <a:off x="6477056" y="3962318"/>
              <a:ext cx="154391" cy="146266"/>
            </a:xfrm>
            <a:custGeom>
              <a:avLst/>
              <a:gdLst>
                <a:gd name="connsiteX0" fmla="*/ 149745 w 154391"/>
                <a:gd name="connsiteY0" fmla="*/ 78743 h 146266"/>
                <a:gd name="connsiteX1" fmla="*/ 154546 w 154391"/>
                <a:gd name="connsiteY1" fmla="*/ 73195 h 146266"/>
                <a:gd name="connsiteX2" fmla="*/ 149745 w 154391"/>
                <a:gd name="connsiteY2" fmla="*/ 67647 h 146266"/>
                <a:gd name="connsiteX3" fmla="*/ 9756 w 154391"/>
                <a:gd name="connsiteY3" fmla="*/ 1827 h 146266"/>
                <a:gd name="connsiteX4" fmla="*/ 5208 w 154391"/>
                <a:gd name="connsiteY4" fmla="*/ 62 h 146266"/>
                <a:gd name="connsiteX5" fmla="*/ 154 w 154391"/>
                <a:gd name="connsiteY5" fmla="*/ 5105 h 146266"/>
                <a:gd name="connsiteX6" fmla="*/ 4955 w 154391"/>
                <a:gd name="connsiteY6" fmla="*/ 10653 h 146266"/>
                <a:gd name="connsiteX7" fmla="*/ 137616 w 154391"/>
                <a:gd name="connsiteY7" fmla="*/ 73195 h 146266"/>
                <a:gd name="connsiteX8" fmla="*/ 4955 w 154391"/>
                <a:gd name="connsiteY8" fmla="*/ 135737 h 146266"/>
                <a:gd name="connsiteX9" fmla="*/ 154 w 154391"/>
                <a:gd name="connsiteY9" fmla="*/ 141285 h 146266"/>
                <a:gd name="connsiteX10" fmla="*/ 5208 w 154391"/>
                <a:gd name="connsiteY10" fmla="*/ 146329 h 146266"/>
                <a:gd name="connsiteX11" fmla="*/ 9756 w 154391"/>
                <a:gd name="connsiteY11" fmla="*/ 144563 h 146266"/>
                <a:gd name="connsiteX12" fmla="*/ 149745 w 154391"/>
                <a:gd name="connsiteY12" fmla="*/ 78743 h 14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391" h="146266">
                  <a:moveTo>
                    <a:pt x="149745" y="78743"/>
                  </a:moveTo>
                  <a:cubicBezTo>
                    <a:pt x="152524" y="77482"/>
                    <a:pt x="154546" y="76221"/>
                    <a:pt x="154546" y="73195"/>
                  </a:cubicBezTo>
                  <a:cubicBezTo>
                    <a:pt x="154546" y="70169"/>
                    <a:pt x="152524" y="68908"/>
                    <a:pt x="149745" y="67647"/>
                  </a:cubicBezTo>
                  <a:lnTo>
                    <a:pt x="9756" y="1827"/>
                  </a:lnTo>
                  <a:cubicBezTo>
                    <a:pt x="6472" y="62"/>
                    <a:pt x="5966" y="62"/>
                    <a:pt x="5208" y="62"/>
                  </a:cubicBezTo>
                  <a:cubicBezTo>
                    <a:pt x="2429" y="62"/>
                    <a:pt x="154" y="2331"/>
                    <a:pt x="154" y="5105"/>
                  </a:cubicBezTo>
                  <a:cubicBezTo>
                    <a:pt x="154" y="7375"/>
                    <a:pt x="1418" y="8888"/>
                    <a:pt x="4955" y="10653"/>
                  </a:cubicBezTo>
                  <a:lnTo>
                    <a:pt x="137616" y="73195"/>
                  </a:lnTo>
                  <a:lnTo>
                    <a:pt x="4955" y="135737"/>
                  </a:lnTo>
                  <a:cubicBezTo>
                    <a:pt x="1418" y="137502"/>
                    <a:pt x="154" y="139015"/>
                    <a:pt x="154" y="141285"/>
                  </a:cubicBezTo>
                  <a:cubicBezTo>
                    <a:pt x="154" y="144059"/>
                    <a:pt x="2429" y="146329"/>
                    <a:pt x="5208" y="146329"/>
                  </a:cubicBezTo>
                  <a:cubicBezTo>
                    <a:pt x="5966" y="146329"/>
                    <a:pt x="6472" y="146329"/>
                    <a:pt x="9756" y="144563"/>
                  </a:cubicBezTo>
                  <a:lnTo>
                    <a:pt x="149745" y="78743"/>
                  </a:lnTo>
                  <a:close/>
                </a:path>
              </a:pathLst>
            </a:custGeom>
            <a:grpFill/>
            <a:ln w="25363"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249154CB-08F4-7E37-6138-C762A44E24A1}"/>
                </a:ext>
              </a:extLst>
            </p:cNvPr>
            <p:cNvSpPr/>
            <p:nvPr>
              <p:custDataLst>
                <p:tags r:id="rId16"/>
              </p:custDataLst>
            </p:nvPr>
          </p:nvSpPr>
          <p:spPr>
            <a:xfrm>
              <a:off x="6747459" y="3930542"/>
              <a:ext cx="104864" cy="173502"/>
            </a:xfrm>
            <a:custGeom>
              <a:avLst/>
              <a:gdLst>
                <a:gd name="connsiteX0" fmla="*/ 30741 w 104864"/>
                <a:gd name="connsiteY0" fmla="*/ 52768 h 173502"/>
                <a:gd name="connsiteX1" fmla="*/ 18106 w 104864"/>
                <a:gd name="connsiteY1" fmla="*/ 32341 h 173502"/>
                <a:gd name="connsiteX2" fmla="*/ 52472 w 104864"/>
                <a:gd name="connsiteY2" fmla="*/ 6366 h 173502"/>
                <a:gd name="connsiteX3" fmla="*/ 87090 w 104864"/>
                <a:gd name="connsiteY3" fmla="*/ 37637 h 173502"/>
                <a:gd name="connsiteX4" fmla="*/ 62074 w 104864"/>
                <a:gd name="connsiteY4" fmla="*/ 72943 h 173502"/>
                <a:gd name="connsiteX5" fmla="*/ 30741 w 104864"/>
                <a:gd name="connsiteY5" fmla="*/ 52768 h 173502"/>
                <a:gd name="connsiteX6" fmla="*/ 67633 w 104864"/>
                <a:gd name="connsiteY6" fmla="*/ 76726 h 173502"/>
                <a:gd name="connsiteX7" fmla="*/ 98208 w 104864"/>
                <a:gd name="connsiteY7" fmla="*/ 37637 h 173502"/>
                <a:gd name="connsiteX8" fmla="*/ 52724 w 104864"/>
                <a:gd name="connsiteY8" fmla="*/ 62 h 173502"/>
                <a:gd name="connsiteX9" fmla="*/ 6988 w 104864"/>
                <a:gd name="connsiteY9" fmla="*/ 42176 h 173502"/>
                <a:gd name="connsiteX10" fmla="*/ 18106 w 104864"/>
                <a:gd name="connsiteY10" fmla="*/ 69917 h 173502"/>
                <a:gd name="connsiteX11" fmla="*/ 36552 w 104864"/>
                <a:gd name="connsiteY11" fmla="*/ 83535 h 173502"/>
                <a:gd name="connsiteX12" fmla="*/ 165 w 104864"/>
                <a:gd name="connsiteY12" fmla="*/ 129937 h 173502"/>
                <a:gd name="connsiteX13" fmla="*/ 52472 w 104864"/>
                <a:gd name="connsiteY13" fmla="*/ 173564 h 173502"/>
                <a:gd name="connsiteX14" fmla="*/ 105030 w 104864"/>
                <a:gd name="connsiteY14" fmla="*/ 125649 h 173502"/>
                <a:gd name="connsiteX15" fmla="*/ 92649 w 104864"/>
                <a:gd name="connsiteY15" fmla="*/ 94631 h 173502"/>
                <a:gd name="connsiteX16" fmla="*/ 67633 w 104864"/>
                <a:gd name="connsiteY16" fmla="*/ 76726 h 173502"/>
                <a:gd name="connsiteX17" fmla="*/ 42364 w 104864"/>
                <a:gd name="connsiteY17" fmla="*/ 87317 h 173502"/>
                <a:gd name="connsiteX18" fmla="*/ 73445 w 104864"/>
                <a:gd name="connsiteY18" fmla="*/ 106988 h 173502"/>
                <a:gd name="connsiteX19" fmla="*/ 92396 w 104864"/>
                <a:gd name="connsiteY19" fmla="*/ 134728 h 173502"/>
                <a:gd name="connsiteX20" fmla="*/ 52724 w 104864"/>
                <a:gd name="connsiteY20" fmla="*/ 166503 h 173502"/>
                <a:gd name="connsiteX21" fmla="*/ 12800 w 104864"/>
                <a:gd name="connsiteY21" fmla="*/ 129937 h 173502"/>
                <a:gd name="connsiteX22" fmla="*/ 42364 w 104864"/>
                <a:gd name="connsiteY22" fmla="*/ 87317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4864" h="173502">
                  <a:moveTo>
                    <a:pt x="30741" y="52768"/>
                  </a:moveTo>
                  <a:cubicBezTo>
                    <a:pt x="19117" y="45203"/>
                    <a:pt x="18106" y="36628"/>
                    <a:pt x="18106" y="32341"/>
                  </a:cubicBezTo>
                  <a:cubicBezTo>
                    <a:pt x="18106" y="16958"/>
                    <a:pt x="34531" y="6366"/>
                    <a:pt x="52472" y="6366"/>
                  </a:cubicBezTo>
                  <a:cubicBezTo>
                    <a:pt x="70918" y="6366"/>
                    <a:pt x="87090" y="19480"/>
                    <a:pt x="87090" y="37637"/>
                  </a:cubicBezTo>
                  <a:cubicBezTo>
                    <a:pt x="87090" y="52012"/>
                    <a:pt x="77235" y="64116"/>
                    <a:pt x="62074" y="72943"/>
                  </a:cubicBezTo>
                  <a:lnTo>
                    <a:pt x="30741" y="52768"/>
                  </a:lnTo>
                  <a:close/>
                  <a:moveTo>
                    <a:pt x="67633" y="76726"/>
                  </a:moveTo>
                  <a:cubicBezTo>
                    <a:pt x="85826" y="67395"/>
                    <a:pt x="98208" y="54281"/>
                    <a:pt x="98208" y="37637"/>
                  </a:cubicBezTo>
                  <a:cubicBezTo>
                    <a:pt x="98208" y="14436"/>
                    <a:pt x="75719" y="62"/>
                    <a:pt x="52724" y="62"/>
                  </a:cubicBezTo>
                  <a:cubicBezTo>
                    <a:pt x="27456" y="62"/>
                    <a:pt x="6988" y="18723"/>
                    <a:pt x="6988" y="42176"/>
                  </a:cubicBezTo>
                  <a:cubicBezTo>
                    <a:pt x="6988" y="46716"/>
                    <a:pt x="7493" y="58064"/>
                    <a:pt x="18106" y="69917"/>
                  </a:cubicBezTo>
                  <a:cubicBezTo>
                    <a:pt x="20886" y="72943"/>
                    <a:pt x="30235" y="79247"/>
                    <a:pt x="36552" y="83535"/>
                  </a:cubicBezTo>
                  <a:cubicBezTo>
                    <a:pt x="21897" y="90848"/>
                    <a:pt x="165" y="104970"/>
                    <a:pt x="165" y="129937"/>
                  </a:cubicBezTo>
                  <a:cubicBezTo>
                    <a:pt x="165" y="156668"/>
                    <a:pt x="25939" y="173564"/>
                    <a:pt x="52472" y="173564"/>
                  </a:cubicBezTo>
                  <a:cubicBezTo>
                    <a:pt x="81025" y="173564"/>
                    <a:pt x="105030" y="152633"/>
                    <a:pt x="105030" y="125649"/>
                  </a:cubicBezTo>
                  <a:cubicBezTo>
                    <a:pt x="105030" y="116571"/>
                    <a:pt x="102251" y="105222"/>
                    <a:pt x="92649" y="94631"/>
                  </a:cubicBezTo>
                  <a:cubicBezTo>
                    <a:pt x="87848" y="89335"/>
                    <a:pt x="83805" y="86813"/>
                    <a:pt x="67633" y="76726"/>
                  </a:cubicBezTo>
                  <a:close/>
                  <a:moveTo>
                    <a:pt x="42364" y="87317"/>
                  </a:moveTo>
                  <a:lnTo>
                    <a:pt x="73445" y="106988"/>
                  </a:lnTo>
                  <a:cubicBezTo>
                    <a:pt x="80520" y="111779"/>
                    <a:pt x="92396" y="119345"/>
                    <a:pt x="92396" y="134728"/>
                  </a:cubicBezTo>
                  <a:cubicBezTo>
                    <a:pt x="92396" y="153390"/>
                    <a:pt x="73445" y="166503"/>
                    <a:pt x="52724" y="166503"/>
                  </a:cubicBezTo>
                  <a:cubicBezTo>
                    <a:pt x="30993" y="166503"/>
                    <a:pt x="12800" y="150868"/>
                    <a:pt x="12800" y="129937"/>
                  </a:cubicBezTo>
                  <a:cubicBezTo>
                    <a:pt x="12800" y="115310"/>
                    <a:pt x="20886" y="99170"/>
                    <a:pt x="42364" y="87317"/>
                  </a:cubicBezTo>
                  <a:close/>
                </a:path>
              </a:pathLst>
            </a:custGeom>
            <a:grpFill/>
            <a:ln w="25363"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A7B15887-71B9-99CC-BF72-1EF65B23E752}"/>
                </a:ext>
              </a:extLst>
            </p:cNvPr>
            <p:cNvSpPr/>
            <p:nvPr>
              <p:custDataLst>
                <p:tags r:id="rId17"/>
              </p:custDataLst>
            </p:nvPr>
          </p:nvSpPr>
          <p:spPr>
            <a:xfrm>
              <a:off x="7009748" y="3886663"/>
              <a:ext cx="10107" cy="302621"/>
            </a:xfrm>
            <a:custGeom>
              <a:avLst/>
              <a:gdLst>
                <a:gd name="connsiteX0" fmla="*/ 0 w 10107"/>
                <a:gd name="connsiteY0" fmla="*/ 0 h 302621"/>
                <a:gd name="connsiteX1" fmla="*/ 10107 w 10107"/>
                <a:gd name="connsiteY1" fmla="*/ 0 h 302621"/>
                <a:gd name="connsiteX2" fmla="*/ 10107 w 10107"/>
                <a:gd name="connsiteY2" fmla="*/ 302621 h 302621"/>
                <a:gd name="connsiteX3" fmla="*/ 0 w 10107"/>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07" h="302621">
                  <a:moveTo>
                    <a:pt x="0" y="0"/>
                  </a:moveTo>
                  <a:lnTo>
                    <a:pt x="10107" y="0"/>
                  </a:lnTo>
                  <a:lnTo>
                    <a:pt x="10107" y="302621"/>
                  </a:lnTo>
                  <a:lnTo>
                    <a:pt x="0" y="302621"/>
                  </a:lnTo>
                  <a:close/>
                </a:path>
              </a:pathLst>
            </a:custGeom>
            <a:grpFill/>
            <a:ln w="25363"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1B64E13-E0F1-3383-8BBD-18EABB7B5959}"/>
                </a:ext>
              </a:extLst>
            </p:cNvPr>
            <p:cNvSpPr/>
            <p:nvPr>
              <p:custDataLst>
                <p:tags r:id="rId18"/>
              </p:custDataLst>
            </p:nvPr>
          </p:nvSpPr>
          <p:spPr>
            <a:xfrm>
              <a:off x="7180564" y="3920707"/>
              <a:ext cx="111940" cy="183338"/>
            </a:xfrm>
            <a:custGeom>
              <a:avLst/>
              <a:gdLst>
                <a:gd name="connsiteX0" fmla="*/ 74220 w 111940"/>
                <a:gd name="connsiteY0" fmla="*/ 80004 h 183338"/>
                <a:gd name="connsiteX1" fmla="*/ 41876 w 111940"/>
                <a:gd name="connsiteY1" fmla="*/ 72186 h 183338"/>
                <a:gd name="connsiteX2" fmla="*/ 16354 w 111940"/>
                <a:gd name="connsiteY2" fmla="*/ 40159 h 183338"/>
                <a:gd name="connsiteX3" fmla="*/ 49709 w 111940"/>
                <a:gd name="connsiteY3" fmla="*/ 7123 h 183338"/>
                <a:gd name="connsiteX4" fmla="*/ 98983 w 111940"/>
                <a:gd name="connsiteY4" fmla="*/ 59829 h 183338"/>
                <a:gd name="connsiteX5" fmla="*/ 102015 w 111940"/>
                <a:gd name="connsiteY5" fmla="*/ 62855 h 183338"/>
                <a:gd name="connsiteX6" fmla="*/ 105300 w 111940"/>
                <a:gd name="connsiteY6" fmla="*/ 56803 h 183338"/>
                <a:gd name="connsiteX7" fmla="*/ 105300 w 111940"/>
                <a:gd name="connsiteY7" fmla="*/ 6114 h 183338"/>
                <a:gd name="connsiteX8" fmla="*/ 102520 w 111940"/>
                <a:gd name="connsiteY8" fmla="*/ 62 h 183338"/>
                <a:gd name="connsiteX9" fmla="*/ 98730 w 111940"/>
                <a:gd name="connsiteY9" fmla="*/ 3340 h 183338"/>
                <a:gd name="connsiteX10" fmla="*/ 89886 w 111940"/>
                <a:gd name="connsiteY10" fmla="*/ 17714 h 183338"/>
                <a:gd name="connsiteX11" fmla="*/ 49456 w 111940"/>
                <a:gd name="connsiteY11" fmla="*/ 62 h 183338"/>
                <a:gd name="connsiteX12" fmla="*/ 182 w 111940"/>
                <a:gd name="connsiteY12" fmla="*/ 48985 h 183338"/>
                <a:gd name="connsiteX13" fmla="*/ 33284 w 111940"/>
                <a:gd name="connsiteY13" fmla="*/ 95135 h 183338"/>
                <a:gd name="connsiteX14" fmla="*/ 66639 w 111940"/>
                <a:gd name="connsiteY14" fmla="*/ 103457 h 183338"/>
                <a:gd name="connsiteX15" fmla="*/ 88117 w 111940"/>
                <a:gd name="connsiteY15" fmla="*/ 116319 h 183338"/>
                <a:gd name="connsiteX16" fmla="*/ 95951 w 111940"/>
                <a:gd name="connsiteY16" fmla="*/ 139520 h 183338"/>
                <a:gd name="connsiteX17" fmla="*/ 62091 w 111940"/>
                <a:gd name="connsiteY17" fmla="*/ 175582 h 183338"/>
                <a:gd name="connsiteX18" fmla="*/ 22166 w 111940"/>
                <a:gd name="connsiteY18" fmla="*/ 161964 h 183338"/>
                <a:gd name="connsiteX19" fmla="*/ 6500 w 111940"/>
                <a:gd name="connsiteY19" fmla="*/ 123128 h 183338"/>
                <a:gd name="connsiteX20" fmla="*/ 3467 w 111940"/>
                <a:gd name="connsiteY20" fmla="*/ 120606 h 183338"/>
                <a:gd name="connsiteX21" fmla="*/ 182 w 111940"/>
                <a:gd name="connsiteY21" fmla="*/ 126910 h 183338"/>
                <a:gd name="connsiteX22" fmla="*/ 182 w 111940"/>
                <a:gd name="connsiteY22" fmla="*/ 177347 h 183338"/>
                <a:gd name="connsiteX23" fmla="*/ 2962 w 111940"/>
                <a:gd name="connsiteY23" fmla="*/ 183400 h 183338"/>
                <a:gd name="connsiteX24" fmla="*/ 6752 w 111940"/>
                <a:gd name="connsiteY24" fmla="*/ 180121 h 183338"/>
                <a:gd name="connsiteX25" fmla="*/ 15849 w 111940"/>
                <a:gd name="connsiteY25" fmla="*/ 165747 h 183338"/>
                <a:gd name="connsiteX26" fmla="*/ 62343 w 111940"/>
                <a:gd name="connsiteY26" fmla="*/ 183400 h 183338"/>
                <a:gd name="connsiteX27" fmla="*/ 112122 w 111940"/>
                <a:gd name="connsiteY27" fmla="*/ 130945 h 183338"/>
                <a:gd name="connsiteX28" fmla="*/ 74220 w 111940"/>
                <a:gd name="connsiteY28" fmla="*/ 80004 h 18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940" h="183338">
                  <a:moveTo>
                    <a:pt x="74220" y="80004"/>
                  </a:moveTo>
                  <a:lnTo>
                    <a:pt x="41876" y="72186"/>
                  </a:lnTo>
                  <a:cubicBezTo>
                    <a:pt x="26209" y="68404"/>
                    <a:pt x="16354" y="54786"/>
                    <a:pt x="16354" y="40159"/>
                  </a:cubicBezTo>
                  <a:cubicBezTo>
                    <a:pt x="16354" y="22506"/>
                    <a:pt x="29999" y="7123"/>
                    <a:pt x="49709" y="7123"/>
                  </a:cubicBezTo>
                  <a:cubicBezTo>
                    <a:pt x="91908" y="7123"/>
                    <a:pt x="97467" y="48481"/>
                    <a:pt x="98983" y="59829"/>
                  </a:cubicBezTo>
                  <a:cubicBezTo>
                    <a:pt x="99235" y="61342"/>
                    <a:pt x="99235" y="62855"/>
                    <a:pt x="102015" y="62855"/>
                  </a:cubicBezTo>
                  <a:cubicBezTo>
                    <a:pt x="105300" y="62855"/>
                    <a:pt x="105300" y="61595"/>
                    <a:pt x="105300" y="56803"/>
                  </a:cubicBezTo>
                  <a:lnTo>
                    <a:pt x="105300" y="6114"/>
                  </a:lnTo>
                  <a:cubicBezTo>
                    <a:pt x="105300" y="1827"/>
                    <a:pt x="105300" y="62"/>
                    <a:pt x="102520" y="62"/>
                  </a:cubicBezTo>
                  <a:cubicBezTo>
                    <a:pt x="100752" y="62"/>
                    <a:pt x="100499" y="314"/>
                    <a:pt x="98730" y="3340"/>
                  </a:cubicBezTo>
                  <a:lnTo>
                    <a:pt x="89886" y="17714"/>
                  </a:lnTo>
                  <a:cubicBezTo>
                    <a:pt x="82306" y="10401"/>
                    <a:pt x="71945" y="62"/>
                    <a:pt x="49456" y="62"/>
                  </a:cubicBezTo>
                  <a:cubicBezTo>
                    <a:pt x="21408" y="62"/>
                    <a:pt x="182" y="22254"/>
                    <a:pt x="182" y="48985"/>
                  </a:cubicBezTo>
                  <a:cubicBezTo>
                    <a:pt x="182" y="69917"/>
                    <a:pt x="13575" y="88326"/>
                    <a:pt x="33284" y="95135"/>
                  </a:cubicBezTo>
                  <a:cubicBezTo>
                    <a:pt x="36064" y="96144"/>
                    <a:pt x="48951" y="99170"/>
                    <a:pt x="66639" y="103457"/>
                  </a:cubicBezTo>
                  <a:cubicBezTo>
                    <a:pt x="73461" y="105222"/>
                    <a:pt x="81042" y="106988"/>
                    <a:pt x="88117" y="116319"/>
                  </a:cubicBezTo>
                  <a:cubicBezTo>
                    <a:pt x="93424" y="122875"/>
                    <a:pt x="95951" y="131197"/>
                    <a:pt x="95951" y="139520"/>
                  </a:cubicBezTo>
                  <a:cubicBezTo>
                    <a:pt x="95951" y="157425"/>
                    <a:pt x="83316" y="175582"/>
                    <a:pt x="62091" y="175582"/>
                  </a:cubicBezTo>
                  <a:cubicBezTo>
                    <a:pt x="54763" y="175582"/>
                    <a:pt x="35558" y="174321"/>
                    <a:pt x="22166" y="161964"/>
                  </a:cubicBezTo>
                  <a:cubicBezTo>
                    <a:pt x="7510" y="148346"/>
                    <a:pt x="6752" y="132206"/>
                    <a:pt x="6500" y="123128"/>
                  </a:cubicBezTo>
                  <a:cubicBezTo>
                    <a:pt x="6247" y="120606"/>
                    <a:pt x="4225" y="120606"/>
                    <a:pt x="3467" y="120606"/>
                  </a:cubicBezTo>
                  <a:cubicBezTo>
                    <a:pt x="182" y="120606"/>
                    <a:pt x="182" y="122371"/>
                    <a:pt x="182" y="126910"/>
                  </a:cubicBezTo>
                  <a:lnTo>
                    <a:pt x="182" y="177347"/>
                  </a:lnTo>
                  <a:cubicBezTo>
                    <a:pt x="182" y="181634"/>
                    <a:pt x="182" y="183400"/>
                    <a:pt x="2962" y="183400"/>
                  </a:cubicBezTo>
                  <a:cubicBezTo>
                    <a:pt x="4731" y="183400"/>
                    <a:pt x="4983" y="182895"/>
                    <a:pt x="6752" y="180121"/>
                  </a:cubicBezTo>
                  <a:cubicBezTo>
                    <a:pt x="6752" y="179869"/>
                    <a:pt x="7510" y="179113"/>
                    <a:pt x="15849" y="165747"/>
                  </a:cubicBezTo>
                  <a:cubicBezTo>
                    <a:pt x="23682" y="174321"/>
                    <a:pt x="39854" y="183400"/>
                    <a:pt x="62343" y="183400"/>
                  </a:cubicBezTo>
                  <a:cubicBezTo>
                    <a:pt x="91908" y="183400"/>
                    <a:pt x="112122" y="158686"/>
                    <a:pt x="112122" y="130945"/>
                  </a:cubicBezTo>
                  <a:cubicBezTo>
                    <a:pt x="112122" y="105727"/>
                    <a:pt x="95445" y="85048"/>
                    <a:pt x="74220" y="80004"/>
                  </a:cubicBezTo>
                  <a:close/>
                </a:path>
              </a:pathLst>
            </a:custGeom>
            <a:grpFill/>
            <a:ln w="25363"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1F7E873C-3BC1-D646-9C0D-CA2229BDB0C7}"/>
                </a:ext>
              </a:extLst>
            </p:cNvPr>
            <p:cNvSpPr/>
            <p:nvPr>
              <p:custDataLst>
                <p:tags r:id="rId19"/>
              </p:custDataLst>
            </p:nvPr>
          </p:nvSpPr>
          <p:spPr>
            <a:xfrm>
              <a:off x="7315134" y="3926255"/>
              <a:ext cx="172584" cy="172241"/>
            </a:xfrm>
            <a:custGeom>
              <a:avLst/>
              <a:gdLst>
                <a:gd name="connsiteX0" fmla="*/ 50473 w 172584"/>
                <a:gd name="connsiteY0" fmla="*/ 3340 h 172241"/>
                <a:gd name="connsiteX1" fmla="*/ 43145 w 172584"/>
                <a:gd name="connsiteY1" fmla="*/ 62 h 172241"/>
                <a:gd name="connsiteX2" fmla="*/ 188 w 172584"/>
                <a:gd name="connsiteY2" fmla="*/ 62 h 172241"/>
                <a:gd name="connsiteX3" fmla="*/ 188 w 172584"/>
                <a:gd name="connsiteY3" fmla="*/ 7879 h 172241"/>
                <a:gd name="connsiteX4" fmla="*/ 7516 w 172584"/>
                <a:gd name="connsiteY4" fmla="*/ 7879 h 172241"/>
                <a:gd name="connsiteX5" fmla="*/ 20150 w 172584"/>
                <a:gd name="connsiteY5" fmla="*/ 8384 h 172241"/>
                <a:gd name="connsiteX6" fmla="*/ 26215 w 172584"/>
                <a:gd name="connsiteY6" fmla="*/ 14184 h 172241"/>
                <a:gd name="connsiteX7" fmla="*/ 26215 w 172584"/>
                <a:gd name="connsiteY7" fmla="*/ 145824 h 172241"/>
                <a:gd name="connsiteX8" fmla="*/ 188 w 172584"/>
                <a:gd name="connsiteY8" fmla="*/ 164486 h 172241"/>
                <a:gd name="connsiteX9" fmla="*/ 188 w 172584"/>
                <a:gd name="connsiteY9" fmla="*/ 172304 h 172241"/>
                <a:gd name="connsiteX10" fmla="*/ 29752 w 172584"/>
                <a:gd name="connsiteY10" fmla="*/ 171547 h 172241"/>
                <a:gd name="connsiteX11" fmla="*/ 59317 w 172584"/>
                <a:gd name="connsiteY11" fmla="*/ 172304 h 172241"/>
                <a:gd name="connsiteX12" fmla="*/ 59317 w 172584"/>
                <a:gd name="connsiteY12" fmla="*/ 164486 h 172241"/>
                <a:gd name="connsiteX13" fmla="*/ 33290 w 172584"/>
                <a:gd name="connsiteY13" fmla="*/ 145824 h 172241"/>
                <a:gd name="connsiteX14" fmla="*/ 33290 w 172584"/>
                <a:gd name="connsiteY14" fmla="*/ 14688 h 172241"/>
                <a:gd name="connsiteX15" fmla="*/ 35817 w 172584"/>
                <a:gd name="connsiteY15" fmla="*/ 17714 h 172241"/>
                <a:gd name="connsiteX16" fmla="*/ 138913 w 172584"/>
                <a:gd name="connsiteY16" fmla="*/ 169025 h 172241"/>
                <a:gd name="connsiteX17" fmla="*/ 143208 w 172584"/>
                <a:gd name="connsiteY17" fmla="*/ 172304 h 172241"/>
                <a:gd name="connsiteX18" fmla="*/ 146746 w 172584"/>
                <a:gd name="connsiteY18" fmla="*/ 165747 h 172241"/>
                <a:gd name="connsiteX19" fmla="*/ 146746 w 172584"/>
                <a:gd name="connsiteY19" fmla="*/ 26541 h 172241"/>
                <a:gd name="connsiteX20" fmla="*/ 172773 w 172584"/>
                <a:gd name="connsiteY20" fmla="*/ 7879 h 172241"/>
                <a:gd name="connsiteX21" fmla="*/ 172773 w 172584"/>
                <a:gd name="connsiteY21" fmla="*/ 62 h 172241"/>
                <a:gd name="connsiteX22" fmla="*/ 143208 w 172584"/>
                <a:gd name="connsiteY22" fmla="*/ 818 h 172241"/>
                <a:gd name="connsiteX23" fmla="*/ 113644 w 172584"/>
                <a:gd name="connsiteY23" fmla="*/ 62 h 172241"/>
                <a:gd name="connsiteX24" fmla="*/ 113644 w 172584"/>
                <a:gd name="connsiteY24" fmla="*/ 7879 h 172241"/>
                <a:gd name="connsiteX25" fmla="*/ 139671 w 172584"/>
                <a:gd name="connsiteY25" fmla="*/ 26541 h 172241"/>
                <a:gd name="connsiteX26" fmla="*/ 139671 w 172584"/>
                <a:gd name="connsiteY26" fmla="*/ 134224 h 172241"/>
                <a:gd name="connsiteX27" fmla="*/ 50473 w 172584"/>
                <a:gd name="connsiteY27" fmla="*/ 3340 h 17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2584" h="172241">
                  <a:moveTo>
                    <a:pt x="50473" y="3340"/>
                  </a:moveTo>
                  <a:cubicBezTo>
                    <a:pt x="48198" y="314"/>
                    <a:pt x="47946" y="62"/>
                    <a:pt x="43145" y="62"/>
                  </a:cubicBezTo>
                  <a:lnTo>
                    <a:pt x="188" y="62"/>
                  </a:lnTo>
                  <a:lnTo>
                    <a:pt x="188" y="7879"/>
                  </a:lnTo>
                  <a:lnTo>
                    <a:pt x="7516" y="7879"/>
                  </a:lnTo>
                  <a:cubicBezTo>
                    <a:pt x="11306" y="7879"/>
                    <a:pt x="16360" y="8131"/>
                    <a:pt x="20150" y="8384"/>
                  </a:cubicBezTo>
                  <a:cubicBezTo>
                    <a:pt x="25962" y="9140"/>
                    <a:pt x="26215" y="9392"/>
                    <a:pt x="26215" y="14184"/>
                  </a:cubicBezTo>
                  <a:lnTo>
                    <a:pt x="26215" y="145824"/>
                  </a:lnTo>
                  <a:cubicBezTo>
                    <a:pt x="26215" y="152633"/>
                    <a:pt x="26215" y="164486"/>
                    <a:pt x="188" y="164486"/>
                  </a:cubicBezTo>
                  <a:lnTo>
                    <a:pt x="188" y="172304"/>
                  </a:lnTo>
                  <a:cubicBezTo>
                    <a:pt x="9032" y="172051"/>
                    <a:pt x="21414" y="171547"/>
                    <a:pt x="29752" y="171547"/>
                  </a:cubicBezTo>
                  <a:cubicBezTo>
                    <a:pt x="38091" y="171547"/>
                    <a:pt x="50473" y="172051"/>
                    <a:pt x="59317" y="172304"/>
                  </a:cubicBezTo>
                  <a:lnTo>
                    <a:pt x="59317" y="164486"/>
                  </a:lnTo>
                  <a:cubicBezTo>
                    <a:pt x="33290" y="164486"/>
                    <a:pt x="33290" y="152633"/>
                    <a:pt x="33290" y="145824"/>
                  </a:cubicBezTo>
                  <a:lnTo>
                    <a:pt x="33290" y="14688"/>
                  </a:lnTo>
                  <a:cubicBezTo>
                    <a:pt x="34553" y="15949"/>
                    <a:pt x="34806" y="16201"/>
                    <a:pt x="35817" y="17714"/>
                  </a:cubicBezTo>
                  <a:lnTo>
                    <a:pt x="138913" y="169025"/>
                  </a:lnTo>
                  <a:cubicBezTo>
                    <a:pt x="141187" y="172051"/>
                    <a:pt x="141440" y="172304"/>
                    <a:pt x="143208" y="172304"/>
                  </a:cubicBezTo>
                  <a:cubicBezTo>
                    <a:pt x="146746" y="172304"/>
                    <a:pt x="146746" y="170538"/>
                    <a:pt x="146746" y="165747"/>
                  </a:cubicBezTo>
                  <a:lnTo>
                    <a:pt x="146746" y="26541"/>
                  </a:lnTo>
                  <a:cubicBezTo>
                    <a:pt x="146746" y="19732"/>
                    <a:pt x="146746" y="7879"/>
                    <a:pt x="172773" y="7879"/>
                  </a:cubicBezTo>
                  <a:lnTo>
                    <a:pt x="172773" y="62"/>
                  </a:lnTo>
                  <a:cubicBezTo>
                    <a:pt x="163929" y="314"/>
                    <a:pt x="151547" y="818"/>
                    <a:pt x="143208" y="818"/>
                  </a:cubicBezTo>
                  <a:cubicBezTo>
                    <a:pt x="134870" y="818"/>
                    <a:pt x="122488" y="314"/>
                    <a:pt x="113644" y="62"/>
                  </a:cubicBezTo>
                  <a:lnTo>
                    <a:pt x="113644" y="7879"/>
                  </a:lnTo>
                  <a:cubicBezTo>
                    <a:pt x="139671" y="7879"/>
                    <a:pt x="139671" y="19732"/>
                    <a:pt x="139671" y="26541"/>
                  </a:cubicBezTo>
                  <a:lnTo>
                    <a:pt x="139671" y="134224"/>
                  </a:lnTo>
                  <a:lnTo>
                    <a:pt x="50473" y="3340"/>
                  </a:lnTo>
                  <a:close/>
                </a:path>
              </a:pathLst>
            </a:custGeom>
            <a:grpFill/>
            <a:ln w="25363"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99EC7E1F-48A5-D0FE-D2E0-810818F0D196}"/>
                </a:ext>
              </a:extLst>
            </p:cNvPr>
            <p:cNvSpPr/>
            <p:nvPr>
              <p:custDataLst>
                <p:tags r:id="rId20"/>
              </p:custDataLst>
            </p:nvPr>
          </p:nvSpPr>
          <p:spPr>
            <a:xfrm>
              <a:off x="7505155" y="3926255"/>
              <a:ext cx="176122" cy="177790"/>
            </a:xfrm>
            <a:custGeom>
              <a:avLst/>
              <a:gdLst>
                <a:gd name="connsiteX0" fmla="*/ 47953 w 176122"/>
                <a:gd name="connsiteY0" fmla="*/ 83282 h 177790"/>
                <a:gd name="connsiteX1" fmla="*/ 47953 w 176122"/>
                <a:gd name="connsiteY1" fmla="*/ 17967 h 177790"/>
                <a:gd name="connsiteX2" fmla="*/ 53512 w 176122"/>
                <a:gd name="connsiteY2" fmla="*/ 8384 h 177790"/>
                <a:gd name="connsiteX3" fmla="*/ 68421 w 176122"/>
                <a:gd name="connsiteY3" fmla="*/ 7879 h 177790"/>
                <a:gd name="connsiteX4" fmla="*/ 119463 w 176122"/>
                <a:gd name="connsiteY4" fmla="*/ 45455 h 177790"/>
                <a:gd name="connsiteX5" fmla="*/ 76001 w 176122"/>
                <a:gd name="connsiteY5" fmla="*/ 83282 h 177790"/>
                <a:gd name="connsiteX6" fmla="*/ 47953 w 176122"/>
                <a:gd name="connsiteY6" fmla="*/ 83282 h 177790"/>
                <a:gd name="connsiteX7" fmla="*/ 101270 w 176122"/>
                <a:gd name="connsiteY7" fmla="*/ 86561 h 177790"/>
                <a:gd name="connsiteX8" fmla="*/ 145490 w 176122"/>
                <a:gd name="connsiteY8" fmla="*/ 45455 h 177790"/>
                <a:gd name="connsiteX9" fmla="*/ 79539 w 176122"/>
                <a:gd name="connsiteY9" fmla="*/ 62 h 177790"/>
                <a:gd name="connsiteX10" fmla="*/ 195 w 176122"/>
                <a:gd name="connsiteY10" fmla="*/ 62 h 177790"/>
                <a:gd name="connsiteX11" fmla="*/ 195 w 176122"/>
                <a:gd name="connsiteY11" fmla="*/ 7879 h 177790"/>
                <a:gd name="connsiteX12" fmla="*/ 6260 w 176122"/>
                <a:gd name="connsiteY12" fmla="*/ 7879 h 177790"/>
                <a:gd name="connsiteX13" fmla="*/ 26222 w 176122"/>
                <a:gd name="connsiteY13" fmla="*/ 19732 h 177790"/>
                <a:gd name="connsiteX14" fmla="*/ 26222 w 176122"/>
                <a:gd name="connsiteY14" fmla="*/ 152633 h 177790"/>
                <a:gd name="connsiteX15" fmla="*/ 6260 w 176122"/>
                <a:gd name="connsiteY15" fmla="*/ 164486 h 177790"/>
                <a:gd name="connsiteX16" fmla="*/ 195 w 176122"/>
                <a:gd name="connsiteY16" fmla="*/ 164486 h 177790"/>
                <a:gd name="connsiteX17" fmla="*/ 195 w 176122"/>
                <a:gd name="connsiteY17" fmla="*/ 172304 h 177790"/>
                <a:gd name="connsiteX18" fmla="*/ 37088 w 176122"/>
                <a:gd name="connsiteY18" fmla="*/ 171547 h 177790"/>
                <a:gd name="connsiteX19" fmla="*/ 73980 w 176122"/>
                <a:gd name="connsiteY19" fmla="*/ 172304 h 177790"/>
                <a:gd name="connsiteX20" fmla="*/ 73980 w 176122"/>
                <a:gd name="connsiteY20" fmla="*/ 164486 h 177790"/>
                <a:gd name="connsiteX21" fmla="*/ 67915 w 176122"/>
                <a:gd name="connsiteY21" fmla="*/ 164486 h 177790"/>
                <a:gd name="connsiteX22" fmla="*/ 47953 w 176122"/>
                <a:gd name="connsiteY22" fmla="*/ 152633 h 177790"/>
                <a:gd name="connsiteX23" fmla="*/ 47953 w 176122"/>
                <a:gd name="connsiteY23" fmla="*/ 88830 h 177790"/>
                <a:gd name="connsiteX24" fmla="*/ 77012 w 176122"/>
                <a:gd name="connsiteY24" fmla="*/ 88830 h 177790"/>
                <a:gd name="connsiteX25" fmla="*/ 100512 w 176122"/>
                <a:gd name="connsiteY25" fmla="*/ 97405 h 177790"/>
                <a:gd name="connsiteX26" fmla="*/ 110114 w 176122"/>
                <a:gd name="connsiteY26" fmla="*/ 131197 h 177790"/>
                <a:gd name="connsiteX27" fmla="*/ 120474 w 176122"/>
                <a:gd name="connsiteY27" fmla="*/ 167260 h 177790"/>
                <a:gd name="connsiteX28" fmla="*/ 152313 w 176122"/>
                <a:gd name="connsiteY28" fmla="*/ 177852 h 177790"/>
                <a:gd name="connsiteX29" fmla="*/ 176318 w 176122"/>
                <a:gd name="connsiteY29" fmla="*/ 150111 h 177790"/>
                <a:gd name="connsiteX30" fmla="*/ 173033 w 176122"/>
                <a:gd name="connsiteY30" fmla="*/ 145824 h 177790"/>
                <a:gd name="connsiteX31" fmla="*/ 170001 w 176122"/>
                <a:gd name="connsiteY31" fmla="*/ 149859 h 177790"/>
                <a:gd name="connsiteX32" fmla="*/ 153323 w 176122"/>
                <a:gd name="connsiteY32" fmla="*/ 172304 h 177790"/>
                <a:gd name="connsiteX33" fmla="*/ 135383 w 176122"/>
                <a:gd name="connsiteY33" fmla="*/ 135989 h 177790"/>
                <a:gd name="connsiteX34" fmla="*/ 132098 w 176122"/>
                <a:gd name="connsiteY34" fmla="*/ 115814 h 177790"/>
                <a:gd name="connsiteX35" fmla="*/ 101270 w 176122"/>
                <a:gd name="connsiteY35" fmla="*/ 86561 h 177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6122" h="177790">
                  <a:moveTo>
                    <a:pt x="47953" y="83282"/>
                  </a:moveTo>
                  <a:lnTo>
                    <a:pt x="47953" y="17967"/>
                  </a:lnTo>
                  <a:cubicBezTo>
                    <a:pt x="47953" y="12166"/>
                    <a:pt x="47953" y="9140"/>
                    <a:pt x="53512" y="8384"/>
                  </a:cubicBezTo>
                  <a:cubicBezTo>
                    <a:pt x="56039" y="7879"/>
                    <a:pt x="63367" y="7879"/>
                    <a:pt x="68421" y="7879"/>
                  </a:cubicBezTo>
                  <a:cubicBezTo>
                    <a:pt x="91163" y="7879"/>
                    <a:pt x="119463" y="8888"/>
                    <a:pt x="119463" y="45455"/>
                  </a:cubicBezTo>
                  <a:cubicBezTo>
                    <a:pt x="119463" y="62855"/>
                    <a:pt x="113399" y="83282"/>
                    <a:pt x="76001" y="83282"/>
                  </a:cubicBezTo>
                  <a:lnTo>
                    <a:pt x="47953" y="83282"/>
                  </a:lnTo>
                  <a:close/>
                  <a:moveTo>
                    <a:pt x="101270" y="86561"/>
                  </a:moveTo>
                  <a:cubicBezTo>
                    <a:pt x="125781" y="80508"/>
                    <a:pt x="145490" y="65125"/>
                    <a:pt x="145490" y="45455"/>
                  </a:cubicBezTo>
                  <a:cubicBezTo>
                    <a:pt x="145490" y="21245"/>
                    <a:pt x="116684" y="62"/>
                    <a:pt x="79539" y="62"/>
                  </a:cubicBezTo>
                  <a:lnTo>
                    <a:pt x="195" y="62"/>
                  </a:lnTo>
                  <a:lnTo>
                    <a:pt x="195" y="7879"/>
                  </a:lnTo>
                  <a:lnTo>
                    <a:pt x="6260" y="7879"/>
                  </a:lnTo>
                  <a:cubicBezTo>
                    <a:pt x="25717" y="7879"/>
                    <a:pt x="26222" y="10653"/>
                    <a:pt x="26222" y="19732"/>
                  </a:cubicBezTo>
                  <a:lnTo>
                    <a:pt x="26222" y="152633"/>
                  </a:lnTo>
                  <a:cubicBezTo>
                    <a:pt x="26222" y="161712"/>
                    <a:pt x="25717" y="164486"/>
                    <a:pt x="6260" y="164486"/>
                  </a:cubicBezTo>
                  <a:lnTo>
                    <a:pt x="195" y="164486"/>
                  </a:lnTo>
                  <a:lnTo>
                    <a:pt x="195" y="172304"/>
                  </a:lnTo>
                  <a:cubicBezTo>
                    <a:pt x="9292" y="171547"/>
                    <a:pt x="27233" y="171547"/>
                    <a:pt x="37088" y="171547"/>
                  </a:cubicBezTo>
                  <a:cubicBezTo>
                    <a:pt x="46942" y="171547"/>
                    <a:pt x="64883" y="171547"/>
                    <a:pt x="73980" y="172304"/>
                  </a:cubicBezTo>
                  <a:lnTo>
                    <a:pt x="73980" y="164486"/>
                  </a:lnTo>
                  <a:lnTo>
                    <a:pt x="67915" y="164486"/>
                  </a:lnTo>
                  <a:cubicBezTo>
                    <a:pt x="48459" y="164486"/>
                    <a:pt x="47953" y="161712"/>
                    <a:pt x="47953" y="152633"/>
                  </a:cubicBezTo>
                  <a:lnTo>
                    <a:pt x="47953" y="88830"/>
                  </a:lnTo>
                  <a:lnTo>
                    <a:pt x="77012" y="88830"/>
                  </a:lnTo>
                  <a:cubicBezTo>
                    <a:pt x="81055" y="88830"/>
                    <a:pt x="91668" y="88830"/>
                    <a:pt x="100512" y="97405"/>
                  </a:cubicBezTo>
                  <a:cubicBezTo>
                    <a:pt x="110114" y="106483"/>
                    <a:pt x="110114" y="114301"/>
                    <a:pt x="110114" y="131197"/>
                  </a:cubicBezTo>
                  <a:cubicBezTo>
                    <a:pt x="110114" y="147589"/>
                    <a:pt x="110114" y="157677"/>
                    <a:pt x="120474" y="167260"/>
                  </a:cubicBezTo>
                  <a:cubicBezTo>
                    <a:pt x="130834" y="176338"/>
                    <a:pt x="144732" y="177852"/>
                    <a:pt x="152313" y="177852"/>
                  </a:cubicBezTo>
                  <a:cubicBezTo>
                    <a:pt x="172022" y="177852"/>
                    <a:pt x="176318" y="157172"/>
                    <a:pt x="176318" y="150111"/>
                  </a:cubicBezTo>
                  <a:cubicBezTo>
                    <a:pt x="176318" y="148598"/>
                    <a:pt x="176318" y="145824"/>
                    <a:pt x="173033" y="145824"/>
                  </a:cubicBezTo>
                  <a:cubicBezTo>
                    <a:pt x="170253" y="145824"/>
                    <a:pt x="170253" y="148094"/>
                    <a:pt x="170001" y="149859"/>
                  </a:cubicBezTo>
                  <a:cubicBezTo>
                    <a:pt x="168485" y="167764"/>
                    <a:pt x="159641" y="172304"/>
                    <a:pt x="153323" y="172304"/>
                  </a:cubicBezTo>
                  <a:cubicBezTo>
                    <a:pt x="140942" y="172304"/>
                    <a:pt x="138920" y="159442"/>
                    <a:pt x="135383" y="135989"/>
                  </a:cubicBezTo>
                  <a:lnTo>
                    <a:pt x="132098" y="115814"/>
                  </a:lnTo>
                  <a:cubicBezTo>
                    <a:pt x="127549" y="99674"/>
                    <a:pt x="115168" y="91352"/>
                    <a:pt x="101270" y="86561"/>
                  </a:cubicBezTo>
                  <a:close/>
                </a:path>
              </a:pathLst>
            </a:custGeom>
            <a:grpFill/>
            <a:ln w="25363"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5261A615-4C02-1CB6-BFFC-0A628949F19B}"/>
                </a:ext>
              </a:extLst>
            </p:cNvPr>
            <p:cNvSpPr/>
            <p:nvPr>
              <p:custDataLst>
                <p:tags r:id="rId21"/>
              </p:custDataLst>
            </p:nvPr>
          </p:nvSpPr>
          <p:spPr>
            <a:xfrm>
              <a:off x="7787518" y="3962318"/>
              <a:ext cx="154391" cy="146266"/>
            </a:xfrm>
            <a:custGeom>
              <a:avLst/>
              <a:gdLst>
                <a:gd name="connsiteX0" fmla="*/ 149796 w 154391"/>
                <a:gd name="connsiteY0" fmla="*/ 78743 h 146266"/>
                <a:gd name="connsiteX1" fmla="*/ 154597 w 154391"/>
                <a:gd name="connsiteY1" fmla="*/ 73195 h 146266"/>
                <a:gd name="connsiteX2" fmla="*/ 149796 w 154391"/>
                <a:gd name="connsiteY2" fmla="*/ 67647 h 146266"/>
                <a:gd name="connsiteX3" fmla="*/ 9808 w 154391"/>
                <a:gd name="connsiteY3" fmla="*/ 1827 h 146266"/>
                <a:gd name="connsiteX4" fmla="*/ 5260 w 154391"/>
                <a:gd name="connsiteY4" fmla="*/ 62 h 146266"/>
                <a:gd name="connsiteX5" fmla="*/ 206 w 154391"/>
                <a:gd name="connsiteY5" fmla="*/ 5105 h 146266"/>
                <a:gd name="connsiteX6" fmla="*/ 5007 w 154391"/>
                <a:gd name="connsiteY6" fmla="*/ 10653 h 146266"/>
                <a:gd name="connsiteX7" fmla="*/ 137667 w 154391"/>
                <a:gd name="connsiteY7" fmla="*/ 73195 h 146266"/>
                <a:gd name="connsiteX8" fmla="*/ 5007 w 154391"/>
                <a:gd name="connsiteY8" fmla="*/ 135737 h 146266"/>
                <a:gd name="connsiteX9" fmla="*/ 206 w 154391"/>
                <a:gd name="connsiteY9" fmla="*/ 141285 h 146266"/>
                <a:gd name="connsiteX10" fmla="*/ 5260 w 154391"/>
                <a:gd name="connsiteY10" fmla="*/ 146329 h 146266"/>
                <a:gd name="connsiteX11" fmla="*/ 9808 w 154391"/>
                <a:gd name="connsiteY11" fmla="*/ 144563 h 146266"/>
                <a:gd name="connsiteX12" fmla="*/ 149796 w 154391"/>
                <a:gd name="connsiteY12" fmla="*/ 78743 h 14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391" h="146266">
                  <a:moveTo>
                    <a:pt x="149796" y="78743"/>
                  </a:moveTo>
                  <a:cubicBezTo>
                    <a:pt x="152576" y="77482"/>
                    <a:pt x="154597" y="76221"/>
                    <a:pt x="154597" y="73195"/>
                  </a:cubicBezTo>
                  <a:cubicBezTo>
                    <a:pt x="154597" y="70169"/>
                    <a:pt x="152576" y="68908"/>
                    <a:pt x="149796" y="67647"/>
                  </a:cubicBezTo>
                  <a:lnTo>
                    <a:pt x="9808" y="1827"/>
                  </a:lnTo>
                  <a:cubicBezTo>
                    <a:pt x="6523" y="62"/>
                    <a:pt x="6018" y="62"/>
                    <a:pt x="5260" y="62"/>
                  </a:cubicBezTo>
                  <a:cubicBezTo>
                    <a:pt x="2480" y="62"/>
                    <a:pt x="206" y="2331"/>
                    <a:pt x="206" y="5105"/>
                  </a:cubicBezTo>
                  <a:cubicBezTo>
                    <a:pt x="206" y="7375"/>
                    <a:pt x="1469" y="8888"/>
                    <a:pt x="5007" y="10653"/>
                  </a:cubicBezTo>
                  <a:lnTo>
                    <a:pt x="137667" y="73195"/>
                  </a:lnTo>
                  <a:lnTo>
                    <a:pt x="5007" y="135737"/>
                  </a:lnTo>
                  <a:cubicBezTo>
                    <a:pt x="1469" y="137502"/>
                    <a:pt x="206" y="139015"/>
                    <a:pt x="206" y="141285"/>
                  </a:cubicBezTo>
                  <a:cubicBezTo>
                    <a:pt x="206" y="144059"/>
                    <a:pt x="2480" y="146329"/>
                    <a:pt x="5260" y="146329"/>
                  </a:cubicBezTo>
                  <a:cubicBezTo>
                    <a:pt x="6018" y="146329"/>
                    <a:pt x="6523" y="146329"/>
                    <a:pt x="9808" y="144563"/>
                  </a:cubicBezTo>
                  <a:lnTo>
                    <a:pt x="149796" y="78743"/>
                  </a:lnTo>
                  <a:close/>
                </a:path>
              </a:pathLst>
            </a:custGeom>
            <a:grpFill/>
            <a:ln w="25363"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80D76840-2D24-76BD-2346-ADADA5936C9D}"/>
                </a:ext>
              </a:extLst>
            </p:cNvPr>
            <p:cNvSpPr/>
            <p:nvPr>
              <p:custDataLst>
                <p:tags r:id="rId22"/>
              </p:custDataLst>
            </p:nvPr>
          </p:nvSpPr>
          <p:spPr>
            <a:xfrm>
              <a:off x="8069797" y="3930542"/>
              <a:ext cx="83386" cy="167954"/>
            </a:xfrm>
            <a:custGeom>
              <a:avLst/>
              <a:gdLst>
                <a:gd name="connsiteX0" fmla="*/ 52018 w 83386"/>
                <a:gd name="connsiteY0" fmla="*/ 6618 h 167954"/>
                <a:gd name="connsiteX1" fmla="*/ 46206 w 83386"/>
                <a:gd name="connsiteY1" fmla="*/ 62 h 167954"/>
                <a:gd name="connsiteX2" fmla="*/ 217 w 83386"/>
                <a:gd name="connsiteY2" fmla="*/ 16201 h 167954"/>
                <a:gd name="connsiteX3" fmla="*/ 217 w 83386"/>
                <a:gd name="connsiteY3" fmla="*/ 24019 h 167954"/>
                <a:gd name="connsiteX4" fmla="*/ 33319 w 83386"/>
                <a:gd name="connsiteY4" fmla="*/ 17462 h 167954"/>
                <a:gd name="connsiteX5" fmla="*/ 33319 w 83386"/>
                <a:gd name="connsiteY5" fmla="*/ 148094 h 167954"/>
                <a:gd name="connsiteX6" fmla="*/ 9819 w 83386"/>
                <a:gd name="connsiteY6" fmla="*/ 160199 h 167954"/>
                <a:gd name="connsiteX7" fmla="*/ 1733 w 83386"/>
                <a:gd name="connsiteY7" fmla="*/ 160199 h 167954"/>
                <a:gd name="connsiteX8" fmla="*/ 1733 w 83386"/>
                <a:gd name="connsiteY8" fmla="*/ 168016 h 167954"/>
                <a:gd name="connsiteX9" fmla="*/ 42668 w 83386"/>
                <a:gd name="connsiteY9" fmla="*/ 167260 h 167954"/>
                <a:gd name="connsiteX10" fmla="*/ 83604 w 83386"/>
                <a:gd name="connsiteY10" fmla="*/ 168016 h 167954"/>
                <a:gd name="connsiteX11" fmla="*/ 83604 w 83386"/>
                <a:gd name="connsiteY11" fmla="*/ 160199 h 167954"/>
                <a:gd name="connsiteX12" fmla="*/ 75518 w 83386"/>
                <a:gd name="connsiteY12" fmla="*/ 160199 h 167954"/>
                <a:gd name="connsiteX13" fmla="*/ 52018 w 83386"/>
                <a:gd name="connsiteY13" fmla="*/ 148094 h 167954"/>
                <a:gd name="connsiteX14" fmla="*/ 52018 w 83386"/>
                <a:gd name="connsiteY14" fmla="*/ 6618 h 16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386" h="167954">
                  <a:moveTo>
                    <a:pt x="52018" y="6618"/>
                  </a:moveTo>
                  <a:cubicBezTo>
                    <a:pt x="52018" y="566"/>
                    <a:pt x="52018" y="62"/>
                    <a:pt x="46206" y="62"/>
                  </a:cubicBezTo>
                  <a:cubicBezTo>
                    <a:pt x="30540" y="16201"/>
                    <a:pt x="8303" y="16201"/>
                    <a:pt x="217" y="16201"/>
                  </a:cubicBezTo>
                  <a:lnTo>
                    <a:pt x="217" y="24019"/>
                  </a:lnTo>
                  <a:cubicBezTo>
                    <a:pt x="5271" y="24019"/>
                    <a:pt x="20179" y="24019"/>
                    <a:pt x="33319" y="17462"/>
                  </a:cubicBezTo>
                  <a:lnTo>
                    <a:pt x="33319" y="148094"/>
                  </a:lnTo>
                  <a:cubicBezTo>
                    <a:pt x="33319" y="157172"/>
                    <a:pt x="32561" y="160199"/>
                    <a:pt x="9819" y="160199"/>
                  </a:cubicBezTo>
                  <a:lnTo>
                    <a:pt x="1733" y="160199"/>
                  </a:lnTo>
                  <a:lnTo>
                    <a:pt x="1733" y="168016"/>
                  </a:lnTo>
                  <a:cubicBezTo>
                    <a:pt x="10577" y="167260"/>
                    <a:pt x="32561" y="167260"/>
                    <a:pt x="42668" y="167260"/>
                  </a:cubicBezTo>
                  <a:cubicBezTo>
                    <a:pt x="52776" y="167260"/>
                    <a:pt x="74760" y="167260"/>
                    <a:pt x="83604" y="168016"/>
                  </a:cubicBezTo>
                  <a:lnTo>
                    <a:pt x="83604" y="160199"/>
                  </a:lnTo>
                  <a:lnTo>
                    <a:pt x="75518" y="160199"/>
                  </a:lnTo>
                  <a:cubicBezTo>
                    <a:pt x="52776" y="160199"/>
                    <a:pt x="52018" y="157425"/>
                    <a:pt x="52018" y="148094"/>
                  </a:cubicBezTo>
                  <a:lnTo>
                    <a:pt x="52018" y="6618"/>
                  </a:lnTo>
                  <a:close/>
                </a:path>
              </a:pathLst>
            </a:custGeom>
            <a:grpFill/>
            <a:ln w="25363"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2760F206-264F-672B-CBEA-150EA3424492}"/>
                </a:ext>
              </a:extLst>
            </p:cNvPr>
            <p:cNvSpPr/>
            <p:nvPr>
              <p:custDataLst>
                <p:tags r:id="rId23"/>
              </p:custDataLst>
            </p:nvPr>
          </p:nvSpPr>
          <p:spPr>
            <a:xfrm>
              <a:off x="8186286" y="3930542"/>
              <a:ext cx="100821" cy="167954"/>
            </a:xfrm>
            <a:custGeom>
              <a:avLst/>
              <a:gdLst>
                <a:gd name="connsiteX0" fmla="*/ 19679 w 100821"/>
                <a:gd name="connsiteY0" fmla="*/ 148598 h 167954"/>
                <a:gd name="connsiteX1" fmla="*/ 46464 w 100821"/>
                <a:gd name="connsiteY1" fmla="*/ 122623 h 167954"/>
                <a:gd name="connsiteX2" fmla="*/ 101044 w 100821"/>
                <a:gd name="connsiteY2" fmla="*/ 48985 h 167954"/>
                <a:gd name="connsiteX3" fmla="*/ 47474 w 100821"/>
                <a:gd name="connsiteY3" fmla="*/ 62 h 167954"/>
                <a:gd name="connsiteX4" fmla="*/ 222 w 100821"/>
                <a:gd name="connsiteY4" fmla="*/ 45707 h 167954"/>
                <a:gd name="connsiteX5" fmla="*/ 13615 w 100821"/>
                <a:gd name="connsiteY5" fmla="*/ 59829 h 167954"/>
                <a:gd name="connsiteX6" fmla="*/ 26754 w 100821"/>
                <a:gd name="connsiteY6" fmla="*/ 46463 h 167954"/>
                <a:gd name="connsiteX7" fmla="*/ 13362 w 100821"/>
                <a:gd name="connsiteY7" fmla="*/ 33350 h 167954"/>
                <a:gd name="connsiteX8" fmla="*/ 10077 w 100821"/>
                <a:gd name="connsiteY8" fmla="*/ 33602 h 167954"/>
                <a:gd name="connsiteX9" fmla="*/ 44190 w 100821"/>
                <a:gd name="connsiteY9" fmla="*/ 7879 h 167954"/>
                <a:gd name="connsiteX10" fmla="*/ 78050 w 100821"/>
                <a:gd name="connsiteY10" fmla="*/ 48985 h 167954"/>
                <a:gd name="connsiteX11" fmla="*/ 51517 w 100821"/>
                <a:gd name="connsiteY11" fmla="*/ 104718 h 167954"/>
                <a:gd name="connsiteX12" fmla="*/ 3002 w 100821"/>
                <a:gd name="connsiteY12" fmla="*/ 158686 h 167954"/>
                <a:gd name="connsiteX13" fmla="*/ 222 w 100821"/>
                <a:gd name="connsiteY13" fmla="*/ 168016 h 167954"/>
                <a:gd name="connsiteX14" fmla="*/ 93969 w 100821"/>
                <a:gd name="connsiteY14" fmla="*/ 168016 h 167954"/>
                <a:gd name="connsiteX15" fmla="*/ 101044 w 100821"/>
                <a:gd name="connsiteY15" fmla="*/ 124136 h 167954"/>
                <a:gd name="connsiteX16" fmla="*/ 94727 w 100821"/>
                <a:gd name="connsiteY16" fmla="*/ 124136 h 167954"/>
                <a:gd name="connsiteX17" fmla="*/ 89168 w 100821"/>
                <a:gd name="connsiteY17" fmla="*/ 146581 h 167954"/>
                <a:gd name="connsiteX18" fmla="*/ 65163 w 100821"/>
                <a:gd name="connsiteY18" fmla="*/ 148598 h 167954"/>
                <a:gd name="connsiteX19" fmla="*/ 19679 w 100821"/>
                <a:gd name="connsiteY19" fmla="*/ 148598 h 16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821" h="167954">
                  <a:moveTo>
                    <a:pt x="19679" y="148598"/>
                  </a:moveTo>
                  <a:lnTo>
                    <a:pt x="46464" y="122623"/>
                  </a:lnTo>
                  <a:cubicBezTo>
                    <a:pt x="85883" y="87822"/>
                    <a:pt x="101044" y="74204"/>
                    <a:pt x="101044" y="48985"/>
                  </a:cubicBezTo>
                  <a:cubicBezTo>
                    <a:pt x="101044" y="20236"/>
                    <a:pt x="78302" y="62"/>
                    <a:pt x="47474" y="62"/>
                  </a:cubicBezTo>
                  <a:cubicBezTo>
                    <a:pt x="18921" y="62"/>
                    <a:pt x="222" y="23263"/>
                    <a:pt x="222" y="45707"/>
                  </a:cubicBezTo>
                  <a:cubicBezTo>
                    <a:pt x="222" y="59829"/>
                    <a:pt x="12856" y="59829"/>
                    <a:pt x="13615" y="59829"/>
                  </a:cubicBezTo>
                  <a:cubicBezTo>
                    <a:pt x="17910" y="59829"/>
                    <a:pt x="26754" y="56803"/>
                    <a:pt x="26754" y="46463"/>
                  </a:cubicBezTo>
                  <a:cubicBezTo>
                    <a:pt x="26754" y="39907"/>
                    <a:pt x="22206" y="33350"/>
                    <a:pt x="13362" y="33350"/>
                  </a:cubicBezTo>
                  <a:cubicBezTo>
                    <a:pt x="11340" y="33350"/>
                    <a:pt x="10835" y="33350"/>
                    <a:pt x="10077" y="33602"/>
                  </a:cubicBezTo>
                  <a:cubicBezTo>
                    <a:pt x="15889" y="17210"/>
                    <a:pt x="29534" y="7879"/>
                    <a:pt x="44190" y="7879"/>
                  </a:cubicBezTo>
                  <a:cubicBezTo>
                    <a:pt x="67184" y="7879"/>
                    <a:pt x="78050" y="28306"/>
                    <a:pt x="78050" y="48985"/>
                  </a:cubicBezTo>
                  <a:cubicBezTo>
                    <a:pt x="78050" y="69160"/>
                    <a:pt x="65415" y="89083"/>
                    <a:pt x="51517" y="104718"/>
                  </a:cubicBezTo>
                  <a:lnTo>
                    <a:pt x="3002" y="158686"/>
                  </a:lnTo>
                  <a:cubicBezTo>
                    <a:pt x="222" y="161460"/>
                    <a:pt x="222" y="161964"/>
                    <a:pt x="222" y="168016"/>
                  </a:cubicBezTo>
                  <a:lnTo>
                    <a:pt x="93969" y="168016"/>
                  </a:lnTo>
                  <a:lnTo>
                    <a:pt x="101044" y="124136"/>
                  </a:lnTo>
                  <a:lnTo>
                    <a:pt x="94727" y="124136"/>
                  </a:lnTo>
                  <a:cubicBezTo>
                    <a:pt x="93463" y="131702"/>
                    <a:pt x="91695" y="142798"/>
                    <a:pt x="89168" y="146581"/>
                  </a:cubicBezTo>
                  <a:cubicBezTo>
                    <a:pt x="87399" y="148598"/>
                    <a:pt x="70722" y="148598"/>
                    <a:pt x="65163" y="148598"/>
                  </a:cubicBezTo>
                  <a:lnTo>
                    <a:pt x="19679" y="148598"/>
                  </a:lnTo>
                  <a:close/>
                </a:path>
              </a:pathLst>
            </a:custGeom>
            <a:grpFill/>
            <a:ln w="25363"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54D638B2-E974-D953-C082-8C659FE64846}"/>
                </a:ext>
              </a:extLst>
            </p:cNvPr>
            <p:cNvSpPr/>
            <p:nvPr>
              <p:custDataLst>
                <p:tags r:id="rId24"/>
              </p:custDataLst>
            </p:nvPr>
          </p:nvSpPr>
          <p:spPr>
            <a:xfrm>
              <a:off x="8446554" y="3886663"/>
              <a:ext cx="10107" cy="302621"/>
            </a:xfrm>
            <a:custGeom>
              <a:avLst/>
              <a:gdLst>
                <a:gd name="connsiteX0" fmla="*/ 0 w 10107"/>
                <a:gd name="connsiteY0" fmla="*/ 0 h 302621"/>
                <a:gd name="connsiteX1" fmla="*/ 10107 w 10107"/>
                <a:gd name="connsiteY1" fmla="*/ 0 h 302621"/>
                <a:gd name="connsiteX2" fmla="*/ 10107 w 10107"/>
                <a:gd name="connsiteY2" fmla="*/ 302621 h 302621"/>
                <a:gd name="connsiteX3" fmla="*/ 0 w 10107"/>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07" h="302621">
                  <a:moveTo>
                    <a:pt x="0" y="0"/>
                  </a:moveTo>
                  <a:lnTo>
                    <a:pt x="10107" y="0"/>
                  </a:lnTo>
                  <a:lnTo>
                    <a:pt x="10107" y="302621"/>
                  </a:lnTo>
                  <a:lnTo>
                    <a:pt x="0" y="302621"/>
                  </a:lnTo>
                  <a:close/>
                </a:path>
              </a:pathLst>
            </a:custGeom>
            <a:grpFill/>
            <a:ln w="25363"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30C9AA8B-EF30-BA37-031B-50E328C81039}"/>
                </a:ext>
              </a:extLst>
            </p:cNvPr>
            <p:cNvSpPr/>
            <p:nvPr>
              <p:custDataLst>
                <p:tags r:id="rId25"/>
              </p:custDataLst>
            </p:nvPr>
          </p:nvSpPr>
          <p:spPr>
            <a:xfrm>
              <a:off x="8617370" y="3920707"/>
              <a:ext cx="111940" cy="183338"/>
            </a:xfrm>
            <a:custGeom>
              <a:avLst/>
              <a:gdLst>
                <a:gd name="connsiteX0" fmla="*/ 74276 w 111940"/>
                <a:gd name="connsiteY0" fmla="*/ 80004 h 183338"/>
                <a:gd name="connsiteX1" fmla="*/ 41932 w 111940"/>
                <a:gd name="connsiteY1" fmla="*/ 72186 h 183338"/>
                <a:gd name="connsiteX2" fmla="*/ 16411 w 111940"/>
                <a:gd name="connsiteY2" fmla="*/ 40159 h 183338"/>
                <a:gd name="connsiteX3" fmla="*/ 49766 w 111940"/>
                <a:gd name="connsiteY3" fmla="*/ 7123 h 183338"/>
                <a:gd name="connsiteX4" fmla="*/ 99039 w 111940"/>
                <a:gd name="connsiteY4" fmla="*/ 59829 h 183338"/>
                <a:gd name="connsiteX5" fmla="*/ 102072 w 111940"/>
                <a:gd name="connsiteY5" fmla="*/ 62855 h 183338"/>
                <a:gd name="connsiteX6" fmla="*/ 105357 w 111940"/>
                <a:gd name="connsiteY6" fmla="*/ 56803 h 183338"/>
                <a:gd name="connsiteX7" fmla="*/ 105357 w 111940"/>
                <a:gd name="connsiteY7" fmla="*/ 6114 h 183338"/>
                <a:gd name="connsiteX8" fmla="*/ 102577 w 111940"/>
                <a:gd name="connsiteY8" fmla="*/ 62 h 183338"/>
                <a:gd name="connsiteX9" fmla="*/ 98787 w 111940"/>
                <a:gd name="connsiteY9" fmla="*/ 3340 h 183338"/>
                <a:gd name="connsiteX10" fmla="*/ 89943 w 111940"/>
                <a:gd name="connsiteY10" fmla="*/ 17714 h 183338"/>
                <a:gd name="connsiteX11" fmla="*/ 49513 w 111940"/>
                <a:gd name="connsiteY11" fmla="*/ 62 h 183338"/>
                <a:gd name="connsiteX12" fmla="*/ 239 w 111940"/>
                <a:gd name="connsiteY12" fmla="*/ 48985 h 183338"/>
                <a:gd name="connsiteX13" fmla="*/ 33341 w 111940"/>
                <a:gd name="connsiteY13" fmla="*/ 95135 h 183338"/>
                <a:gd name="connsiteX14" fmla="*/ 66696 w 111940"/>
                <a:gd name="connsiteY14" fmla="*/ 103457 h 183338"/>
                <a:gd name="connsiteX15" fmla="*/ 88174 w 111940"/>
                <a:gd name="connsiteY15" fmla="*/ 116319 h 183338"/>
                <a:gd name="connsiteX16" fmla="*/ 96007 w 111940"/>
                <a:gd name="connsiteY16" fmla="*/ 139520 h 183338"/>
                <a:gd name="connsiteX17" fmla="*/ 62147 w 111940"/>
                <a:gd name="connsiteY17" fmla="*/ 175582 h 183338"/>
                <a:gd name="connsiteX18" fmla="*/ 22223 w 111940"/>
                <a:gd name="connsiteY18" fmla="*/ 161964 h 183338"/>
                <a:gd name="connsiteX19" fmla="*/ 6556 w 111940"/>
                <a:gd name="connsiteY19" fmla="*/ 123128 h 183338"/>
                <a:gd name="connsiteX20" fmla="*/ 3524 w 111940"/>
                <a:gd name="connsiteY20" fmla="*/ 120606 h 183338"/>
                <a:gd name="connsiteX21" fmla="*/ 239 w 111940"/>
                <a:gd name="connsiteY21" fmla="*/ 126910 h 183338"/>
                <a:gd name="connsiteX22" fmla="*/ 239 w 111940"/>
                <a:gd name="connsiteY22" fmla="*/ 177347 h 183338"/>
                <a:gd name="connsiteX23" fmla="*/ 3019 w 111940"/>
                <a:gd name="connsiteY23" fmla="*/ 183400 h 183338"/>
                <a:gd name="connsiteX24" fmla="*/ 6809 w 111940"/>
                <a:gd name="connsiteY24" fmla="*/ 180121 h 183338"/>
                <a:gd name="connsiteX25" fmla="*/ 15906 w 111940"/>
                <a:gd name="connsiteY25" fmla="*/ 165747 h 183338"/>
                <a:gd name="connsiteX26" fmla="*/ 62400 w 111940"/>
                <a:gd name="connsiteY26" fmla="*/ 183400 h 183338"/>
                <a:gd name="connsiteX27" fmla="*/ 112179 w 111940"/>
                <a:gd name="connsiteY27" fmla="*/ 130945 h 183338"/>
                <a:gd name="connsiteX28" fmla="*/ 74276 w 111940"/>
                <a:gd name="connsiteY28" fmla="*/ 80004 h 18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940" h="183338">
                  <a:moveTo>
                    <a:pt x="74276" y="80004"/>
                  </a:moveTo>
                  <a:lnTo>
                    <a:pt x="41932" y="72186"/>
                  </a:lnTo>
                  <a:cubicBezTo>
                    <a:pt x="26266" y="68404"/>
                    <a:pt x="16411" y="54786"/>
                    <a:pt x="16411" y="40159"/>
                  </a:cubicBezTo>
                  <a:cubicBezTo>
                    <a:pt x="16411" y="22506"/>
                    <a:pt x="30056" y="7123"/>
                    <a:pt x="49766" y="7123"/>
                  </a:cubicBezTo>
                  <a:cubicBezTo>
                    <a:pt x="91964" y="7123"/>
                    <a:pt x="97523" y="48481"/>
                    <a:pt x="99039" y="59829"/>
                  </a:cubicBezTo>
                  <a:cubicBezTo>
                    <a:pt x="99292" y="61342"/>
                    <a:pt x="99292" y="62855"/>
                    <a:pt x="102072" y="62855"/>
                  </a:cubicBezTo>
                  <a:cubicBezTo>
                    <a:pt x="105357" y="62855"/>
                    <a:pt x="105357" y="61595"/>
                    <a:pt x="105357" y="56803"/>
                  </a:cubicBezTo>
                  <a:lnTo>
                    <a:pt x="105357" y="6114"/>
                  </a:lnTo>
                  <a:cubicBezTo>
                    <a:pt x="105357" y="1827"/>
                    <a:pt x="105357" y="62"/>
                    <a:pt x="102577" y="62"/>
                  </a:cubicBezTo>
                  <a:cubicBezTo>
                    <a:pt x="100808" y="62"/>
                    <a:pt x="100556" y="314"/>
                    <a:pt x="98787" y="3340"/>
                  </a:cubicBezTo>
                  <a:lnTo>
                    <a:pt x="89943" y="17714"/>
                  </a:lnTo>
                  <a:cubicBezTo>
                    <a:pt x="82362" y="10401"/>
                    <a:pt x="72002" y="62"/>
                    <a:pt x="49513" y="62"/>
                  </a:cubicBezTo>
                  <a:cubicBezTo>
                    <a:pt x="21465" y="62"/>
                    <a:pt x="239" y="22254"/>
                    <a:pt x="239" y="48985"/>
                  </a:cubicBezTo>
                  <a:cubicBezTo>
                    <a:pt x="239" y="69917"/>
                    <a:pt x="13631" y="88326"/>
                    <a:pt x="33341" y="95135"/>
                  </a:cubicBezTo>
                  <a:cubicBezTo>
                    <a:pt x="36121" y="96144"/>
                    <a:pt x="49008" y="99170"/>
                    <a:pt x="66696" y="103457"/>
                  </a:cubicBezTo>
                  <a:cubicBezTo>
                    <a:pt x="73518" y="105222"/>
                    <a:pt x="81099" y="106988"/>
                    <a:pt x="88174" y="116319"/>
                  </a:cubicBezTo>
                  <a:cubicBezTo>
                    <a:pt x="93480" y="122875"/>
                    <a:pt x="96007" y="131197"/>
                    <a:pt x="96007" y="139520"/>
                  </a:cubicBezTo>
                  <a:cubicBezTo>
                    <a:pt x="96007" y="157425"/>
                    <a:pt x="83373" y="175582"/>
                    <a:pt x="62147" y="175582"/>
                  </a:cubicBezTo>
                  <a:cubicBezTo>
                    <a:pt x="54819" y="175582"/>
                    <a:pt x="35615" y="174321"/>
                    <a:pt x="22223" y="161964"/>
                  </a:cubicBezTo>
                  <a:cubicBezTo>
                    <a:pt x="7567" y="148346"/>
                    <a:pt x="6809" y="132206"/>
                    <a:pt x="6556" y="123128"/>
                  </a:cubicBezTo>
                  <a:cubicBezTo>
                    <a:pt x="6304" y="120606"/>
                    <a:pt x="4282" y="120606"/>
                    <a:pt x="3524" y="120606"/>
                  </a:cubicBezTo>
                  <a:cubicBezTo>
                    <a:pt x="239" y="120606"/>
                    <a:pt x="239" y="122371"/>
                    <a:pt x="239" y="126910"/>
                  </a:cubicBezTo>
                  <a:lnTo>
                    <a:pt x="239" y="177347"/>
                  </a:lnTo>
                  <a:cubicBezTo>
                    <a:pt x="239" y="181634"/>
                    <a:pt x="239" y="183400"/>
                    <a:pt x="3019" y="183400"/>
                  </a:cubicBezTo>
                  <a:cubicBezTo>
                    <a:pt x="4787" y="183400"/>
                    <a:pt x="5040" y="182895"/>
                    <a:pt x="6809" y="180121"/>
                  </a:cubicBezTo>
                  <a:cubicBezTo>
                    <a:pt x="6809" y="179869"/>
                    <a:pt x="7567" y="179113"/>
                    <a:pt x="15906" y="165747"/>
                  </a:cubicBezTo>
                  <a:cubicBezTo>
                    <a:pt x="23739" y="174321"/>
                    <a:pt x="39911" y="183400"/>
                    <a:pt x="62400" y="183400"/>
                  </a:cubicBezTo>
                  <a:cubicBezTo>
                    <a:pt x="91964" y="183400"/>
                    <a:pt x="112179" y="158686"/>
                    <a:pt x="112179" y="130945"/>
                  </a:cubicBezTo>
                  <a:cubicBezTo>
                    <a:pt x="112179" y="105727"/>
                    <a:pt x="95502" y="85048"/>
                    <a:pt x="74276" y="80004"/>
                  </a:cubicBezTo>
                  <a:close/>
                </a:path>
              </a:pathLst>
            </a:custGeom>
            <a:grpFill/>
            <a:ln w="25363"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BA24F0EF-1179-8C13-885D-9020C0A4C965}"/>
                </a:ext>
              </a:extLst>
            </p:cNvPr>
            <p:cNvSpPr/>
            <p:nvPr>
              <p:custDataLst>
                <p:tags r:id="rId26"/>
              </p:custDataLst>
            </p:nvPr>
          </p:nvSpPr>
          <p:spPr>
            <a:xfrm>
              <a:off x="8751940" y="3926255"/>
              <a:ext cx="172584" cy="172241"/>
            </a:xfrm>
            <a:custGeom>
              <a:avLst/>
              <a:gdLst>
                <a:gd name="connsiteX0" fmla="*/ 50529 w 172584"/>
                <a:gd name="connsiteY0" fmla="*/ 3340 h 172241"/>
                <a:gd name="connsiteX1" fmla="*/ 43201 w 172584"/>
                <a:gd name="connsiteY1" fmla="*/ 62 h 172241"/>
                <a:gd name="connsiteX2" fmla="*/ 245 w 172584"/>
                <a:gd name="connsiteY2" fmla="*/ 62 h 172241"/>
                <a:gd name="connsiteX3" fmla="*/ 245 w 172584"/>
                <a:gd name="connsiteY3" fmla="*/ 7879 h 172241"/>
                <a:gd name="connsiteX4" fmla="*/ 7573 w 172584"/>
                <a:gd name="connsiteY4" fmla="*/ 7879 h 172241"/>
                <a:gd name="connsiteX5" fmla="*/ 20207 w 172584"/>
                <a:gd name="connsiteY5" fmla="*/ 8384 h 172241"/>
                <a:gd name="connsiteX6" fmla="*/ 26271 w 172584"/>
                <a:gd name="connsiteY6" fmla="*/ 14184 h 172241"/>
                <a:gd name="connsiteX7" fmla="*/ 26271 w 172584"/>
                <a:gd name="connsiteY7" fmla="*/ 145824 h 172241"/>
                <a:gd name="connsiteX8" fmla="*/ 245 w 172584"/>
                <a:gd name="connsiteY8" fmla="*/ 164486 h 172241"/>
                <a:gd name="connsiteX9" fmla="*/ 245 w 172584"/>
                <a:gd name="connsiteY9" fmla="*/ 172304 h 172241"/>
                <a:gd name="connsiteX10" fmla="*/ 29809 w 172584"/>
                <a:gd name="connsiteY10" fmla="*/ 171547 h 172241"/>
                <a:gd name="connsiteX11" fmla="*/ 59373 w 172584"/>
                <a:gd name="connsiteY11" fmla="*/ 172304 h 172241"/>
                <a:gd name="connsiteX12" fmla="*/ 59373 w 172584"/>
                <a:gd name="connsiteY12" fmla="*/ 164486 h 172241"/>
                <a:gd name="connsiteX13" fmla="*/ 33347 w 172584"/>
                <a:gd name="connsiteY13" fmla="*/ 145824 h 172241"/>
                <a:gd name="connsiteX14" fmla="*/ 33347 w 172584"/>
                <a:gd name="connsiteY14" fmla="*/ 14688 h 172241"/>
                <a:gd name="connsiteX15" fmla="*/ 35873 w 172584"/>
                <a:gd name="connsiteY15" fmla="*/ 17714 h 172241"/>
                <a:gd name="connsiteX16" fmla="*/ 138969 w 172584"/>
                <a:gd name="connsiteY16" fmla="*/ 169025 h 172241"/>
                <a:gd name="connsiteX17" fmla="*/ 143265 w 172584"/>
                <a:gd name="connsiteY17" fmla="*/ 172304 h 172241"/>
                <a:gd name="connsiteX18" fmla="*/ 146803 w 172584"/>
                <a:gd name="connsiteY18" fmla="*/ 165747 h 172241"/>
                <a:gd name="connsiteX19" fmla="*/ 146803 w 172584"/>
                <a:gd name="connsiteY19" fmla="*/ 26541 h 172241"/>
                <a:gd name="connsiteX20" fmla="*/ 172829 w 172584"/>
                <a:gd name="connsiteY20" fmla="*/ 7879 h 172241"/>
                <a:gd name="connsiteX21" fmla="*/ 172829 w 172584"/>
                <a:gd name="connsiteY21" fmla="*/ 62 h 172241"/>
                <a:gd name="connsiteX22" fmla="*/ 143265 w 172584"/>
                <a:gd name="connsiteY22" fmla="*/ 818 h 172241"/>
                <a:gd name="connsiteX23" fmla="*/ 113701 w 172584"/>
                <a:gd name="connsiteY23" fmla="*/ 62 h 172241"/>
                <a:gd name="connsiteX24" fmla="*/ 113701 w 172584"/>
                <a:gd name="connsiteY24" fmla="*/ 7879 h 172241"/>
                <a:gd name="connsiteX25" fmla="*/ 139728 w 172584"/>
                <a:gd name="connsiteY25" fmla="*/ 26541 h 172241"/>
                <a:gd name="connsiteX26" fmla="*/ 139728 w 172584"/>
                <a:gd name="connsiteY26" fmla="*/ 134224 h 172241"/>
                <a:gd name="connsiteX27" fmla="*/ 50529 w 172584"/>
                <a:gd name="connsiteY27" fmla="*/ 3340 h 17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2584" h="172241">
                  <a:moveTo>
                    <a:pt x="50529" y="3340"/>
                  </a:moveTo>
                  <a:cubicBezTo>
                    <a:pt x="48255" y="314"/>
                    <a:pt x="48002" y="62"/>
                    <a:pt x="43201" y="62"/>
                  </a:cubicBezTo>
                  <a:lnTo>
                    <a:pt x="245" y="62"/>
                  </a:lnTo>
                  <a:lnTo>
                    <a:pt x="245" y="7879"/>
                  </a:lnTo>
                  <a:lnTo>
                    <a:pt x="7573" y="7879"/>
                  </a:lnTo>
                  <a:cubicBezTo>
                    <a:pt x="11363" y="7879"/>
                    <a:pt x="16417" y="8131"/>
                    <a:pt x="20207" y="8384"/>
                  </a:cubicBezTo>
                  <a:cubicBezTo>
                    <a:pt x="26019" y="9140"/>
                    <a:pt x="26271" y="9392"/>
                    <a:pt x="26271" y="14184"/>
                  </a:cubicBezTo>
                  <a:lnTo>
                    <a:pt x="26271" y="145824"/>
                  </a:lnTo>
                  <a:cubicBezTo>
                    <a:pt x="26271" y="152633"/>
                    <a:pt x="26271" y="164486"/>
                    <a:pt x="245" y="164486"/>
                  </a:cubicBezTo>
                  <a:lnTo>
                    <a:pt x="245" y="172304"/>
                  </a:lnTo>
                  <a:cubicBezTo>
                    <a:pt x="9089" y="172051"/>
                    <a:pt x="21470" y="171547"/>
                    <a:pt x="29809" y="171547"/>
                  </a:cubicBezTo>
                  <a:cubicBezTo>
                    <a:pt x="38148" y="171547"/>
                    <a:pt x="50529" y="172051"/>
                    <a:pt x="59373" y="172304"/>
                  </a:cubicBezTo>
                  <a:lnTo>
                    <a:pt x="59373" y="164486"/>
                  </a:lnTo>
                  <a:cubicBezTo>
                    <a:pt x="33347" y="164486"/>
                    <a:pt x="33347" y="152633"/>
                    <a:pt x="33347" y="145824"/>
                  </a:cubicBezTo>
                  <a:lnTo>
                    <a:pt x="33347" y="14688"/>
                  </a:lnTo>
                  <a:cubicBezTo>
                    <a:pt x="34610" y="15949"/>
                    <a:pt x="34863" y="16201"/>
                    <a:pt x="35873" y="17714"/>
                  </a:cubicBezTo>
                  <a:lnTo>
                    <a:pt x="138969" y="169025"/>
                  </a:lnTo>
                  <a:cubicBezTo>
                    <a:pt x="141244" y="172051"/>
                    <a:pt x="141496" y="172304"/>
                    <a:pt x="143265" y="172304"/>
                  </a:cubicBezTo>
                  <a:cubicBezTo>
                    <a:pt x="146803" y="172304"/>
                    <a:pt x="146803" y="170538"/>
                    <a:pt x="146803" y="165747"/>
                  </a:cubicBezTo>
                  <a:lnTo>
                    <a:pt x="146803" y="26541"/>
                  </a:lnTo>
                  <a:cubicBezTo>
                    <a:pt x="146803" y="19732"/>
                    <a:pt x="146803" y="7879"/>
                    <a:pt x="172829" y="7879"/>
                  </a:cubicBezTo>
                  <a:lnTo>
                    <a:pt x="172829" y="62"/>
                  </a:lnTo>
                  <a:cubicBezTo>
                    <a:pt x="163985" y="314"/>
                    <a:pt x="151604" y="818"/>
                    <a:pt x="143265" y="818"/>
                  </a:cubicBezTo>
                  <a:cubicBezTo>
                    <a:pt x="134926" y="818"/>
                    <a:pt x="122545" y="314"/>
                    <a:pt x="113701" y="62"/>
                  </a:cubicBezTo>
                  <a:lnTo>
                    <a:pt x="113701" y="7879"/>
                  </a:lnTo>
                  <a:cubicBezTo>
                    <a:pt x="139728" y="7879"/>
                    <a:pt x="139728" y="19732"/>
                    <a:pt x="139728" y="26541"/>
                  </a:cubicBezTo>
                  <a:lnTo>
                    <a:pt x="139728" y="134224"/>
                  </a:lnTo>
                  <a:lnTo>
                    <a:pt x="50529" y="3340"/>
                  </a:lnTo>
                  <a:close/>
                </a:path>
              </a:pathLst>
            </a:custGeom>
            <a:grpFill/>
            <a:ln w="25363"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E101C9C4-CA0B-90CD-4864-3D36CBFCE9CF}"/>
                </a:ext>
              </a:extLst>
            </p:cNvPr>
            <p:cNvSpPr/>
            <p:nvPr>
              <p:custDataLst>
                <p:tags r:id="rId27"/>
              </p:custDataLst>
            </p:nvPr>
          </p:nvSpPr>
          <p:spPr>
            <a:xfrm>
              <a:off x="8941960" y="3926255"/>
              <a:ext cx="176122" cy="177790"/>
            </a:xfrm>
            <a:custGeom>
              <a:avLst/>
              <a:gdLst>
                <a:gd name="connsiteX0" fmla="*/ 48010 w 176122"/>
                <a:gd name="connsiteY0" fmla="*/ 83282 h 177790"/>
                <a:gd name="connsiteX1" fmla="*/ 48010 w 176122"/>
                <a:gd name="connsiteY1" fmla="*/ 17967 h 177790"/>
                <a:gd name="connsiteX2" fmla="*/ 53569 w 176122"/>
                <a:gd name="connsiteY2" fmla="*/ 8384 h 177790"/>
                <a:gd name="connsiteX3" fmla="*/ 68477 w 176122"/>
                <a:gd name="connsiteY3" fmla="*/ 7879 h 177790"/>
                <a:gd name="connsiteX4" fmla="*/ 119520 w 176122"/>
                <a:gd name="connsiteY4" fmla="*/ 45455 h 177790"/>
                <a:gd name="connsiteX5" fmla="*/ 76058 w 176122"/>
                <a:gd name="connsiteY5" fmla="*/ 83282 h 177790"/>
                <a:gd name="connsiteX6" fmla="*/ 48010 w 176122"/>
                <a:gd name="connsiteY6" fmla="*/ 83282 h 177790"/>
                <a:gd name="connsiteX7" fmla="*/ 101327 w 176122"/>
                <a:gd name="connsiteY7" fmla="*/ 86561 h 177790"/>
                <a:gd name="connsiteX8" fmla="*/ 145547 w 176122"/>
                <a:gd name="connsiteY8" fmla="*/ 45455 h 177790"/>
                <a:gd name="connsiteX9" fmla="*/ 79596 w 176122"/>
                <a:gd name="connsiteY9" fmla="*/ 62 h 177790"/>
                <a:gd name="connsiteX10" fmla="*/ 252 w 176122"/>
                <a:gd name="connsiteY10" fmla="*/ 62 h 177790"/>
                <a:gd name="connsiteX11" fmla="*/ 252 w 176122"/>
                <a:gd name="connsiteY11" fmla="*/ 7879 h 177790"/>
                <a:gd name="connsiteX12" fmla="*/ 6317 w 176122"/>
                <a:gd name="connsiteY12" fmla="*/ 7879 h 177790"/>
                <a:gd name="connsiteX13" fmla="*/ 26279 w 176122"/>
                <a:gd name="connsiteY13" fmla="*/ 19732 h 177790"/>
                <a:gd name="connsiteX14" fmla="*/ 26279 w 176122"/>
                <a:gd name="connsiteY14" fmla="*/ 152633 h 177790"/>
                <a:gd name="connsiteX15" fmla="*/ 6317 w 176122"/>
                <a:gd name="connsiteY15" fmla="*/ 164486 h 177790"/>
                <a:gd name="connsiteX16" fmla="*/ 252 w 176122"/>
                <a:gd name="connsiteY16" fmla="*/ 164486 h 177790"/>
                <a:gd name="connsiteX17" fmla="*/ 252 w 176122"/>
                <a:gd name="connsiteY17" fmla="*/ 172304 h 177790"/>
                <a:gd name="connsiteX18" fmla="*/ 37144 w 176122"/>
                <a:gd name="connsiteY18" fmla="*/ 171547 h 177790"/>
                <a:gd name="connsiteX19" fmla="*/ 74037 w 176122"/>
                <a:gd name="connsiteY19" fmla="*/ 172304 h 177790"/>
                <a:gd name="connsiteX20" fmla="*/ 74037 w 176122"/>
                <a:gd name="connsiteY20" fmla="*/ 164486 h 177790"/>
                <a:gd name="connsiteX21" fmla="*/ 67972 w 176122"/>
                <a:gd name="connsiteY21" fmla="*/ 164486 h 177790"/>
                <a:gd name="connsiteX22" fmla="*/ 48010 w 176122"/>
                <a:gd name="connsiteY22" fmla="*/ 152633 h 177790"/>
                <a:gd name="connsiteX23" fmla="*/ 48010 w 176122"/>
                <a:gd name="connsiteY23" fmla="*/ 88830 h 177790"/>
                <a:gd name="connsiteX24" fmla="*/ 77069 w 176122"/>
                <a:gd name="connsiteY24" fmla="*/ 88830 h 177790"/>
                <a:gd name="connsiteX25" fmla="*/ 100569 w 176122"/>
                <a:gd name="connsiteY25" fmla="*/ 97405 h 177790"/>
                <a:gd name="connsiteX26" fmla="*/ 110171 w 176122"/>
                <a:gd name="connsiteY26" fmla="*/ 131197 h 177790"/>
                <a:gd name="connsiteX27" fmla="*/ 120531 w 176122"/>
                <a:gd name="connsiteY27" fmla="*/ 167260 h 177790"/>
                <a:gd name="connsiteX28" fmla="*/ 152369 w 176122"/>
                <a:gd name="connsiteY28" fmla="*/ 177852 h 177790"/>
                <a:gd name="connsiteX29" fmla="*/ 176375 w 176122"/>
                <a:gd name="connsiteY29" fmla="*/ 150111 h 177790"/>
                <a:gd name="connsiteX30" fmla="*/ 173090 w 176122"/>
                <a:gd name="connsiteY30" fmla="*/ 145824 h 177790"/>
                <a:gd name="connsiteX31" fmla="*/ 170057 w 176122"/>
                <a:gd name="connsiteY31" fmla="*/ 149859 h 177790"/>
                <a:gd name="connsiteX32" fmla="*/ 153380 w 176122"/>
                <a:gd name="connsiteY32" fmla="*/ 172304 h 177790"/>
                <a:gd name="connsiteX33" fmla="*/ 135439 w 176122"/>
                <a:gd name="connsiteY33" fmla="*/ 135989 h 177790"/>
                <a:gd name="connsiteX34" fmla="*/ 132154 w 176122"/>
                <a:gd name="connsiteY34" fmla="*/ 115814 h 177790"/>
                <a:gd name="connsiteX35" fmla="*/ 101327 w 176122"/>
                <a:gd name="connsiteY35" fmla="*/ 86561 h 177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6122" h="177790">
                  <a:moveTo>
                    <a:pt x="48010" y="83282"/>
                  </a:moveTo>
                  <a:lnTo>
                    <a:pt x="48010" y="17967"/>
                  </a:lnTo>
                  <a:cubicBezTo>
                    <a:pt x="48010" y="12166"/>
                    <a:pt x="48010" y="9140"/>
                    <a:pt x="53569" y="8384"/>
                  </a:cubicBezTo>
                  <a:cubicBezTo>
                    <a:pt x="56096" y="7879"/>
                    <a:pt x="63424" y="7879"/>
                    <a:pt x="68477" y="7879"/>
                  </a:cubicBezTo>
                  <a:cubicBezTo>
                    <a:pt x="91219" y="7879"/>
                    <a:pt x="119520" y="8888"/>
                    <a:pt x="119520" y="45455"/>
                  </a:cubicBezTo>
                  <a:cubicBezTo>
                    <a:pt x="119520" y="62855"/>
                    <a:pt x="113456" y="83282"/>
                    <a:pt x="76058" y="83282"/>
                  </a:cubicBezTo>
                  <a:lnTo>
                    <a:pt x="48010" y="83282"/>
                  </a:lnTo>
                  <a:close/>
                  <a:moveTo>
                    <a:pt x="101327" y="86561"/>
                  </a:moveTo>
                  <a:cubicBezTo>
                    <a:pt x="125837" y="80508"/>
                    <a:pt x="145547" y="65125"/>
                    <a:pt x="145547" y="45455"/>
                  </a:cubicBezTo>
                  <a:cubicBezTo>
                    <a:pt x="145547" y="21245"/>
                    <a:pt x="116741" y="62"/>
                    <a:pt x="79596" y="62"/>
                  </a:cubicBezTo>
                  <a:lnTo>
                    <a:pt x="252" y="62"/>
                  </a:lnTo>
                  <a:lnTo>
                    <a:pt x="252" y="7879"/>
                  </a:lnTo>
                  <a:lnTo>
                    <a:pt x="6317" y="7879"/>
                  </a:lnTo>
                  <a:cubicBezTo>
                    <a:pt x="25773" y="7879"/>
                    <a:pt x="26279" y="10653"/>
                    <a:pt x="26279" y="19732"/>
                  </a:cubicBezTo>
                  <a:lnTo>
                    <a:pt x="26279" y="152633"/>
                  </a:lnTo>
                  <a:cubicBezTo>
                    <a:pt x="26279" y="161712"/>
                    <a:pt x="25773" y="164486"/>
                    <a:pt x="6317" y="164486"/>
                  </a:cubicBezTo>
                  <a:lnTo>
                    <a:pt x="252" y="164486"/>
                  </a:lnTo>
                  <a:lnTo>
                    <a:pt x="252" y="172304"/>
                  </a:lnTo>
                  <a:cubicBezTo>
                    <a:pt x="9349" y="171547"/>
                    <a:pt x="27290" y="171547"/>
                    <a:pt x="37144" y="171547"/>
                  </a:cubicBezTo>
                  <a:cubicBezTo>
                    <a:pt x="46999" y="171547"/>
                    <a:pt x="64940" y="171547"/>
                    <a:pt x="74037" y="172304"/>
                  </a:cubicBezTo>
                  <a:lnTo>
                    <a:pt x="74037" y="164486"/>
                  </a:lnTo>
                  <a:lnTo>
                    <a:pt x="67972" y="164486"/>
                  </a:lnTo>
                  <a:cubicBezTo>
                    <a:pt x="48515" y="164486"/>
                    <a:pt x="48010" y="161712"/>
                    <a:pt x="48010" y="152633"/>
                  </a:cubicBezTo>
                  <a:lnTo>
                    <a:pt x="48010" y="88830"/>
                  </a:lnTo>
                  <a:lnTo>
                    <a:pt x="77069" y="88830"/>
                  </a:lnTo>
                  <a:cubicBezTo>
                    <a:pt x="81112" y="88830"/>
                    <a:pt x="91725" y="88830"/>
                    <a:pt x="100569" y="97405"/>
                  </a:cubicBezTo>
                  <a:cubicBezTo>
                    <a:pt x="110171" y="106483"/>
                    <a:pt x="110171" y="114301"/>
                    <a:pt x="110171" y="131197"/>
                  </a:cubicBezTo>
                  <a:cubicBezTo>
                    <a:pt x="110171" y="147589"/>
                    <a:pt x="110171" y="157677"/>
                    <a:pt x="120531" y="167260"/>
                  </a:cubicBezTo>
                  <a:cubicBezTo>
                    <a:pt x="130891" y="176338"/>
                    <a:pt x="144789" y="177852"/>
                    <a:pt x="152369" y="177852"/>
                  </a:cubicBezTo>
                  <a:cubicBezTo>
                    <a:pt x="172079" y="177852"/>
                    <a:pt x="176375" y="157172"/>
                    <a:pt x="176375" y="150111"/>
                  </a:cubicBezTo>
                  <a:cubicBezTo>
                    <a:pt x="176375" y="148598"/>
                    <a:pt x="176375" y="145824"/>
                    <a:pt x="173090" y="145824"/>
                  </a:cubicBezTo>
                  <a:cubicBezTo>
                    <a:pt x="170310" y="145824"/>
                    <a:pt x="170310" y="148094"/>
                    <a:pt x="170057" y="149859"/>
                  </a:cubicBezTo>
                  <a:cubicBezTo>
                    <a:pt x="168541" y="167764"/>
                    <a:pt x="159697" y="172304"/>
                    <a:pt x="153380" y="172304"/>
                  </a:cubicBezTo>
                  <a:cubicBezTo>
                    <a:pt x="140998" y="172304"/>
                    <a:pt x="138977" y="159442"/>
                    <a:pt x="135439" y="135989"/>
                  </a:cubicBezTo>
                  <a:lnTo>
                    <a:pt x="132154" y="115814"/>
                  </a:lnTo>
                  <a:cubicBezTo>
                    <a:pt x="127606" y="99674"/>
                    <a:pt x="115224" y="91352"/>
                    <a:pt x="101327" y="86561"/>
                  </a:cubicBezTo>
                  <a:close/>
                </a:path>
              </a:pathLst>
            </a:custGeom>
            <a:grpFill/>
            <a:ln w="25363"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9A952C07-BEA7-7899-87EE-516EC51E6DD8}"/>
                </a:ext>
              </a:extLst>
            </p:cNvPr>
            <p:cNvSpPr/>
            <p:nvPr>
              <p:custDataLst>
                <p:tags r:id="rId28"/>
              </p:custDataLst>
            </p:nvPr>
          </p:nvSpPr>
          <p:spPr>
            <a:xfrm>
              <a:off x="9224324" y="3962318"/>
              <a:ext cx="154391" cy="146266"/>
            </a:xfrm>
            <a:custGeom>
              <a:avLst/>
              <a:gdLst>
                <a:gd name="connsiteX0" fmla="*/ 149853 w 154391"/>
                <a:gd name="connsiteY0" fmla="*/ 78743 h 146266"/>
                <a:gd name="connsiteX1" fmla="*/ 154654 w 154391"/>
                <a:gd name="connsiteY1" fmla="*/ 73195 h 146266"/>
                <a:gd name="connsiteX2" fmla="*/ 149853 w 154391"/>
                <a:gd name="connsiteY2" fmla="*/ 67647 h 146266"/>
                <a:gd name="connsiteX3" fmla="*/ 9865 w 154391"/>
                <a:gd name="connsiteY3" fmla="*/ 1827 h 146266"/>
                <a:gd name="connsiteX4" fmla="*/ 5316 w 154391"/>
                <a:gd name="connsiteY4" fmla="*/ 62 h 146266"/>
                <a:gd name="connsiteX5" fmla="*/ 263 w 154391"/>
                <a:gd name="connsiteY5" fmla="*/ 5105 h 146266"/>
                <a:gd name="connsiteX6" fmla="*/ 5064 w 154391"/>
                <a:gd name="connsiteY6" fmla="*/ 10653 h 146266"/>
                <a:gd name="connsiteX7" fmla="*/ 137724 w 154391"/>
                <a:gd name="connsiteY7" fmla="*/ 73195 h 146266"/>
                <a:gd name="connsiteX8" fmla="*/ 5064 w 154391"/>
                <a:gd name="connsiteY8" fmla="*/ 135737 h 146266"/>
                <a:gd name="connsiteX9" fmla="*/ 263 w 154391"/>
                <a:gd name="connsiteY9" fmla="*/ 141285 h 146266"/>
                <a:gd name="connsiteX10" fmla="*/ 5316 w 154391"/>
                <a:gd name="connsiteY10" fmla="*/ 146329 h 146266"/>
                <a:gd name="connsiteX11" fmla="*/ 9865 w 154391"/>
                <a:gd name="connsiteY11" fmla="*/ 144563 h 146266"/>
                <a:gd name="connsiteX12" fmla="*/ 149853 w 154391"/>
                <a:gd name="connsiteY12" fmla="*/ 78743 h 14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391" h="146266">
                  <a:moveTo>
                    <a:pt x="149853" y="78743"/>
                  </a:moveTo>
                  <a:cubicBezTo>
                    <a:pt x="152633" y="77482"/>
                    <a:pt x="154654" y="76221"/>
                    <a:pt x="154654" y="73195"/>
                  </a:cubicBezTo>
                  <a:cubicBezTo>
                    <a:pt x="154654" y="70169"/>
                    <a:pt x="152633" y="68908"/>
                    <a:pt x="149853" y="67647"/>
                  </a:cubicBezTo>
                  <a:lnTo>
                    <a:pt x="9865" y="1827"/>
                  </a:lnTo>
                  <a:cubicBezTo>
                    <a:pt x="6580" y="62"/>
                    <a:pt x="6075" y="62"/>
                    <a:pt x="5316" y="62"/>
                  </a:cubicBezTo>
                  <a:cubicBezTo>
                    <a:pt x="2537" y="62"/>
                    <a:pt x="263" y="2331"/>
                    <a:pt x="263" y="5105"/>
                  </a:cubicBezTo>
                  <a:cubicBezTo>
                    <a:pt x="263" y="7375"/>
                    <a:pt x="1526" y="8888"/>
                    <a:pt x="5064" y="10653"/>
                  </a:cubicBezTo>
                  <a:lnTo>
                    <a:pt x="137724" y="73195"/>
                  </a:lnTo>
                  <a:lnTo>
                    <a:pt x="5064" y="135737"/>
                  </a:lnTo>
                  <a:cubicBezTo>
                    <a:pt x="1526" y="137502"/>
                    <a:pt x="263" y="139015"/>
                    <a:pt x="263" y="141285"/>
                  </a:cubicBezTo>
                  <a:cubicBezTo>
                    <a:pt x="263" y="144059"/>
                    <a:pt x="2537" y="146329"/>
                    <a:pt x="5316" y="146329"/>
                  </a:cubicBezTo>
                  <a:cubicBezTo>
                    <a:pt x="6075" y="146329"/>
                    <a:pt x="6580" y="146329"/>
                    <a:pt x="9865" y="144563"/>
                  </a:cubicBezTo>
                  <a:lnTo>
                    <a:pt x="149853" y="78743"/>
                  </a:lnTo>
                  <a:close/>
                </a:path>
              </a:pathLst>
            </a:custGeom>
            <a:grpFill/>
            <a:ln w="25363"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4B15F120-B11A-FAAE-CD1B-316B5FB05D7D}"/>
                </a:ext>
              </a:extLst>
            </p:cNvPr>
            <p:cNvSpPr/>
            <p:nvPr>
              <p:custDataLst>
                <p:tags r:id="rId29"/>
              </p:custDataLst>
            </p:nvPr>
          </p:nvSpPr>
          <p:spPr>
            <a:xfrm>
              <a:off x="9496748" y="3930542"/>
              <a:ext cx="100821" cy="167954"/>
            </a:xfrm>
            <a:custGeom>
              <a:avLst/>
              <a:gdLst>
                <a:gd name="connsiteX0" fmla="*/ 19731 w 100821"/>
                <a:gd name="connsiteY0" fmla="*/ 148598 h 167954"/>
                <a:gd name="connsiteX1" fmla="*/ 46515 w 100821"/>
                <a:gd name="connsiteY1" fmla="*/ 122623 h 167954"/>
                <a:gd name="connsiteX2" fmla="*/ 101096 w 100821"/>
                <a:gd name="connsiteY2" fmla="*/ 48985 h 167954"/>
                <a:gd name="connsiteX3" fmla="*/ 47526 w 100821"/>
                <a:gd name="connsiteY3" fmla="*/ 62 h 167954"/>
                <a:gd name="connsiteX4" fmla="*/ 274 w 100821"/>
                <a:gd name="connsiteY4" fmla="*/ 45707 h 167954"/>
                <a:gd name="connsiteX5" fmla="*/ 13666 w 100821"/>
                <a:gd name="connsiteY5" fmla="*/ 59829 h 167954"/>
                <a:gd name="connsiteX6" fmla="*/ 26806 w 100821"/>
                <a:gd name="connsiteY6" fmla="*/ 46463 h 167954"/>
                <a:gd name="connsiteX7" fmla="*/ 13413 w 100821"/>
                <a:gd name="connsiteY7" fmla="*/ 33350 h 167954"/>
                <a:gd name="connsiteX8" fmla="*/ 10129 w 100821"/>
                <a:gd name="connsiteY8" fmla="*/ 33602 h 167954"/>
                <a:gd name="connsiteX9" fmla="*/ 44241 w 100821"/>
                <a:gd name="connsiteY9" fmla="*/ 7879 h 167954"/>
                <a:gd name="connsiteX10" fmla="*/ 78101 w 100821"/>
                <a:gd name="connsiteY10" fmla="*/ 48985 h 167954"/>
                <a:gd name="connsiteX11" fmla="*/ 51569 w 100821"/>
                <a:gd name="connsiteY11" fmla="*/ 104718 h 167954"/>
                <a:gd name="connsiteX12" fmla="*/ 3053 w 100821"/>
                <a:gd name="connsiteY12" fmla="*/ 158686 h 167954"/>
                <a:gd name="connsiteX13" fmla="*/ 274 w 100821"/>
                <a:gd name="connsiteY13" fmla="*/ 168016 h 167954"/>
                <a:gd name="connsiteX14" fmla="*/ 94020 w 100821"/>
                <a:gd name="connsiteY14" fmla="*/ 168016 h 167954"/>
                <a:gd name="connsiteX15" fmla="*/ 101096 w 100821"/>
                <a:gd name="connsiteY15" fmla="*/ 124136 h 167954"/>
                <a:gd name="connsiteX16" fmla="*/ 94778 w 100821"/>
                <a:gd name="connsiteY16" fmla="*/ 124136 h 167954"/>
                <a:gd name="connsiteX17" fmla="*/ 89219 w 100821"/>
                <a:gd name="connsiteY17" fmla="*/ 146581 h 167954"/>
                <a:gd name="connsiteX18" fmla="*/ 65214 w 100821"/>
                <a:gd name="connsiteY18" fmla="*/ 148598 h 167954"/>
                <a:gd name="connsiteX19" fmla="*/ 19731 w 100821"/>
                <a:gd name="connsiteY19" fmla="*/ 148598 h 16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821" h="167954">
                  <a:moveTo>
                    <a:pt x="19731" y="148598"/>
                  </a:moveTo>
                  <a:lnTo>
                    <a:pt x="46515" y="122623"/>
                  </a:lnTo>
                  <a:cubicBezTo>
                    <a:pt x="85934" y="87822"/>
                    <a:pt x="101096" y="74204"/>
                    <a:pt x="101096" y="48985"/>
                  </a:cubicBezTo>
                  <a:cubicBezTo>
                    <a:pt x="101096" y="20236"/>
                    <a:pt x="78354" y="62"/>
                    <a:pt x="47526" y="62"/>
                  </a:cubicBezTo>
                  <a:cubicBezTo>
                    <a:pt x="18973" y="62"/>
                    <a:pt x="274" y="23263"/>
                    <a:pt x="274" y="45707"/>
                  </a:cubicBezTo>
                  <a:cubicBezTo>
                    <a:pt x="274" y="59829"/>
                    <a:pt x="12908" y="59829"/>
                    <a:pt x="13666" y="59829"/>
                  </a:cubicBezTo>
                  <a:cubicBezTo>
                    <a:pt x="17962" y="59829"/>
                    <a:pt x="26806" y="56803"/>
                    <a:pt x="26806" y="46463"/>
                  </a:cubicBezTo>
                  <a:cubicBezTo>
                    <a:pt x="26806" y="39907"/>
                    <a:pt x="22258" y="33350"/>
                    <a:pt x="13413" y="33350"/>
                  </a:cubicBezTo>
                  <a:cubicBezTo>
                    <a:pt x="11392" y="33350"/>
                    <a:pt x="10887" y="33350"/>
                    <a:pt x="10129" y="33602"/>
                  </a:cubicBezTo>
                  <a:cubicBezTo>
                    <a:pt x="15940" y="17210"/>
                    <a:pt x="29585" y="7879"/>
                    <a:pt x="44241" y="7879"/>
                  </a:cubicBezTo>
                  <a:cubicBezTo>
                    <a:pt x="67236" y="7879"/>
                    <a:pt x="78101" y="28306"/>
                    <a:pt x="78101" y="48985"/>
                  </a:cubicBezTo>
                  <a:cubicBezTo>
                    <a:pt x="78101" y="69160"/>
                    <a:pt x="65467" y="89083"/>
                    <a:pt x="51569" y="104718"/>
                  </a:cubicBezTo>
                  <a:lnTo>
                    <a:pt x="3053" y="158686"/>
                  </a:lnTo>
                  <a:cubicBezTo>
                    <a:pt x="274" y="161460"/>
                    <a:pt x="274" y="161964"/>
                    <a:pt x="274" y="168016"/>
                  </a:cubicBezTo>
                  <a:lnTo>
                    <a:pt x="94020" y="168016"/>
                  </a:lnTo>
                  <a:lnTo>
                    <a:pt x="101096" y="124136"/>
                  </a:lnTo>
                  <a:lnTo>
                    <a:pt x="94778" y="124136"/>
                  </a:lnTo>
                  <a:cubicBezTo>
                    <a:pt x="93515" y="131702"/>
                    <a:pt x="91746" y="142798"/>
                    <a:pt x="89219" y="146581"/>
                  </a:cubicBezTo>
                  <a:cubicBezTo>
                    <a:pt x="87451" y="148598"/>
                    <a:pt x="70773" y="148598"/>
                    <a:pt x="65214" y="148598"/>
                  </a:cubicBezTo>
                  <a:lnTo>
                    <a:pt x="19731" y="148598"/>
                  </a:lnTo>
                  <a:close/>
                </a:path>
              </a:pathLst>
            </a:custGeom>
            <a:grpFill/>
            <a:ln w="25363"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05C3FF8C-2583-5115-9EDE-5A6ABE458A1B}"/>
                </a:ext>
              </a:extLst>
            </p:cNvPr>
            <p:cNvSpPr/>
            <p:nvPr>
              <p:custDataLst>
                <p:tags r:id="rId30"/>
              </p:custDataLst>
            </p:nvPr>
          </p:nvSpPr>
          <p:spPr>
            <a:xfrm>
              <a:off x="9620312" y="3930542"/>
              <a:ext cx="106380" cy="173502"/>
            </a:xfrm>
            <a:custGeom>
              <a:avLst/>
              <a:gdLst>
                <a:gd name="connsiteX0" fmla="*/ 106660 w 106380"/>
                <a:gd name="connsiteY0" fmla="*/ 87317 h 173502"/>
                <a:gd name="connsiteX1" fmla="*/ 96552 w 106380"/>
                <a:gd name="connsiteY1" fmla="*/ 28306 h 173502"/>
                <a:gd name="connsiteX2" fmla="*/ 53596 w 106380"/>
                <a:gd name="connsiteY2" fmla="*/ 62 h 173502"/>
                <a:gd name="connsiteX3" fmla="*/ 9628 w 106380"/>
                <a:gd name="connsiteY3" fmla="*/ 30072 h 173502"/>
                <a:gd name="connsiteX4" fmla="*/ 279 w 106380"/>
                <a:gd name="connsiteY4" fmla="*/ 87317 h 173502"/>
                <a:gd name="connsiteX5" fmla="*/ 11650 w 106380"/>
                <a:gd name="connsiteY5" fmla="*/ 148094 h 173502"/>
                <a:gd name="connsiteX6" fmla="*/ 53343 w 106380"/>
                <a:gd name="connsiteY6" fmla="*/ 173564 h 173502"/>
                <a:gd name="connsiteX7" fmla="*/ 97310 w 106380"/>
                <a:gd name="connsiteY7" fmla="*/ 144311 h 173502"/>
                <a:gd name="connsiteX8" fmla="*/ 106660 w 106380"/>
                <a:gd name="connsiteY8" fmla="*/ 87317 h 173502"/>
                <a:gd name="connsiteX9" fmla="*/ 53343 w 106380"/>
                <a:gd name="connsiteY9" fmla="*/ 168016 h 173502"/>
                <a:gd name="connsiteX10" fmla="*/ 24031 w 106380"/>
                <a:gd name="connsiteY10" fmla="*/ 137502 h 173502"/>
                <a:gd name="connsiteX11" fmla="*/ 21252 w 106380"/>
                <a:gd name="connsiteY11" fmla="*/ 84291 h 173502"/>
                <a:gd name="connsiteX12" fmla="*/ 23273 w 106380"/>
                <a:gd name="connsiteY12" fmla="*/ 37889 h 173502"/>
                <a:gd name="connsiteX13" fmla="*/ 53343 w 106380"/>
                <a:gd name="connsiteY13" fmla="*/ 5610 h 173502"/>
                <a:gd name="connsiteX14" fmla="*/ 83160 w 106380"/>
                <a:gd name="connsiteY14" fmla="*/ 35115 h 173502"/>
                <a:gd name="connsiteX15" fmla="*/ 85687 w 106380"/>
                <a:gd name="connsiteY15" fmla="*/ 84291 h 173502"/>
                <a:gd name="connsiteX16" fmla="*/ 82907 w 106380"/>
                <a:gd name="connsiteY16" fmla="*/ 136493 h 173502"/>
                <a:gd name="connsiteX17" fmla="*/ 53343 w 106380"/>
                <a:gd name="connsiteY17" fmla="*/ 168016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380" h="173502">
                  <a:moveTo>
                    <a:pt x="106660" y="87317"/>
                  </a:moveTo>
                  <a:cubicBezTo>
                    <a:pt x="106660" y="67143"/>
                    <a:pt x="105396" y="46968"/>
                    <a:pt x="96552" y="28306"/>
                  </a:cubicBezTo>
                  <a:cubicBezTo>
                    <a:pt x="84929" y="4097"/>
                    <a:pt x="64208" y="62"/>
                    <a:pt x="53596" y="62"/>
                  </a:cubicBezTo>
                  <a:cubicBezTo>
                    <a:pt x="38434" y="62"/>
                    <a:pt x="19988" y="6618"/>
                    <a:pt x="9628" y="30072"/>
                  </a:cubicBezTo>
                  <a:cubicBezTo>
                    <a:pt x="1542" y="47472"/>
                    <a:pt x="279" y="67143"/>
                    <a:pt x="279" y="87317"/>
                  </a:cubicBezTo>
                  <a:cubicBezTo>
                    <a:pt x="279" y="106231"/>
                    <a:pt x="1290" y="128928"/>
                    <a:pt x="11650" y="148094"/>
                  </a:cubicBezTo>
                  <a:cubicBezTo>
                    <a:pt x="22515" y="168521"/>
                    <a:pt x="40961" y="173564"/>
                    <a:pt x="53343" y="173564"/>
                  </a:cubicBezTo>
                  <a:cubicBezTo>
                    <a:pt x="66988" y="173564"/>
                    <a:pt x="86192" y="168269"/>
                    <a:pt x="97310" y="144311"/>
                  </a:cubicBezTo>
                  <a:cubicBezTo>
                    <a:pt x="105396" y="126910"/>
                    <a:pt x="106660" y="107240"/>
                    <a:pt x="106660" y="87317"/>
                  </a:cubicBezTo>
                  <a:close/>
                  <a:moveTo>
                    <a:pt x="53343" y="168016"/>
                  </a:moveTo>
                  <a:cubicBezTo>
                    <a:pt x="43488" y="168016"/>
                    <a:pt x="28580" y="161712"/>
                    <a:pt x="24031" y="137502"/>
                  </a:cubicBezTo>
                  <a:cubicBezTo>
                    <a:pt x="21252" y="122371"/>
                    <a:pt x="21252" y="99170"/>
                    <a:pt x="21252" y="84291"/>
                  </a:cubicBezTo>
                  <a:cubicBezTo>
                    <a:pt x="21252" y="68151"/>
                    <a:pt x="21252" y="51507"/>
                    <a:pt x="23273" y="37889"/>
                  </a:cubicBezTo>
                  <a:cubicBezTo>
                    <a:pt x="28074" y="7879"/>
                    <a:pt x="47026" y="5610"/>
                    <a:pt x="53343" y="5610"/>
                  </a:cubicBezTo>
                  <a:cubicBezTo>
                    <a:pt x="61682" y="5610"/>
                    <a:pt x="78359" y="10149"/>
                    <a:pt x="83160" y="35115"/>
                  </a:cubicBezTo>
                  <a:cubicBezTo>
                    <a:pt x="85687" y="49238"/>
                    <a:pt x="85687" y="68404"/>
                    <a:pt x="85687" y="84291"/>
                  </a:cubicBezTo>
                  <a:cubicBezTo>
                    <a:pt x="85687" y="103205"/>
                    <a:pt x="85687" y="120354"/>
                    <a:pt x="82907" y="136493"/>
                  </a:cubicBezTo>
                  <a:cubicBezTo>
                    <a:pt x="79117" y="160451"/>
                    <a:pt x="64714" y="168016"/>
                    <a:pt x="53343" y="168016"/>
                  </a:cubicBezTo>
                  <a:close/>
                </a:path>
              </a:pathLst>
            </a:custGeom>
            <a:grpFill/>
            <a:ln w="25363"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5014CB18-AD22-E6CD-70F0-6EF60AD79189}"/>
                </a:ext>
              </a:extLst>
            </p:cNvPr>
            <p:cNvSpPr/>
            <p:nvPr>
              <p:custDataLst>
                <p:tags r:id="rId31"/>
              </p:custDataLst>
            </p:nvPr>
          </p:nvSpPr>
          <p:spPr>
            <a:xfrm>
              <a:off x="9883360" y="3886663"/>
              <a:ext cx="10107" cy="302621"/>
            </a:xfrm>
            <a:custGeom>
              <a:avLst/>
              <a:gdLst>
                <a:gd name="connsiteX0" fmla="*/ 0 w 10107"/>
                <a:gd name="connsiteY0" fmla="*/ 0 h 302621"/>
                <a:gd name="connsiteX1" fmla="*/ 10107 w 10107"/>
                <a:gd name="connsiteY1" fmla="*/ 0 h 302621"/>
                <a:gd name="connsiteX2" fmla="*/ 10107 w 10107"/>
                <a:gd name="connsiteY2" fmla="*/ 302621 h 302621"/>
                <a:gd name="connsiteX3" fmla="*/ 0 w 10107"/>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07" h="302621">
                  <a:moveTo>
                    <a:pt x="0" y="0"/>
                  </a:moveTo>
                  <a:lnTo>
                    <a:pt x="10107" y="0"/>
                  </a:lnTo>
                  <a:lnTo>
                    <a:pt x="10107" y="302621"/>
                  </a:lnTo>
                  <a:lnTo>
                    <a:pt x="0" y="302621"/>
                  </a:lnTo>
                  <a:close/>
                </a:path>
              </a:pathLst>
            </a:custGeom>
            <a:grpFill/>
            <a:ln w="25363"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4C124E8F-9FDF-8033-121A-B529A256CD0D}"/>
                </a:ext>
              </a:extLst>
            </p:cNvPr>
            <p:cNvSpPr/>
            <p:nvPr>
              <p:custDataLst>
                <p:tags r:id="rId32"/>
              </p:custDataLst>
            </p:nvPr>
          </p:nvSpPr>
          <p:spPr>
            <a:xfrm>
              <a:off x="10054175" y="3920707"/>
              <a:ext cx="111940" cy="183338"/>
            </a:xfrm>
            <a:custGeom>
              <a:avLst/>
              <a:gdLst>
                <a:gd name="connsiteX0" fmla="*/ 74333 w 111940"/>
                <a:gd name="connsiteY0" fmla="*/ 80004 h 183338"/>
                <a:gd name="connsiteX1" fmla="*/ 41989 w 111940"/>
                <a:gd name="connsiteY1" fmla="*/ 72186 h 183338"/>
                <a:gd name="connsiteX2" fmla="*/ 16468 w 111940"/>
                <a:gd name="connsiteY2" fmla="*/ 40159 h 183338"/>
                <a:gd name="connsiteX3" fmla="*/ 49822 w 111940"/>
                <a:gd name="connsiteY3" fmla="*/ 7123 h 183338"/>
                <a:gd name="connsiteX4" fmla="*/ 99096 w 111940"/>
                <a:gd name="connsiteY4" fmla="*/ 59829 h 183338"/>
                <a:gd name="connsiteX5" fmla="*/ 102128 w 111940"/>
                <a:gd name="connsiteY5" fmla="*/ 62855 h 183338"/>
                <a:gd name="connsiteX6" fmla="*/ 105413 w 111940"/>
                <a:gd name="connsiteY6" fmla="*/ 56803 h 183338"/>
                <a:gd name="connsiteX7" fmla="*/ 105413 w 111940"/>
                <a:gd name="connsiteY7" fmla="*/ 6114 h 183338"/>
                <a:gd name="connsiteX8" fmla="*/ 102634 w 111940"/>
                <a:gd name="connsiteY8" fmla="*/ 62 h 183338"/>
                <a:gd name="connsiteX9" fmla="*/ 98843 w 111940"/>
                <a:gd name="connsiteY9" fmla="*/ 3340 h 183338"/>
                <a:gd name="connsiteX10" fmla="*/ 89999 w 111940"/>
                <a:gd name="connsiteY10" fmla="*/ 17714 h 183338"/>
                <a:gd name="connsiteX11" fmla="*/ 49570 w 111940"/>
                <a:gd name="connsiteY11" fmla="*/ 62 h 183338"/>
                <a:gd name="connsiteX12" fmla="*/ 296 w 111940"/>
                <a:gd name="connsiteY12" fmla="*/ 48985 h 183338"/>
                <a:gd name="connsiteX13" fmla="*/ 33398 w 111940"/>
                <a:gd name="connsiteY13" fmla="*/ 95135 h 183338"/>
                <a:gd name="connsiteX14" fmla="*/ 66752 w 111940"/>
                <a:gd name="connsiteY14" fmla="*/ 103457 h 183338"/>
                <a:gd name="connsiteX15" fmla="*/ 88231 w 111940"/>
                <a:gd name="connsiteY15" fmla="*/ 116319 h 183338"/>
                <a:gd name="connsiteX16" fmla="*/ 96064 w 111940"/>
                <a:gd name="connsiteY16" fmla="*/ 139520 h 183338"/>
                <a:gd name="connsiteX17" fmla="*/ 62204 w 111940"/>
                <a:gd name="connsiteY17" fmla="*/ 175582 h 183338"/>
                <a:gd name="connsiteX18" fmla="*/ 22279 w 111940"/>
                <a:gd name="connsiteY18" fmla="*/ 161964 h 183338"/>
                <a:gd name="connsiteX19" fmla="*/ 6613 w 111940"/>
                <a:gd name="connsiteY19" fmla="*/ 123128 h 183338"/>
                <a:gd name="connsiteX20" fmla="*/ 3581 w 111940"/>
                <a:gd name="connsiteY20" fmla="*/ 120606 h 183338"/>
                <a:gd name="connsiteX21" fmla="*/ 296 w 111940"/>
                <a:gd name="connsiteY21" fmla="*/ 126910 h 183338"/>
                <a:gd name="connsiteX22" fmla="*/ 296 w 111940"/>
                <a:gd name="connsiteY22" fmla="*/ 177347 h 183338"/>
                <a:gd name="connsiteX23" fmla="*/ 3075 w 111940"/>
                <a:gd name="connsiteY23" fmla="*/ 183400 h 183338"/>
                <a:gd name="connsiteX24" fmla="*/ 6866 w 111940"/>
                <a:gd name="connsiteY24" fmla="*/ 180121 h 183338"/>
                <a:gd name="connsiteX25" fmla="*/ 15962 w 111940"/>
                <a:gd name="connsiteY25" fmla="*/ 165747 h 183338"/>
                <a:gd name="connsiteX26" fmla="*/ 62457 w 111940"/>
                <a:gd name="connsiteY26" fmla="*/ 183400 h 183338"/>
                <a:gd name="connsiteX27" fmla="*/ 112236 w 111940"/>
                <a:gd name="connsiteY27" fmla="*/ 130945 h 183338"/>
                <a:gd name="connsiteX28" fmla="*/ 74333 w 111940"/>
                <a:gd name="connsiteY28" fmla="*/ 80004 h 18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940" h="183338">
                  <a:moveTo>
                    <a:pt x="74333" y="80004"/>
                  </a:moveTo>
                  <a:lnTo>
                    <a:pt x="41989" y="72186"/>
                  </a:lnTo>
                  <a:cubicBezTo>
                    <a:pt x="26322" y="68404"/>
                    <a:pt x="16468" y="54786"/>
                    <a:pt x="16468" y="40159"/>
                  </a:cubicBezTo>
                  <a:cubicBezTo>
                    <a:pt x="16468" y="22506"/>
                    <a:pt x="30113" y="7123"/>
                    <a:pt x="49822" y="7123"/>
                  </a:cubicBezTo>
                  <a:cubicBezTo>
                    <a:pt x="92021" y="7123"/>
                    <a:pt x="97580" y="48481"/>
                    <a:pt x="99096" y="59829"/>
                  </a:cubicBezTo>
                  <a:cubicBezTo>
                    <a:pt x="99349" y="61342"/>
                    <a:pt x="99349" y="62855"/>
                    <a:pt x="102128" y="62855"/>
                  </a:cubicBezTo>
                  <a:cubicBezTo>
                    <a:pt x="105413" y="62855"/>
                    <a:pt x="105413" y="61595"/>
                    <a:pt x="105413" y="56803"/>
                  </a:cubicBezTo>
                  <a:lnTo>
                    <a:pt x="105413" y="6114"/>
                  </a:lnTo>
                  <a:cubicBezTo>
                    <a:pt x="105413" y="1827"/>
                    <a:pt x="105413" y="62"/>
                    <a:pt x="102634" y="62"/>
                  </a:cubicBezTo>
                  <a:cubicBezTo>
                    <a:pt x="100865" y="62"/>
                    <a:pt x="100612" y="314"/>
                    <a:pt x="98843" y="3340"/>
                  </a:cubicBezTo>
                  <a:lnTo>
                    <a:pt x="89999" y="17714"/>
                  </a:lnTo>
                  <a:cubicBezTo>
                    <a:pt x="82419" y="10401"/>
                    <a:pt x="72059" y="62"/>
                    <a:pt x="49570" y="62"/>
                  </a:cubicBezTo>
                  <a:cubicBezTo>
                    <a:pt x="21521" y="62"/>
                    <a:pt x="296" y="22254"/>
                    <a:pt x="296" y="48985"/>
                  </a:cubicBezTo>
                  <a:cubicBezTo>
                    <a:pt x="296" y="69917"/>
                    <a:pt x="13688" y="88326"/>
                    <a:pt x="33398" y="95135"/>
                  </a:cubicBezTo>
                  <a:cubicBezTo>
                    <a:pt x="36177" y="96144"/>
                    <a:pt x="49064" y="99170"/>
                    <a:pt x="66752" y="103457"/>
                  </a:cubicBezTo>
                  <a:cubicBezTo>
                    <a:pt x="73575" y="105222"/>
                    <a:pt x="81155" y="106988"/>
                    <a:pt x="88231" y="116319"/>
                  </a:cubicBezTo>
                  <a:cubicBezTo>
                    <a:pt x="93537" y="122875"/>
                    <a:pt x="96064" y="131197"/>
                    <a:pt x="96064" y="139520"/>
                  </a:cubicBezTo>
                  <a:cubicBezTo>
                    <a:pt x="96064" y="157425"/>
                    <a:pt x="83430" y="175582"/>
                    <a:pt x="62204" y="175582"/>
                  </a:cubicBezTo>
                  <a:cubicBezTo>
                    <a:pt x="54876" y="175582"/>
                    <a:pt x="35672" y="174321"/>
                    <a:pt x="22279" y="161964"/>
                  </a:cubicBezTo>
                  <a:cubicBezTo>
                    <a:pt x="7624" y="148346"/>
                    <a:pt x="6866" y="132206"/>
                    <a:pt x="6613" y="123128"/>
                  </a:cubicBezTo>
                  <a:cubicBezTo>
                    <a:pt x="6360" y="120606"/>
                    <a:pt x="4339" y="120606"/>
                    <a:pt x="3581" y="120606"/>
                  </a:cubicBezTo>
                  <a:cubicBezTo>
                    <a:pt x="296" y="120606"/>
                    <a:pt x="296" y="122371"/>
                    <a:pt x="296" y="126910"/>
                  </a:cubicBezTo>
                  <a:lnTo>
                    <a:pt x="296" y="177347"/>
                  </a:lnTo>
                  <a:cubicBezTo>
                    <a:pt x="296" y="181634"/>
                    <a:pt x="296" y="183400"/>
                    <a:pt x="3075" y="183400"/>
                  </a:cubicBezTo>
                  <a:cubicBezTo>
                    <a:pt x="4844" y="183400"/>
                    <a:pt x="5097" y="182895"/>
                    <a:pt x="6866" y="180121"/>
                  </a:cubicBezTo>
                  <a:cubicBezTo>
                    <a:pt x="6866" y="179869"/>
                    <a:pt x="7624" y="179113"/>
                    <a:pt x="15962" y="165747"/>
                  </a:cubicBezTo>
                  <a:cubicBezTo>
                    <a:pt x="23796" y="174321"/>
                    <a:pt x="39967" y="183400"/>
                    <a:pt x="62457" y="183400"/>
                  </a:cubicBezTo>
                  <a:cubicBezTo>
                    <a:pt x="92021" y="183400"/>
                    <a:pt x="112236" y="158686"/>
                    <a:pt x="112236" y="130945"/>
                  </a:cubicBezTo>
                  <a:cubicBezTo>
                    <a:pt x="112236" y="105727"/>
                    <a:pt x="95558" y="85048"/>
                    <a:pt x="74333" y="80004"/>
                  </a:cubicBezTo>
                  <a:close/>
                </a:path>
              </a:pathLst>
            </a:custGeom>
            <a:grpFill/>
            <a:ln w="25363"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3AC0646A-9BC8-5F2E-B808-3B5A408FEE53}"/>
                </a:ext>
              </a:extLst>
            </p:cNvPr>
            <p:cNvSpPr/>
            <p:nvPr>
              <p:custDataLst>
                <p:tags r:id="rId33"/>
              </p:custDataLst>
            </p:nvPr>
          </p:nvSpPr>
          <p:spPr>
            <a:xfrm>
              <a:off x="10188745" y="3926255"/>
              <a:ext cx="172584" cy="172241"/>
            </a:xfrm>
            <a:custGeom>
              <a:avLst/>
              <a:gdLst>
                <a:gd name="connsiteX0" fmla="*/ 50586 w 172584"/>
                <a:gd name="connsiteY0" fmla="*/ 3340 h 172241"/>
                <a:gd name="connsiteX1" fmla="*/ 43258 w 172584"/>
                <a:gd name="connsiteY1" fmla="*/ 62 h 172241"/>
                <a:gd name="connsiteX2" fmla="*/ 301 w 172584"/>
                <a:gd name="connsiteY2" fmla="*/ 62 h 172241"/>
                <a:gd name="connsiteX3" fmla="*/ 301 w 172584"/>
                <a:gd name="connsiteY3" fmla="*/ 7879 h 172241"/>
                <a:gd name="connsiteX4" fmla="*/ 7629 w 172584"/>
                <a:gd name="connsiteY4" fmla="*/ 7879 h 172241"/>
                <a:gd name="connsiteX5" fmla="*/ 20263 w 172584"/>
                <a:gd name="connsiteY5" fmla="*/ 8384 h 172241"/>
                <a:gd name="connsiteX6" fmla="*/ 26328 w 172584"/>
                <a:gd name="connsiteY6" fmla="*/ 14184 h 172241"/>
                <a:gd name="connsiteX7" fmla="*/ 26328 w 172584"/>
                <a:gd name="connsiteY7" fmla="*/ 145824 h 172241"/>
                <a:gd name="connsiteX8" fmla="*/ 301 w 172584"/>
                <a:gd name="connsiteY8" fmla="*/ 164486 h 172241"/>
                <a:gd name="connsiteX9" fmla="*/ 301 w 172584"/>
                <a:gd name="connsiteY9" fmla="*/ 172304 h 172241"/>
                <a:gd name="connsiteX10" fmla="*/ 29866 w 172584"/>
                <a:gd name="connsiteY10" fmla="*/ 171547 h 172241"/>
                <a:gd name="connsiteX11" fmla="*/ 59430 w 172584"/>
                <a:gd name="connsiteY11" fmla="*/ 172304 h 172241"/>
                <a:gd name="connsiteX12" fmla="*/ 59430 w 172584"/>
                <a:gd name="connsiteY12" fmla="*/ 164486 h 172241"/>
                <a:gd name="connsiteX13" fmla="*/ 33403 w 172584"/>
                <a:gd name="connsiteY13" fmla="*/ 145824 h 172241"/>
                <a:gd name="connsiteX14" fmla="*/ 33403 w 172584"/>
                <a:gd name="connsiteY14" fmla="*/ 14688 h 172241"/>
                <a:gd name="connsiteX15" fmla="*/ 35930 w 172584"/>
                <a:gd name="connsiteY15" fmla="*/ 17714 h 172241"/>
                <a:gd name="connsiteX16" fmla="*/ 139026 w 172584"/>
                <a:gd name="connsiteY16" fmla="*/ 169025 h 172241"/>
                <a:gd name="connsiteX17" fmla="*/ 143322 w 172584"/>
                <a:gd name="connsiteY17" fmla="*/ 172304 h 172241"/>
                <a:gd name="connsiteX18" fmla="*/ 146859 w 172584"/>
                <a:gd name="connsiteY18" fmla="*/ 165747 h 172241"/>
                <a:gd name="connsiteX19" fmla="*/ 146859 w 172584"/>
                <a:gd name="connsiteY19" fmla="*/ 26541 h 172241"/>
                <a:gd name="connsiteX20" fmla="*/ 172886 w 172584"/>
                <a:gd name="connsiteY20" fmla="*/ 7879 h 172241"/>
                <a:gd name="connsiteX21" fmla="*/ 172886 w 172584"/>
                <a:gd name="connsiteY21" fmla="*/ 62 h 172241"/>
                <a:gd name="connsiteX22" fmla="*/ 143322 w 172584"/>
                <a:gd name="connsiteY22" fmla="*/ 818 h 172241"/>
                <a:gd name="connsiteX23" fmla="*/ 113757 w 172584"/>
                <a:gd name="connsiteY23" fmla="*/ 62 h 172241"/>
                <a:gd name="connsiteX24" fmla="*/ 113757 w 172584"/>
                <a:gd name="connsiteY24" fmla="*/ 7879 h 172241"/>
                <a:gd name="connsiteX25" fmla="*/ 139784 w 172584"/>
                <a:gd name="connsiteY25" fmla="*/ 26541 h 172241"/>
                <a:gd name="connsiteX26" fmla="*/ 139784 w 172584"/>
                <a:gd name="connsiteY26" fmla="*/ 134224 h 172241"/>
                <a:gd name="connsiteX27" fmla="*/ 50586 w 172584"/>
                <a:gd name="connsiteY27" fmla="*/ 3340 h 17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2584" h="172241">
                  <a:moveTo>
                    <a:pt x="50586" y="3340"/>
                  </a:moveTo>
                  <a:cubicBezTo>
                    <a:pt x="48312" y="314"/>
                    <a:pt x="48059" y="62"/>
                    <a:pt x="43258" y="62"/>
                  </a:cubicBezTo>
                  <a:lnTo>
                    <a:pt x="301" y="62"/>
                  </a:lnTo>
                  <a:lnTo>
                    <a:pt x="301" y="7879"/>
                  </a:lnTo>
                  <a:lnTo>
                    <a:pt x="7629" y="7879"/>
                  </a:lnTo>
                  <a:cubicBezTo>
                    <a:pt x="11419" y="7879"/>
                    <a:pt x="16473" y="8131"/>
                    <a:pt x="20263" y="8384"/>
                  </a:cubicBezTo>
                  <a:cubicBezTo>
                    <a:pt x="26075" y="9140"/>
                    <a:pt x="26328" y="9392"/>
                    <a:pt x="26328" y="14184"/>
                  </a:cubicBezTo>
                  <a:lnTo>
                    <a:pt x="26328" y="145824"/>
                  </a:lnTo>
                  <a:cubicBezTo>
                    <a:pt x="26328" y="152633"/>
                    <a:pt x="26328" y="164486"/>
                    <a:pt x="301" y="164486"/>
                  </a:cubicBezTo>
                  <a:lnTo>
                    <a:pt x="301" y="172304"/>
                  </a:lnTo>
                  <a:cubicBezTo>
                    <a:pt x="9145" y="172051"/>
                    <a:pt x="21527" y="171547"/>
                    <a:pt x="29866" y="171547"/>
                  </a:cubicBezTo>
                  <a:cubicBezTo>
                    <a:pt x="38204" y="171547"/>
                    <a:pt x="50586" y="172051"/>
                    <a:pt x="59430" y="172304"/>
                  </a:cubicBezTo>
                  <a:lnTo>
                    <a:pt x="59430" y="164486"/>
                  </a:lnTo>
                  <a:cubicBezTo>
                    <a:pt x="33403" y="164486"/>
                    <a:pt x="33403" y="152633"/>
                    <a:pt x="33403" y="145824"/>
                  </a:cubicBezTo>
                  <a:lnTo>
                    <a:pt x="33403" y="14688"/>
                  </a:lnTo>
                  <a:cubicBezTo>
                    <a:pt x="34667" y="15949"/>
                    <a:pt x="34919" y="16201"/>
                    <a:pt x="35930" y="17714"/>
                  </a:cubicBezTo>
                  <a:lnTo>
                    <a:pt x="139026" y="169025"/>
                  </a:lnTo>
                  <a:cubicBezTo>
                    <a:pt x="141300" y="172051"/>
                    <a:pt x="141553" y="172304"/>
                    <a:pt x="143322" y="172304"/>
                  </a:cubicBezTo>
                  <a:cubicBezTo>
                    <a:pt x="146859" y="172304"/>
                    <a:pt x="146859" y="170538"/>
                    <a:pt x="146859" y="165747"/>
                  </a:cubicBezTo>
                  <a:lnTo>
                    <a:pt x="146859" y="26541"/>
                  </a:lnTo>
                  <a:cubicBezTo>
                    <a:pt x="146859" y="19732"/>
                    <a:pt x="146859" y="7879"/>
                    <a:pt x="172886" y="7879"/>
                  </a:cubicBezTo>
                  <a:lnTo>
                    <a:pt x="172886" y="62"/>
                  </a:lnTo>
                  <a:cubicBezTo>
                    <a:pt x="164042" y="314"/>
                    <a:pt x="151660" y="818"/>
                    <a:pt x="143322" y="818"/>
                  </a:cubicBezTo>
                  <a:cubicBezTo>
                    <a:pt x="134983" y="818"/>
                    <a:pt x="122601" y="314"/>
                    <a:pt x="113757" y="62"/>
                  </a:cubicBezTo>
                  <a:lnTo>
                    <a:pt x="113757" y="7879"/>
                  </a:lnTo>
                  <a:cubicBezTo>
                    <a:pt x="139784" y="7879"/>
                    <a:pt x="139784" y="19732"/>
                    <a:pt x="139784" y="26541"/>
                  </a:cubicBezTo>
                  <a:lnTo>
                    <a:pt x="139784" y="134224"/>
                  </a:lnTo>
                  <a:lnTo>
                    <a:pt x="50586" y="3340"/>
                  </a:lnTo>
                  <a:close/>
                </a:path>
              </a:pathLst>
            </a:custGeom>
            <a:grpFill/>
            <a:ln w="25363"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8BD0813B-3CF7-795B-03B1-E6CA8028E517}"/>
                </a:ext>
              </a:extLst>
            </p:cNvPr>
            <p:cNvSpPr/>
            <p:nvPr>
              <p:custDataLst>
                <p:tags r:id="rId34"/>
              </p:custDataLst>
            </p:nvPr>
          </p:nvSpPr>
          <p:spPr>
            <a:xfrm>
              <a:off x="10378766" y="3926255"/>
              <a:ext cx="176122" cy="177790"/>
            </a:xfrm>
            <a:custGeom>
              <a:avLst/>
              <a:gdLst>
                <a:gd name="connsiteX0" fmla="*/ 48066 w 176122"/>
                <a:gd name="connsiteY0" fmla="*/ 83282 h 177790"/>
                <a:gd name="connsiteX1" fmla="*/ 48066 w 176122"/>
                <a:gd name="connsiteY1" fmla="*/ 17967 h 177790"/>
                <a:gd name="connsiteX2" fmla="*/ 53626 w 176122"/>
                <a:gd name="connsiteY2" fmla="*/ 8384 h 177790"/>
                <a:gd name="connsiteX3" fmla="*/ 68534 w 176122"/>
                <a:gd name="connsiteY3" fmla="*/ 7879 h 177790"/>
                <a:gd name="connsiteX4" fmla="*/ 119577 w 176122"/>
                <a:gd name="connsiteY4" fmla="*/ 45455 h 177790"/>
                <a:gd name="connsiteX5" fmla="*/ 76115 w 176122"/>
                <a:gd name="connsiteY5" fmla="*/ 83282 h 177790"/>
                <a:gd name="connsiteX6" fmla="*/ 48066 w 176122"/>
                <a:gd name="connsiteY6" fmla="*/ 83282 h 177790"/>
                <a:gd name="connsiteX7" fmla="*/ 101383 w 176122"/>
                <a:gd name="connsiteY7" fmla="*/ 86561 h 177790"/>
                <a:gd name="connsiteX8" fmla="*/ 145603 w 176122"/>
                <a:gd name="connsiteY8" fmla="*/ 45455 h 177790"/>
                <a:gd name="connsiteX9" fmla="*/ 79652 w 176122"/>
                <a:gd name="connsiteY9" fmla="*/ 62 h 177790"/>
                <a:gd name="connsiteX10" fmla="*/ 309 w 176122"/>
                <a:gd name="connsiteY10" fmla="*/ 62 h 177790"/>
                <a:gd name="connsiteX11" fmla="*/ 309 w 176122"/>
                <a:gd name="connsiteY11" fmla="*/ 7879 h 177790"/>
                <a:gd name="connsiteX12" fmla="*/ 6373 w 176122"/>
                <a:gd name="connsiteY12" fmla="*/ 7879 h 177790"/>
                <a:gd name="connsiteX13" fmla="*/ 26335 w 176122"/>
                <a:gd name="connsiteY13" fmla="*/ 19732 h 177790"/>
                <a:gd name="connsiteX14" fmla="*/ 26335 w 176122"/>
                <a:gd name="connsiteY14" fmla="*/ 152633 h 177790"/>
                <a:gd name="connsiteX15" fmla="*/ 6373 w 176122"/>
                <a:gd name="connsiteY15" fmla="*/ 164486 h 177790"/>
                <a:gd name="connsiteX16" fmla="*/ 309 w 176122"/>
                <a:gd name="connsiteY16" fmla="*/ 164486 h 177790"/>
                <a:gd name="connsiteX17" fmla="*/ 309 w 176122"/>
                <a:gd name="connsiteY17" fmla="*/ 172304 h 177790"/>
                <a:gd name="connsiteX18" fmla="*/ 37201 w 176122"/>
                <a:gd name="connsiteY18" fmla="*/ 171547 h 177790"/>
                <a:gd name="connsiteX19" fmla="*/ 74093 w 176122"/>
                <a:gd name="connsiteY19" fmla="*/ 172304 h 177790"/>
                <a:gd name="connsiteX20" fmla="*/ 74093 w 176122"/>
                <a:gd name="connsiteY20" fmla="*/ 164486 h 177790"/>
                <a:gd name="connsiteX21" fmla="*/ 68029 w 176122"/>
                <a:gd name="connsiteY21" fmla="*/ 164486 h 177790"/>
                <a:gd name="connsiteX22" fmla="*/ 48066 w 176122"/>
                <a:gd name="connsiteY22" fmla="*/ 152633 h 177790"/>
                <a:gd name="connsiteX23" fmla="*/ 48066 w 176122"/>
                <a:gd name="connsiteY23" fmla="*/ 88830 h 177790"/>
                <a:gd name="connsiteX24" fmla="*/ 77125 w 176122"/>
                <a:gd name="connsiteY24" fmla="*/ 88830 h 177790"/>
                <a:gd name="connsiteX25" fmla="*/ 100625 w 176122"/>
                <a:gd name="connsiteY25" fmla="*/ 97405 h 177790"/>
                <a:gd name="connsiteX26" fmla="*/ 110227 w 176122"/>
                <a:gd name="connsiteY26" fmla="*/ 131197 h 177790"/>
                <a:gd name="connsiteX27" fmla="*/ 120587 w 176122"/>
                <a:gd name="connsiteY27" fmla="*/ 167260 h 177790"/>
                <a:gd name="connsiteX28" fmla="*/ 152426 w 176122"/>
                <a:gd name="connsiteY28" fmla="*/ 177852 h 177790"/>
                <a:gd name="connsiteX29" fmla="*/ 176431 w 176122"/>
                <a:gd name="connsiteY29" fmla="*/ 150111 h 177790"/>
                <a:gd name="connsiteX30" fmla="*/ 173146 w 176122"/>
                <a:gd name="connsiteY30" fmla="*/ 145824 h 177790"/>
                <a:gd name="connsiteX31" fmla="*/ 170114 w 176122"/>
                <a:gd name="connsiteY31" fmla="*/ 149859 h 177790"/>
                <a:gd name="connsiteX32" fmla="*/ 153437 w 176122"/>
                <a:gd name="connsiteY32" fmla="*/ 172304 h 177790"/>
                <a:gd name="connsiteX33" fmla="*/ 135496 w 176122"/>
                <a:gd name="connsiteY33" fmla="*/ 135989 h 177790"/>
                <a:gd name="connsiteX34" fmla="*/ 132211 w 176122"/>
                <a:gd name="connsiteY34" fmla="*/ 115814 h 177790"/>
                <a:gd name="connsiteX35" fmla="*/ 101383 w 176122"/>
                <a:gd name="connsiteY35" fmla="*/ 86561 h 177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6122" h="177790">
                  <a:moveTo>
                    <a:pt x="48066" y="83282"/>
                  </a:moveTo>
                  <a:lnTo>
                    <a:pt x="48066" y="17967"/>
                  </a:lnTo>
                  <a:cubicBezTo>
                    <a:pt x="48066" y="12166"/>
                    <a:pt x="48066" y="9140"/>
                    <a:pt x="53626" y="8384"/>
                  </a:cubicBezTo>
                  <a:cubicBezTo>
                    <a:pt x="56152" y="7879"/>
                    <a:pt x="63480" y="7879"/>
                    <a:pt x="68534" y="7879"/>
                  </a:cubicBezTo>
                  <a:cubicBezTo>
                    <a:pt x="91276" y="7879"/>
                    <a:pt x="119577" y="8888"/>
                    <a:pt x="119577" y="45455"/>
                  </a:cubicBezTo>
                  <a:cubicBezTo>
                    <a:pt x="119577" y="62855"/>
                    <a:pt x="113512" y="83282"/>
                    <a:pt x="76115" y="83282"/>
                  </a:cubicBezTo>
                  <a:lnTo>
                    <a:pt x="48066" y="83282"/>
                  </a:lnTo>
                  <a:close/>
                  <a:moveTo>
                    <a:pt x="101383" y="86561"/>
                  </a:moveTo>
                  <a:cubicBezTo>
                    <a:pt x="125894" y="80508"/>
                    <a:pt x="145603" y="65125"/>
                    <a:pt x="145603" y="45455"/>
                  </a:cubicBezTo>
                  <a:cubicBezTo>
                    <a:pt x="145603" y="21245"/>
                    <a:pt x="116797" y="62"/>
                    <a:pt x="79652" y="62"/>
                  </a:cubicBezTo>
                  <a:lnTo>
                    <a:pt x="309" y="62"/>
                  </a:lnTo>
                  <a:lnTo>
                    <a:pt x="309" y="7879"/>
                  </a:lnTo>
                  <a:lnTo>
                    <a:pt x="6373" y="7879"/>
                  </a:lnTo>
                  <a:cubicBezTo>
                    <a:pt x="25830" y="7879"/>
                    <a:pt x="26335" y="10653"/>
                    <a:pt x="26335" y="19732"/>
                  </a:cubicBezTo>
                  <a:lnTo>
                    <a:pt x="26335" y="152633"/>
                  </a:lnTo>
                  <a:cubicBezTo>
                    <a:pt x="26335" y="161712"/>
                    <a:pt x="25830" y="164486"/>
                    <a:pt x="6373" y="164486"/>
                  </a:cubicBezTo>
                  <a:lnTo>
                    <a:pt x="309" y="164486"/>
                  </a:lnTo>
                  <a:lnTo>
                    <a:pt x="309" y="172304"/>
                  </a:lnTo>
                  <a:cubicBezTo>
                    <a:pt x="9405" y="171547"/>
                    <a:pt x="27346" y="171547"/>
                    <a:pt x="37201" y="171547"/>
                  </a:cubicBezTo>
                  <a:cubicBezTo>
                    <a:pt x="47056" y="171547"/>
                    <a:pt x="64996" y="171547"/>
                    <a:pt x="74093" y="172304"/>
                  </a:cubicBezTo>
                  <a:lnTo>
                    <a:pt x="74093" y="164486"/>
                  </a:lnTo>
                  <a:lnTo>
                    <a:pt x="68029" y="164486"/>
                  </a:lnTo>
                  <a:cubicBezTo>
                    <a:pt x="48572" y="164486"/>
                    <a:pt x="48066" y="161712"/>
                    <a:pt x="48066" y="152633"/>
                  </a:cubicBezTo>
                  <a:lnTo>
                    <a:pt x="48066" y="88830"/>
                  </a:lnTo>
                  <a:lnTo>
                    <a:pt x="77125" y="88830"/>
                  </a:lnTo>
                  <a:cubicBezTo>
                    <a:pt x="81168" y="88830"/>
                    <a:pt x="91781" y="88830"/>
                    <a:pt x="100625" y="97405"/>
                  </a:cubicBezTo>
                  <a:cubicBezTo>
                    <a:pt x="110227" y="106483"/>
                    <a:pt x="110227" y="114301"/>
                    <a:pt x="110227" y="131197"/>
                  </a:cubicBezTo>
                  <a:cubicBezTo>
                    <a:pt x="110227" y="147589"/>
                    <a:pt x="110227" y="157677"/>
                    <a:pt x="120587" y="167260"/>
                  </a:cubicBezTo>
                  <a:cubicBezTo>
                    <a:pt x="130948" y="176338"/>
                    <a:pt x="144845" y="177852"/>
                    <a:pt x="152426" y="177852"/>
                  </a:cubicBezTo>
                  <a:cubicBezTo>
                    <a:pt x="172136" y="177852"/>
                    <a:pt x="176431" y="157172"/>
                    <a:pt x="176431" y="150111"/>
                  </a:cubicBezTo>
                  <a:cubicBezTo>
                    <a:pt x="176431" y="148598"/>
                    <a:pt x="176431" y="145824"/>
                    <a:pt x="173146" y="145824"/>
                  </a:cubicBezTo>
                  <a:cubicBezTo>
                    <a:pt x="170367" y="145824"/>
                    <a:pt x="170367" y="148094"/>
                    <a:pt x="170114" y="149859"/>
                  </a:cubicBezTo>
                  <a:cubicBezTo>
                    <a:pt x="168598" y="167764"/>
                    <a:pt x="159754" y="172304"/>
                    <a:pt x="153437" y="172304"/>
                  </a:cubicBezTo>
                  <a:cubicBezTo>
                    <a:pt x="141055" y="172304"/>
                    <a:pt x="139034" y="159442"/>
                    <a:pt x="135496" y="135989"/>
                  </a:cubicBezTo>
                  <a:lnTo>
                    <a:pt x="132211" y="115814"/>
                  </a:lnTo>
                  <a:cubicBezTo>
                    <a:pt x="127663" y="99674"/>
                    <a:pt x="115281" y="91352"/>
                    <a:pt x="101383" y="86561"/>
                  </a:cubicBezTo>
                  <a:close/>
                </a:path>
              </a:pathLst>
            </a:custGeom>
            <a:grpFill/>
            <a:ln w="25363"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160CE5E3-A3CE-B32F-C0F0-FBEAEC852631}"/>
                </a:ext>
              </a:extLst>
            </p:cNvPr>
            <p:cNvSpPr/>
            <p:nvPr>
              <p:custDataLst>
                <p:tags r:id="rId35"/>
              </p:custDataLst>
            </p:nvPr>
          </p:nvSpPr>
          <p:spPr>
            <a:xfrm>
              <a:off x="10661129" y="3962318"/>
              <a:ext cx="154391" cy="146266"/>
            </a:xfrm>
            <a:custGeom>
              <a:avLst/>
              <a:gdLst>
                <a:gd name="connsiteX0" fmla="*/ 149910 w 154391"/>
                <a:gd name="connsiteY0" fmla="*/ 78743 h 146266"/>
                <a:gd name="connsiteX1" fmla="*/ 154711 w 154391"/>
                <a:gd name="connsiteY1" fmla="*/ 73195 h 146266"/>
                <a:gd name="connsiteX2" fmla="*/ 149910 w 154391"/>
                <a:gd name="connsiteY2" fmla="*/ 67647 h 146266"/>
                <a:gd name="connsiteX3" fmla="*/ 9921 w 154391"/>
                <a:gd name="connsiteY3" fmla="*/ 1827 h 146266"/>
                <a:gd name="connsiteX4" fmla="*/ 5373 w 154391"/>
                <a:gd name="connsiteY4" fmla="*/ 62 h 146266"/>
                <a:gd name="connsiteX5" fmla="*/ 319 w 154391"/>
                <a:gd name="connsiteY5" fmla="*/ 5105 h 146266"/>
                <a:gd name="connsiteX6" fmla="*/ 5120 w 154391"/>
                <a:gd name="connsiteY6" fmla="*/ 10653 h 146266"/>
                <a:gd name="connsiteX7" fmla="*/ 137781 w 154391"/>
                <a:gd name="connsiteY7" fmla="*/ 73195 h 146266"/>
                <a:gd name="connsiteX8" fmla="*/ 5120 w 154391"/>
                <a:gd name="connsiteY8" fmla="*/ 135737 h 146266"/>
                <a:gd name="connsiteX9" fmla="*/ 319 w 154391"/>
                <a:gd name="connsiteY9" fmla="*/ 141285 h 146266"/>
                <a:gd name="connsiteX10" fmla="*/ 5373 w 154391"/>
                <a:gd name="connsiteY10" fmla="*/ 146329 h 146266"/>
                <a:gd name="connsiteX11" fmla="*/ 9921 w 154391"/>
                <a:gd name="connsiteY11" fmla="*/ 144563 h 146266"/>
                <a:gd name="connsiteX12" fmla="*/ 149910 w 154391"/>
                <a:gd name="connsiteY12" fmla="*/ 78743 h 14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391" h="146266">
                  <a:moveTo>
                    <a:pt x="149910" y="78743"/>
                  </a:moveTo>
                  <a:cubicBezTo>
                    <a:pt x="152689" y="77482"/>
                    <a:pt x="154711" y="76221"/>
                    <a:pt x="154711" y="73195"/>
                  </a:cubicBezTo>
                  <a:cubicBezTo>
                    <a:pt x="154711" y="70169"/>
                    <a:pt x="152689" y="68908"/>
                    <a:pt x="149910" y="67647"/>
                  </a:cubicBezTo>
                  <a:lnTo>
                    <a:pt x="9921" y="1827"/>
                  </a:lnTo>
                  <a:cubicBezTo>
                    <a:pt x="6637" y="62"/>
                    <a:pt x="6131" y="62"/>
                    <a:pt x="5373" y="62"/>
                  </a:cubicBezTo>
                  <a:cubicBezTo>
                    <a:pt x="2594" y="62"/>
                    <a:pt x="319" y="2331"/>
                    <a:pt x="319" y="5105"/>
                  </a:cubicBezTo>
                  <a:cubicBezTo>
                    <a:pt x="319" y="7375"/>
                    <a:pt x="1583" y="8888"/>
                    <a:pt x="5120" y="10653"/>
                  </a:cubicBezTo>
                  <a:lnTo>
                    <a:pt x="137781" y="73195"/>
                  </a:lnTo>
                  <a:lnTo>
                    <a:pt x="5120" y="135737"/>
                  </a:lnTo>
                  <a:cubicBezTo>
                    <a:pt x="1583" y="137502"/>
                    <a:pt x="319" y="139015"/>
                    <a:pt x="319" y="141285"/>
                  </a:cubicBezTo>
                  <a:cubicBezTo>
                    <a:pt x="319" y="144059"/>
                    <a:pt x="2594" y="146329"/>
                    <a:pt x="5373" y="146329"/>
                  </a:cubicBezTo>
                  <a:cubicBezTo>
                    <a:pt x="6131" y="146329"/>
                    <a:pt x="6637" y="146329"/>
                    <a:pt x="9921" y="144563"/>
                  </a:cubicBezTo>
                  <a:lnTo>
                    <a:pt x="149910" y="78743"/>
                  </a:lnTo>
                  <a:close/>
                </a:path>
              </a:pathLst>
            </a:custGeom>
            <a:grpFill/>
            <a:ln w="25363"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A8CF6A7B-8560-FA7B-DC7D-881ECEAE7899}"/>
                </a:ext>
              </a:extLst>
            </p:cNvPr>
            <p:cNvSpPr/>
            <p:nvPr>
              <p:custDataLst>
                <p:tags r:id="rId36"/>
              </p:custDataLst>
            </p:nvPr>
          </p:nvSpPr>
          <p:spPr>
            <a:xfrm>
              <a:off x="10933554" y="3930542"/>
              <a:ext cx="100821" cy="173502"/>
            </a:xfrm>
            <a:custGeom>
              <a:avLst/>
              <a:gdLst>
                <a:gd name="connsiteX0" fmla="*/ 101152 w 100821"/>
                <a:gd name="connsiteY0" fmla="*/ 117327 h 173502"/>
                <a:gd name="connsiteX1" fmla="*/ 53142 w 100821"/>
                <a:gd name="connsiteY1" fmla="*/ 62099 h 173502"/>
                <a:gd name="connsiteX2" fmla="*/ 21051 w 100821"/>
                <a:gd name="connsiteY2" fmla="*/ 74960 h 173502"/>
                <a:gd name="connsiteX3" fmla="*/ 21051 w 100821"/>
                <a:gd name="connsiteY3" fmla="*/ 25784 h 173502"/>
                <a:gd name="connsiteX4" fmla="*/ 42529 w 100821"/>
                <a:gd name="connsiteY4" fmla="*/ 29063 h 173502"/>
                <a:gd name="connsiteX5" fmla="*/ 91298 w 100821"/>
                <a:gd name="connsiteY5" fmla="*/ 2836 h 173502"/>
                <a:gd name="connsiteX6" fmla="*/ 88771 w 100821"/>
                <a:gd name="connsiteY6" fmla="*/ 62 h 173502"/>
                <a:gd name="connsiteX7" fmla="*/ 86749 w 100821"/>
                <a:gd name="connsiteY7" fmla="*/ 818 h 173502"/>
                <a:gd name="connsiteX8" fmla="*/ 52384 w 100821"/>
                <a:gd name="connsiteY8" fmla="*/ 8131 h 173502"/>
                <a:gd name="connsiteX9" fmla="*/ 18777 w 100821"/>
                <a:gd name="connsiteY9" fmla="*/ 1070 h 173502"/>
                <a:gd name="connsiteX10" fmla="*/ 15744 w 100821"/>
                <a:gd name="connsiteY10" fmla="*/ 314 h 173502"/>
                <a:gd name="connsiteX11" fmla="*/ 13217 w 100821"/>
                <a:gd name="connsiteY11" fmla="*/ 6366 h 173502"/>
                <a:gd name="connsiteX12" fmla="*/ 13217 w 100821"/>
                <a:gd name="connsiteY12" fmla="*/ 81013 h 173502"/>
                <a:gd name="connsiteX13" fmla="*/ 16755 w 100821"/>
                <a:gd name="connsiteY13" fmla="*/ 87570 h 173502"/>
                <a:gd name="connsiteX14" fmla="*/ 20040 w 100821"/>
                <a:gd name="connsiteY14" fmla="*/ 85300 h 173502"/>
                <a:gd name="connsiteX15" fmla="*/ 52637 w 100821"/>
                <a:gd name="connsiteY15" fmla="*/ 67647 h 173502"/>
                <a:gd name="connsiteX16" fmla="*/ 74115 w 100821"/>
                <a:gd name="connsiteY16" fmla="*/ 83787 h 173502"/>
                <a:gd name="connsiteX17" fmla="*/ 78663 w 100821"/>
                <a:gd name="connsiteY17" fmla="*/ 115562 h 173502"/>
                <a:gd name="connsiteX18" fmla="*/ 72599 w 100821"/>
                <a:gd name="connsiteY18" fmla="*/ 150111 h 173502"/>
                <a:gd name="connsiteX19" fmla="*/ 45561 w 100821"/>
                <a:gd name="connsiteY19" fmla="*/ 166503 h 173502"/>
                <a:gd name="connsiteX20" fmla="*/ 8416 w 100821"/>
                <a:gd name="connsiteY20" fmla="*/ 138259 h 173502"/>
                <a:gd name="connsiteX21" fmla="*/ 12712 w 100821"/>
                <a:gd name="connsiteY21" fmla="*/ 138763 h 173502"/>
                <a:gd name="connsiteX22" fmla="*/ 25346 w 100821"/>
                <a:gd name="connsiteY22" fmla="*/ 126406 h 173502"/>
                <a:gd name="connsiteX23" fmla="*/ 12712 w 100821"/>
                <a:gd name="connsiteY23" fmla="*/ 114049 h 173502"/>
                <a:gd name="connsiteX24" fmla="*/ 330 w 100821"/>
                <a:gd name="connsiteY24" fmla="*/ 127415 h 173502"/>
                <a:gd name="connsiteX25" fmla="*/ 46067 w 100821"/>
                <a:gd name="connsiteY25" fmla="*/ 173564 h 173502"/>
                <a:gd name="connsiteX26" fmla="*/ 101152 w 100821"/>
                <a:gd name="connsiteY26" fmla="*/ 117327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0821" h="173502">
                  <a:moveTo>
                    <a:pt x="101152" y="117327"/>
                  </a:moveTo>
                  <a:cubicBezTo>
                    <a:pt x="101152" y="87317"/>
                    <a:pt x="80432" y="62099"/>
                    <a:pt x="53142" y="62099"/>
                  </a:cubicBezTo>
                  <a:cubicBezTo>
                    <a:pt x="41013" y="62099"/>
                    <a:pt x="30147" y="66134"/>
                    <a:pt x="21051" y="74960"/>
                  </a:cubicBezTo>
                  <a:lnTo>
                    <a:pt x="21051" y="25784"/>
                  </a:lnTo>
                  <a:cubicBezTo>
                    <a:pt x="26104" y="27297"/>
                    <a:pt x="34443" y="29063"/>
                    <a:pt x="42529" y="29063"/>
                  </a:cubicBezTo>
                  <a:cubicBezTo>
                    <a:pt x="73610" y="29063"/>
                    <a:pt x="91298" y="6114"/>
                    <a:pt x="91298" y="2836"/>
                  </a:cubicBezTo>
                  <a:cubicBezTo>
                    <a:pt x="91298" y="1322"/>
                    <a:pt x="90540" y="62"/>
                    <a:pt x="88771" y="62"/>
                  </a:cubicBezTo>
                  <a:cubicBezTo>
                    <a:pt x="88518" y="62"/>
                    <a:pt x="88013" y="62"/>
                    <a:pt x="86749" y="818"/>
                  </a:cubicBezTo>
                  <a:cubicBezTo>
                    <a:pt x="81695" y="3088"/>
                    <a:pt x="69314" y="8131"/>
                    <a:pt x="52384" y="8131"/>
                  </a:cubicBezTo>
                  <a:cubicBezTo>
                    <a:pt x="42276" y="8131"/>
                    <a:pt x="30653" y="6366"/>
                    <a:pt x="18777" y="1070"/>
                  </a:cubicBezTo>
                  <a:cubicBezTo>
                    <a:pt x="16755" y="314"/>
                    <a:pt x="16250" y="314"/>
                    <a:pt x="15744" y="314"/>
                  </a:cubicBezTo>
                  <a:cubicBezTo>
                    <a:pt x="13217" y="314"/>
                    <a:pt x="13217" y="2331"/>
                    <a:pt x="13217" y="6366"/>
                  </a:cubicBezTo>
                  <a:lnTo>
                    <a:pt x="13217" y="81013"/>
                  </a:lnTo>
                  <a:cubicBezTo>
                    <a:pt x="13217" y="85552"/>
                    <a:pt x="13217" y="87570"/>
                    <a:pt x="16755" y="87570"/>
                  </a:cubicBezTo>
                  <a:cubicBezTo>
                    <a:pt x="18524" y="87570"/>
                    <a:pt x="19029" y="86813"/>
                    <a:pt x="20040" y="85300"/>
                  </a:cubicBezTo>
                  <a:cubicBezTo>
                    <a:pt x="22820" y="81265"/>
                    <a:pt x="32169" y="67647"/>
                    <a:pt x="52637" y="67647"/>
                  </a:cubicBezTo>
                  <a:cubicBezTo>
                    <a:pt x="65776" y="67647"/>
                    <a:pt x="72093" y="79247"/>
                    <a:pt x="74115" y="83787"/>
                  </a:cubicBezTo>
                  <a:cubicBezTo>
                    <a:pt x="78158" y="93118"/>
                    <a:pt x="78663" y="102953"/>
                    <a:pt x="78663" y="115562"/>
                  </a:cubicBezTo>
                  <a:cubicBezTo>
                    <a:pt x="78663" y="124388"/>
                    <a:pt x="78663" y="139520"/>
                    <a:pt x="72599" y="150111"/>
                  </a:cubicBezTo>
                  <a:cubicBezTo>
                    <a:pt x="66534" y="159947"/>
                    <a:pt x="57185" y="166503"/>
                    <a:pt x="45561" y="166503"/>
                  </a:cubicBezTo>
                  <a:cubicBezTo>
                    <a:pt x="27115" y="166503"/>
                    <a:pt x="12712" y="153138"/>
                    <a:pt x="8416" y="138259"/>
                  </a:cubicBezTo>
                  <a:cubicBezTo>
                    <a:pt x="9174" y="138511"/>
                    <a:pt x="9933" y="138763"/>
                    <a:pt x="12712" y="138763"/>
                  </a:cubicBezTo>
                  <a:cubicBezTo>
                    <a:pt x="21051" y="138763"/>
                    <a:pt x="25346" y="132458"/>
                    <a:pt x="25346" y="126406"/>
                  </a:cubicBezTo>
                  <a:cubicBezTo>
                    <a:pt x="25346" y="120354"/>
                    <a:pt x="21051" y="114049"/>
                    <a:pt x="12712" y="114049"/>
                  </a:cubicBezTo>
                  <a:cubicBezTo>
                    <a:pt x="9174" y="114049"/>
                    <a:pt x="330" y="115814"/>
                    <a:pt x="330" y="127415"/>
                  </a:cubicBezTo>
                  <a:cubicBezTo>
                    <a:pt x="330" y="149103"/>
                    <a:pt x="17766" y="173564"/>
                    <a:pt x="46067" y="173564"/>
                  </a:cubicBezTo>
                  <a:cubicBezTo>
                    <a:pt x="75378" y="173564"/>
                    <a:pt x="101152" y="149355"/>
                    <a:pt x="101152" y="117327"/>
                  </a:cubicBezTo>
                  <a:close/>
                </a:path>
              </a:pathLst>
            </a:custGeom>
            <a:grpFill/>
            <a:ln w="25363"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30AC1E9F-FF88-CCB1-11FB-E0F7FBB511EE}"/>
                </a:ext>
              </a:extLst>
            </p:cNvPr>
            <p:cNvSpPr/>
            <p:nvPr>
              <p:custDataLst>
                <p:tags r:id="rId37"/>
              </p:custDataLst>
            </p:nvPr>
          </p:nvSpPr>
          <p:spPr>
            <a:xfrm>
              <a:off x="11057118" y="3930542"/>
              <a:ext cx="106380" cy="173502"/>
            </a:xfrm>
            <a:custGeom>
              <a:avLst/>
              <a:gdLst>
                <a:gd name="connsiteX0" fmla="*/ 106716 w 106380"/>
                <a:gd name="connsiteY0" fmla="*/ 87317 h 173502"/>
                <a:gd name="connsiteX1" fmla="*/ 96609 w 106380"/>
                <a:gd name="connsiteY1" fmla="*/ 28306 h 173502"/>
                <a:gd name="connsiteX2" fmla="*/ 53652 w 106380"/>
                <a:gd name="connsiteY2" fmla="*/ 62 h 173502"/>
                <a:gd name="connsiteX3" fmla="*/ 9685 w 106380"/>
                <a:gd name="connsiteY3" fmla="*/ 30072 h 173502"/>
                <a:gd name="connsiteX4" fmla="*/ 335 w 106380"/>
                <a:gd name="connsiteY4" fmla="*/ 87317 h 173502"/>
                <a:gd name="connsiteX5" fmla="*/ 11706 w 106380"/>
                <a:gd name="connsiteY5" fmla="*/ 148094 h 173502"/>
                <a:gd name="connsiteX6" fmla="*/ 53400 w 106380"/>
                <a:gd name="connsiteY6" fmla="*/ 173564 h 173502"/>
                <a:gd name="connsiteX7" fmla="*/ 97367 w 106380"/>
                <a:gd name="connsiteY7" fmla="*/ 144311 h 173502"/>
                <a:gd name="connsiteX8" fmla="*/ 106716 w 106380"/>
                <a:gd name="connsiteY8" fmla="*/ 87317 h 173502"/>
                <a:gd name="connsiteX9" fmla="*/ 53400 w 106380"/>
                <a:gd name="connsiteY9" fmla="*/ 168016 h 173502"/>
                <a:gd name="connsiteX10" fmla="*/ 24088 w 106380"/>
                <a:gd name="connsiteY10" fmla="*/ 137502 h 173502"/>
                <a:gd name="connsiteX11" fmla="*/ 21308 w 106380"/>
                <a:gd name="connsiteY11" fmla="*/ 84291 h 173502"/>
                <a:gd name="connsiteX12" fmla="*/ 23330 w 106380"/>
                <a:gd name="connsiteY12" fmla="*/ 37889 h 173502"/>
                <a:gd name="connsiteX13" fmla="*/ 53400 w 106380"/>
                <a:gd name="connsiteY13" fmla="*/ 5610 h 173502"/>
                <a:gd name="connsiteX14" fmla="*/ 83217 w 106380"/>
                <a:gd name="connsiteY14" fmla="*/ 35115 h 173502"/>
                <a:gd name="connsiteX15" fmla="*/ 85743 w 106380"/>
                <a:gd name="connsiteY15" fmla="*/ 84291 h 173502"/>
                <a:gd name="connsiteX16" fmla="*/ 82964 w 106380"/>
                <a:gd name="connsiteY16" fmla="*/ 136493 h 173502"/>
                <a:gd name="connsiteX17" fmla="*/ 53400 w 106380"/>
                <a:gd name="connsiteY17" fmla="*/ 168016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380" h="173502">
                  <a:moveTo>
                    <a:pt x="106716" y="87317"/>
                  </a:moveTo>
                  <a:cubicBezTo>
                    <a:pt x="106716" y="67143"/>
                    <a:pt x="105453" y="46968"/>
                    <a:pt x="96609" y="28306"/>
                  </a:cubicBezTo>
                  <a:cubicBezTo>
                    <a:pt x="84985" y="4097"/>
                    <a:pt x="64265" y="62"/>
                    <a:pt x="53652" y="62"/>
                  </a:cubicBezTo>
                  <a:cubicBezTo>
                    <a:pt x="38491" y="62"/>
                    <a:pt x="20045" y="6618"/>
                    <a:pt x="9685" y="30072"/>
                  </a:cubicBezTo>
                  <a:cubicBezTo>
                    <a:pt x="1599" y="47472"/>
                    <a:pt x="335" y="67143"/>
                    <a:pt x="335" y="87317"/>
                  </a:cubicBezTo>
                  <a:cubicBezTo>
                    <a:pt x="335" y="106231"/>
                    <a:pt x="1346" y="128928"/>
                    <a:pt x="11706" y="148094"/>
                  </a:cubicBezTo>
                  <a:cubicBezTo>
                    <a:pt x="22572" y="168521"/>
                    <a:pt x="41018" y="173564"/>
                    <a:pt x="53400" y="173564"/>
                  </a:cubicBezTo>
                  <a:cubicBezTo>
                    <a:pt x="67045" y="173564"/>
                    <a:pt x="86249" y="168269"/>
                    <a:pt x="97367" y="144311"/>
                  </a:cubicBezTo>
                  <a:cubicBezTo>
                    <a:pt x="105453" y="126910"/>
                    <a:pt x="106716" y="107240"/>
                    <a:pt x="106716" y="87317"/>
                  </a:cubicBezTo>
                  <a:close/>
                  <a:moveTo>
                    <a:pt x="53400" y="168016"/>
                  </a:moveTo>
                  <a:cubicBezTo>
                    <a:pt x="43545" y="168016"/>
                    <a:pt x="28636" y="161712"/>
                    <a:pt x="24088" y="137502"/>
                  </a:cubicBezTo>
                  <a:cubicBezTo>
                    <a:pt x="21308" y="122371"/>
                    <a:pt x="21308" y="99170"/>
                    <a:pt x="21308" y="84291"/>
                  </a:cubicBezTo>
                  <a:cubicBezTo>
                    <a:pt x="21308" y="68151"/>
                    <a:pt x="21308" y="51507"/>
                    <a:pt x="23330" y="37889"/>
                  </a:cubicBezTo>
                  <a:cubicBezTo>
                    <a:pt x="28131" y="7879"/>
                    <a:pt x="47082" y="5610"/>
                    <a:pt x="53400" y="5610"/>
                  </a:cubicBezTo>
                  <a:cubicBezTo>
                    <a:pt x="61738" y="5610"/>
                    <a:pt x="78416" y="10149"/>
                    <a:pt x="83217" y="35115"/>
                  </a:cubicBezTo>
                  <a:cubicBezTo>
                    <a:pt x="85743" y="49238"/>
                    <a:pt x="85743" y="68404"/>
                    <a:pt x="85743" y="84291"/>
                  </a:cubicBezTo>
                  <a:cubicBezTo>
                    <a:pt x="85743" y="103205"/>
                    <a:pt x="85743" y="120354"/>
                    <a:pt x="82964" y="136493"/>
                  </a:cubicBezTo>
                  <a:cubicBezTo>
                    <a:pt x="79174" y="160451"/>
                    <a:pt x="64770" y="168016"/>
                    <a:pt x="53400" y="168016"/>
                  </a:cubicBezTo>
                  <a:close/>
                </a:path>
              </a:pathLst>
            </a:custGeom>
            <a:grpFill/>
            <a:ln w="25363"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0A7BE746-8F8F-71FC-C1DE-FD11918DD542}"/>
                </a:ext>
              </a:extLst>
            </p:cNvPr>
            <p:cNvSpPr/>
            <p:nvPr>
              <p:custDataLst>
                <p:tags r:id="rId38"/>
              </p:custDataLst>
            </p:nvPr>
          </p:nvSpPr>
          <p:spPr>
            <a:xfrm>
              <a:off x="11320165" y="3886663"/>
              <a:ext cx="10107" cy="302621"/>
            </a:xfrm>
            <a:custGeom>
              <a:avLst/>
              <a:gdLst>
                <a:gd name="connsiteX0" fmla="*/ 0 w 10107"/>
                <a:gd name="connsiteY0" fmla="*/ 0 h 302621"/>
                <a:gd name="connsiteX1" fmla="*/ 10107 w 10107"/>
                <a:gd name="connsiteY1" fmla="*/ 0 h 302621"/>
                <a:gd name="connsiteX2" fmla="*/ 10107 w 10107"/>
                <a:gd name="connsiteY2" fmla="*/ 302621 h 302621"/>
                <a:gd name="connsiteX3" fmla="*/ 0 w 10107"/>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07" h="302621">
                  <a:moveTo>
                    <a:pt x="0" y="0"/>
                  </a:moveTo>
                  <a:lnTo>
                    <a:pt x="10107" y="0"/>
                  </a:lnTo>
                  <a:lnTo>
                    <a:pt x="10107" y="302621"/>
                  </a:lnTo>
                  <a:lnTo>
                    <a:pt x="0" y="302621"/>
                  </a:lnTo>
                  <a:close/>
                </a:path>
              </a:pathLst>
            </a:custGeom>
            <a:grpFill/>
            <a:ln w="25363"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0888FBC7-7350-C296-FC6A-445079634CF8}"/>
                </a:ext>
              </a:extLst>
            </p:cNvPr>
            <p:cNvSpPr/>
            <p:nvPr>
              <p:custDataLst>
                <p:tags r:id="rId39"/>
              </p:custDataLst>
            </p:nvPr>
          </p:nvSpPr>
          <p:spPr>
            <a:xfrm>
              <a:off x="11490981" y="3920707"/>
              <a:ext cx="111940" cy="183338"/>
            </a:xfrm>
            <a:custGeom>
              <a:avLst/>
              <a:gdLst>
                <a:gd name="connsiteX0" fmla="*/ 74389 w 111940"/>
                <a:gd name="connsiteY0" fmla="*/ 80004 h 183338"/>
                <a:gd name="connsiteX1" fmla="*/ 42046 w 111940"/>
                <a:gd name="connsiteY1" fmla="*/ 72186 h 183338"/>
                <a:gd name="connsiteX2" fmla="*/ 16524 w 111940"/>
                <a:gd name="connsiteY2" fmla="*/ 40159 h 183338"/>
                <a:gd name="connsiteX3" fmla="*/ 49879 w 111940"/>
                <a:gd name="connsiteY3" fmla="*/ 7123 h 183338"/>
                <a:gd name="connsiteX4" fmla="*/ 99153 w 111940"/>
                <a:gd name="connsiteY4" fmla="*/ 59829 h 183338"/>
                <a:gd name="connsiteX5" fmla="*/ 102185 w 111940"/>
                <a:gd name="connsiteY5" fmla="*/ 62855 h 183338"/>
                <a:gd name="connsiteX6" fmla="*/ 105470 w 111940"/>
                <a:gd name="connsiteY6" fmla="*/ 56803 h 183338"/>
                <a:gd name="connsiteX7" fmla="*/ 105470 w 111940"/>
                <a:gd name="connsiteY7" fmla="*/ 6114 h 183338"/>
                <a:gd name="connsiteX8" fmla="*/ 102690 w 111940"/>
                <a:gd name="connsiteY8" fmla="*/ 62 h 183338"/>
                <a:gd name="connsiteX9" fmla="*/ 98900 w 111940"/>
                <a:gd name="connsiteY9" fmla="*/ 3340 h 183338"/>
                <a:gd name="connsiteX10" fmla="*/ 90056 w 111940"/>
                <a:gd name="connsiteY10" fmla="*/ 17714 h 183338"/>
                <a:gd name="connsiteX11" fmla="*/ 49626 w 111940"/>
                <a:gd name="connsiteY11" fmla="*/ 62 h 183338"/>
                <a:gd name="connsiteX12" fmla="*/ 352 w 111940"/>
                <a:gd name="connsiteY12" fmla="*/ 48985 h 183338"/>
                <a:gd name="connsiteX13" fmla="*/ 33454 w 111940"/>
                <a:gd name="connsiteY13" fmla="*/ 95135 h 183338"/>
                <a:gd name="connsiteX14" fmla="*/ 66809 w 111940"/>
                <a:gd name="connsiteY14" fmla="*/ 103457 h 183338"/>
                <a:gd name="connsiteX15" fmla="*/ 88287 w 111940"/>
                <a:gd name="connsiteY15" fmla="*/ 116319 h 183338"/>
                <a:gd name="connsiteX16" fmla="*/ 96120 w 111940"/>
                <a:gd name="connsiteY16" fmla="*/ 139520 h 183338"/>
                <a:gd name="connsiteX17" fmla="*/ 62261 w 111940"/>
                <a:gd name="connsiteY17" fmla="*/ 175582 h 183338"/>
                <a:gd name="connsiteX18" fmla="*/ 22336 w 111940"/>
                <a:gd name="connsiteY18" fmla="*/ 161964 h 183338"/>
                <a:gd name="connsiteX19" fmla="*/ 6670 w 111940"/>
                <a:gd name="connsiteY19" fmla="*/ 123128 h 183338"/>
                <a:gd name="connsiteX20" fmla="*/ 3637 w 111940"/>
                <a:gd name="connsiteY20" fmla="*/ 120606 h 183338"/>
                <a:gd name="connsiteX21" fmla="*/ 352 w 111940"/>
                <a:gd name="connsiteY21" fmla="*/ 126910 h 183338"/>
                <a:gd name="connsiteX22" fmla="*/ 352 w 111940"/>
                <a:gd name="connsiteY22" fmla="*/ 177347 h 183338"/>
                <a:gd name="connsiteX23" fmla="*/ 3132 w 111940"/>
                <a:gd name="connsiteY23" fmla="*/ 183400 h 183338"/>
                <a:gd name="connsiteX24" fmla="*/ 6922 w 111940"/>
                <a:gd name="connsiteY24" fmla="*/ 180121 h 183338"/>
                <a:gd name="connsiteX25" fmla="*/ 16019 w 111940"/>
                <a:gd name="connsiteY25" fmla="*/ 165747 h 183338"/>
                <a:gd name="connsiteX26" fmla="*/ 62513 w 111940"/>
                <a:gd name="connsiteY26" fmla="*/ 183400 h 183338"/>
                <a:gd name="connsiteX27" fmla="*/ 112292 w 111940"/>
                <a:gd name="connsiteY27" fmla="*/ 130945 h 183338"/>
                <a:gd name="connsiteX28" fmla="*/ 74389 w 111940"/>
                <a:gd name="connsiteY28" fmla="*/ 80004 h 18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940" h="183338">
                  <a:moveTo>
                    <a:pt x="74389" y="80004"/>
                  </a:moveTo>
                  <a:lnTo>
                    <a:pt x="42046" y="72186"/>
                  </a:lnTo>
                  <a:cubicBezTo>
                    <a:pt x="26379" y="68404"/>
                    <a:pt x="16524" y="54786"/>
                    <a:pt x="16524" y="40159"/>
                  </a:cubicBezTo>
                  <a:cubicBezTo>
                    <a:pt x="16524" y="22506"/>
                    <a:pt x="30169" y="7123"/>
                    <a:pt x="49879" y="7123"/>
                  </a:cubicBezTo>
                  <a:cubicBezTo>
                    <a:pt x="92078" y="7123"/>
                    <a:pt x="97637" y="48481"/>
                    <a:pt x="99153" y="59829"/>
                  </a:cubicBezTo>
                  <a:cubicBezTo>
                    <a:pt x="99405" y="61342"/>
                    <a:pt x="99405" y="62855"/>
                    <a:pt x="102185" y="62855"/>
                  </a:cubicBezTo>
                  <a:cubicBezTo>
                    <a:pt x="105470" y="62855"/>
                    <a:pt x="105470" y="61595"/>
                    <a:pt x="105470" y="56803"/>
                  </a:cubicBezTo>
                  <a:lnTo>
                    <a:pt x="105470" y="6114"/>
                  </a:lnTo>
                  <a:cubicBezTo>
                    <a:pt x="105470" y="1827"/>
                    <a:pt x="105470" y="62"/>
                    <a:pt x="102690" y="62"/>
                  </a:cubicBezTo>
                  <a:cubicBezTo>
                    <a:pt x="100922" y="62"/>
                    <a:pt x="100669" y="314"/>
                    <a:pt x="98900" y="3340"/>
                  </a:cubicBezTo>
                  <a:lnTo>
                    <a:pt x="90056" y="17714"/>
                  </a:lnTo>
                  <a:cubicBezTo>
                    <a:pt x="82475" y="10401"/>
                    <a:pt x="72115" y="62"/>
                    <a:pt x="49626" y="62"/>
                  </a:cubicBezTo>
                  <a:cubicBezTo>
                    <a:pt x="21578" y="62"/>
                    <a:pt x="352" y="22254"/>
                    <a:pt x="352" y="48985"/>
                  </a:cubicBezTo>
                  <a:cubicBezTo>
                    <a:pt x="352" y="69917"/>
                    <a:pt x="13745" y="88326"/>
                    <a:pt x="33454" y="95135"/>
                  </a:cubicBezTo>
                  <a:cubicBezTo>
                    <a:pt x="36234" y="96144"/>
                    <a:pt x="49121" y="99170"/>
                    <a:pt x="66809" y="103457"/>
                  </a:cubicBezTo>
                  <a:cubicBezTo>
                    <a:pt x="73631" y="105222"/>
                    <a:pt x="81212" y="106988"/>
                    <a:pt x="88287" y="116319"/>
                  </a:cubicBezTo>
                  <a:cubicBezTo>
                    <a:pt x="93594" y="122875"/>
                    <a:pt x="96120" y="131197"/>
                    <a:pt x="96120" y="139520"/>
                  </a:cubicBezTo>
                  <a:cubicBezTo>
                    <a:pt x="96120" y="157425"/>
                    <a:pt x="83486" y="175582"/>
                    <a:pt x="62261" y="175582"/>
                  </a:cubicBezTo>
                  <a:cubicBezTo>
                    <a:pt x="54933" y="175582"/>
                    <a:pt x="35728" y="174321"/>
                    <a:pt x="22336" y="161964"/>
                  </a:cubicBezTo>
                  <a:cubicBezTo>
                    <a:pt x="7680" y="148346"/>
                    <a:pt x="6922" y="132206"/>
                    <a:pt x="6670" y="123128"/>
                  </a:cubicBezTo>
                  <a:cubicBezTo>
                    <a:pt x="6417" y="120606"/>
                    <a:pt x="4395" y="120606"/>
                    <a:pt x="3637" y="120606"/>
                  </a:cubicBezTo>
                  <a:cubicBezTo>
                    <a:pt x="352" y="120606"/>
                    <a:pt x="352" y="122371"/>
                    <a:pt x="352" y="126910"/>
                  </a:cubicBezTo>
                  <a:lnTo>
                    <a:pt x="352" y="177347"/>
                  </a:lnTo>
                  <a:cubicBezTo>
                    <a:pt x="352" y="181634"/>
                    <a:pt x="352" y="183400"/>
                    <a:pt x="3132" y="183400"/>
                  </a:cubicBezTo>
                  <a:cubicBezTo>
                    <a:pt x="4901" y="183400"/>
                    <a:pt x="5153" y="182895"/>
                    <a:pt x="6922" y="180121"/>
                  </a:cubicBezTo>
                  <a:cubicBezTo>
                    <a:pt x="6922" y="179869"/>
                    <a:pt x="7680" y="179113"/>
                    <a:pt x="16019" y="165747"/>
                  </a:cubicBezTo>
                  <a:cubicBezTo>
                    <a:pt x="23852" y="174321"/>
                    <a:pt x="40024" y="183400"/>
                    <a:pt x="62513" y="183400"/>
                  </a:cubicBezTo>
                  <a:cubicBezTo>
                    <a:pt x="92078" y="183400"/>
                    <a:pt x="112292" y="158686"/>
                    <a:pt x="112292" y="130945"/>
                  </a:cubicBezTo>
                  <a:cubicBezTo>
                    <a:pt x="112292" y="105727"/>
                    <a:pt x="95615" y="85048"/>
                    <a:pt x="74389" y="80004"/>
                  </a:cubicBezTo>
                  <a:close/>
                </a:path>
              </a:pathLst>
            </a:custGeom>
            <a:grpFill/>
            <a:ln w="25363"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EC9BA215-A789-FEF4-A689-8802108E2A45}"/>
                </a:ext>
              </a:extLst>
            </p:cNvPr>
            <p:cNvSpPr/>
            <p:nvPr>
              <p:custDataLst>
                <p:tags r:id="rId40"/>
              </p:custDataLst>
            </p:nvPr>
          </p:nvSpPr>
          <p:spPr>
            <a:xfrm>
              <a:off x="11625551" y="3926255"/>
              <a:ext cx="172584" cy="172241"/>
            </a:xfrm>
            <a:custGeom>
              <a:avLst/>
              <a:gdLst>
                <a:gd name="connsiteX0" fmla="*/ 50643 w 172584"/>
                <a:gd name="connsiteY0" fmla="*/ 3340 h 172241"/>
                <a:gd name="connsiteX1" fmla="*/ 43315 w 172584"/>
                <a:gd name="connsiteY1" fmla="*/ 62 h 172241"/>
                <a:gd name="connsiteX2" fmla="*/ 358 w 172584"/>
                <a:gd name="connsiteY2" fmla="*/ 62 h 172241"/>
                <a:gd name="connsiteX3" fmla="*/ 358 w 172584"/>
                <a:gd name="connsiteY3" fmla="*/ 7879 h 172241"/>
                <a:gd name="connsiteX4" fmla="*/ 7686 w 172584"/>
                <a:gd name="connsiteY4" fmla="*/ 7879 h 172241"/>
                <a:gd name="connsiteX5" fmla="*/ 20320 w 172584"/>
                <a:gd name="connsiteY5" fmla="*/ 8384 h 172241"/>
                <a:gd name="connsiteX6" fmla="*/ 26385 w 172584"/>
                <a:gd name="connsiteY6" fmla="*/ 14184 h 172241"/>
                <a:gd name="connsiteX7" fmla="*/ 26385 w 172584"/>
                <a:gd name="connsiteY7" fmla="*/ 145824 h 172241"/>
                <a:gd name="connsiteX8" fmla="*/ 358 w 172584"/>
                <a:gd name="connsiteY8" fmla="*/ 164486 h 172241"/>
                <a:gd name="connsiteX9" fmla="*/ 358 w 172584"/>
                <a:gd name="connsiteY9" fmla="*/ 172304 h 172241"/>
                <a:gd name="connsiteX10" fmla="*/ 29922 w 172584"/>
                <a:gd name="connsiteY10" fmla="*/ 171547 h 172241"/>
                <a:gd name="connsiteX11" fmla="*/ 59487 w 172584"/>
                <a:gd name="connsiteY11" fmla="*/ 172304 h 172241"/>
                <a:gd name="connsiteX12" fmla="*/ 59487 w 172584"/>
                <a:gd name="connsiteY12" fmla="*/ 164486 h 172241"/>
                <a:gd name="connsiteX13" fmla="*/ 33460 w 172584"/>
                <a:gd name="connsiteY13" fmla="*/ 145824 h 172241"/>
                <a:gd name="connsiteX14" fmla="*/ 33460 w 172584"/>
                <a:gd name="connsiteY14" fmla="*/ 14688 h 172241"/>
                <a:gd name="connsiteX15" fmla="*/ 35987 w 172584"/>
                <a:gd name="connsiteY15" fmla="*/ 17714 h 172241"/>
                <a:gd name="connsiteX16" fmla="*/ 139083 w 172584"/>
                <a:gd name="connsiteY16" fmla="*/ 169025 h 172241"/>
                <a:gd name="connsiteX17" fmla="*/ 143378 w 172584"/>
                <a:gd name="connsiteY17" fmla="*/ 172304 h 172241"/>
                <a:gd name="connsiteX18" fmla="*/ 146916 w 172584"/>
                <a:gd name="connsiteY18" fmla="*/ 165747 h 172241"/>
                <a:gd name="connsiteX19" fmla="*/ 146916 w 172584"/>
                <a:gd name="connsiteY19" fmla="*/ 26541 h 172241"/>
                <a:gd name="connsiteX20" fmla="*/ 172943 w 172584"/>
                <a:gd name="connsiteY20" fmla="*/ 7879 h 172241"/>
                <a:gd name="connsiteX21" fmla="*/ 172943 w 172584"/>
                <a:gd name="connsiteY21" fmla="*/ 62 h 172241"/>
                <a:gd name="connsiteX22" fmla="*/ 143378 w 172584"/>
                <a:gd name="connsiteY22" fmla="*/ 818 h 172241"/>
                <a:gd name="connsiteX23" fmla="*/ 113814 w 172584"/>
                <a:gd name="connsiteY23" fmla="*/ 62 h 172241"/>
                <a:gd name="connsiteX24" fmla="*/ 113814 w 172584"/>
                <a:gd name="connsiteY24" fmla="*/ 7879 h 172241"/>
                <a:gd name="connsiteX25" fmla="*/ 139841 w 172584"/>
                <a:gd name="connsiteY25" fmla="*/ 26541 h 172241"/>
                <a:gd name="connsiteX26" fmla="*/ 139841 w 172584"/>
                <a:gd name="connsiteY26" fmla="*/ 134224 h 172241"/>
                <a:gd name="connsiteX27" fmla="*/ 50643 w 172584"/>
                <a:gd name="connsiteY27" fmla="*/ 3340 h 17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2584" h="172241">
                  <a:moveTo>
                    <a:pt x="50643" y="3340"/>
                  </a:moveTo>
                  <a:cubicBezTo>
                    <a:pt x="48368" y="314"/>
                    <a:pt x="48116" y="62"/>
                    <a:pt x="43315" y="62"/>
                  </a:cubicBezTo>
                  <a:lnTo>
                    <a:pt x="358" y="62"/>
                  </a:lnTo>
                  <a:lnTo>
                    <a:pt x="358" y="7879"/>
                  </a:lnTo>
                  <a:lnTo>
                    <a:pt x="7686" y="7879"/>
                  </a:lnTo>
                  <a:cubicBezTo>
                    <a:pt x="11476" y="7879"/>
                    <a:pt x="16530" y="8131"/>
                    <a:pt x="20320" y="8384"/>
                  </a:cubicBezTo>
                  <a:cubicBezTo>
                    <a:pt x="26132" y="9140"/>
                    <a:pt x="26385" y="9392"/>
                    <a:pt x="26385" y="14184"/>
                  </a:cubicBezTo>
                  <a:lnTo>
                    <a:pt x="26385" y="145824"/>
                  </a:lnTo>
                  <a:cubicBezTo>
                    <a:pt x="26385" y="152633"/>
                    <a:pt x="26385" y="164486"/>
                    <a:pt x="358" y="164486"/>
                  </a:cubicBezTo>
                  <a:lnTo>
                    <a:pt x="358" y="172304"/>
                  </a:lnTo>
                  <a:cubicBezTo>
                    <a:pt x="9202" y="172051"/>
                    <a:pt x="21584" y="171547"/>
                    <a:pt x="29922" y="171547"/>
                  </a:cubicBezTo>
                  <a:cubicBezTo>
                    <a:pt x="38261" y="171547"/>
                    <a:pt x="50643" y="172051"/>
                    <a:pt x="59487" y="172304"/>
                  </a:cubicBezTo>
                  <a:lnTo>
                    <a:pt x="59487" y="164486"/>
                  </a:lnTo>
                  <a:cubicBezTo>
                    <a:pt x="33460" y="164486"/>
                    <a:pt x="33460" y="152633"/>
                    <a:pt x="33460" y="145824"/>
                  </a:cubicBezTo>
                  <a:lnTo>
                    <a:pt x="33460" y="14688"/>
                  </a:lnTo>
                  <a:cubicBezTo>
                    <a:pt x="34723" y="15949"/>
                    <a:pt x="34976" y="16201"/>
                    <a:pt x="35987" y="17714"/>
                  </a:cubicBezTo>
                  <a:lnTo>
                    <a:pt x="139083" y="169025"/>
                  </a:lnTo>
                  <a:cubicBezTo>
                    <a:pt x="141357" y="172051"/>
                    <a:pt x="141610" y="172304"/>
                    <a:pt x="143378" y="172304"/>
                  </a:cubicBezTo>
                  <a:cubicBezTo>
                    <a:pt x="146916" y="172304"/>
                    <a:pt x="146916" y="170538"/>
                    <a:pt x="146916" y="165747"/>
                  </a:cubicBezTo>
                  <a:lnTo>
                    <a:pt x="146916" y="26541"/>
                  </a:lnTo>
                  <a:cubicBezTo>
                    <a:pt x="146916" y="19732"/>
                    <a:pt x="146916" y="7879"/>
                    <a:pt x="172943" y="7879"/>
                  </a:cubicBezTo>
                  <a:lnTo>
                    <a:pt x="172943" y="62"/>
                  </a:lnTo>
                  <a:cubicBezTo>
                    <a:pt x="164099" y="314"/>
                    <a:pt x="151717" y="818"/>
                    <a:pt x="143378" y="818"/>
                  </a:cubicBezTo>
                  <a:cubicBezTo>
                    <a:pt x="135040" y="818"/>
                    <a:pt x="122658" y="314"/>
                    <a:pt x="113814" y="62"/>
                  </a:cubicBezTo>
                  <a:lnTo>
                    <a:pt x="113814" y="7879"/>
                  </a:lnTo>
                  <a:cubicBezTo>
                    <a:pt x="139841" y="7879"/>
                    <a:pt x="139841" y="19732"/>
                    <a:pt x="139841" y="26541"/>
                  </a:cubicBezTo>
                  <a:lnTo>
                    <a:pt x="139841" y="134224"/>
                  </a:lnTo>
                  <a:lnTo>
                    <a:pt x="50643" y="3340"/>
                  </a:lnTo>
                  <a:close/>
                </a:path>
              </a:pathLst>
            </a:custGeom>
            <a:grpFill/>
            <a:ln w="25363"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0A6F647E-9D96-C64D-A94C-8F4E5886C4D4}"/>
                </a:ext>
              </a:extLst>
            </p:cNvPr>
            <p:cNvSpPr/>
            <p:nvPr>
              <p:custDataLst>
                <p:tags r:id="rId41"/>
              </p:custDataLst>
            </p:nvPr>
          </p:nvSpPr>
          <p:spPr>
            <a:xfrm>
              <a:off x="11815571" y="3926255"/>
              <a:ext cx="176122" cy="177790"/>
            </a:xfrm>
            <a:custGeom>
              <a:avLst/>
              <a:gdLst>
                <a:gd name="connsiteX0" fmla="*/ 48123 w 176122"/>
                <a:gd name="connsiteY0" fmla="*/ 83282 h 177790"/>
                <a:gd name="connsiteX1" fmla="*/ 48123 w 176122"/>
                <a:gd name="connsiteY1" fmla="*/ 17967 h 177790"/>
                <a:gd name="connsiteX2" fmla="*/ 53682 w 176122"/>
                <a:gd name="connsiteY2" fmla="*/ 8384 h 177790"/>
                <a:gd name="connsiteX3" fmla="*/ 68591 w 176122"/>
                <a:gd name="connsiteY3" fmla="*/ 7879 h 177790"/>
                <a:gd name="connsiteX4" fmla="*/ 119633 w 176122"/>
                <a:gd name="connsiteY4" fmla="*/ 45455 h 177790"/>
                <a:gd name="connsiteX5" fmla="*/ 76171 w 176122"/>
                <a:gd name="connsiteY5" fmla="*/ 83282 h 177790"/>
                <a:gd name="connsiteX6" fmla="*/ 48123 w 176122"/>
                <a:gd name="connsiteY6" fmla="*/ 83282 h 177790"/>
                <a:gd name="connsiteX7" fmla="*/ 101440 w 176122"/>
                <a:gd name="connsiteY7" fmla="*/ 86561 h 177790"/>
                <a:gd name="connsiteX8" fmla="*/ 145660 w 176122"/>
                <a:gd name="connsiteY8" fmla="*/ 45455 h 177790"/>
                <a:gd name="connsiteX9" fmla="*/ 79709 w 176122"/>
                <a:gd name="connsiteY9" fmla="*/ 62 h 177790"/>
                <a:gd name="connsiteX10" fmla="*/ 365 w 176122"/>
                <a:gd name="connsiteY10" fmla="*/ 62 h 177790"/>
                <a:gd name="connsiteX11" fmla="*/ 365 w 176122"/>
                <a:gd name="connsiteY11" fmla="*/ 7879 h 177790"/>
                <a:gd name="connsiteX12" fmla="*/ 6430 w 176122"/>
                <a:gd name="connsiteY12" fmla="*/ 7879 h 177790"/>
                <a:gd name="connsiteX13" fmla="*/ 26392 w 176122"/>
                <a:gd name="connsiteY13" fmla="*/ 19732 h 177790"/>
                <a:gd name="connsiteX14" fmla="*/ 26392 w 176122"/>
                <a:gd name="connsiteY14" fmla="*/ 152633 h 177790"/>
                <a:gd name="connsiteX15" fmla="*/ 6430 w 176122"/>
                <a:gd name="connsiteY15" fmla="*/ 164486 h 177790"/>
                <a:gd name="connsiteX16" fmla="*/ 365 w 176122"/>
                <a:gd name="connsiteY16" fmla="*/ 164486 h 177790"/>
                <a:gd name="connsiteX17" fmla="*/ 365 w 176122"/>
                <a:gd name="connsiteY17" fmla="*/ 172304 h 177790"/>
                <a:gd name="connsiteX18" fmla="*/ 37258 w 176122"/>
                <a:gd name="connsiteY18" fmla="*/ 171547 h 177790"/>
                <a:gd name="connsiteX19" fmla="*/ 74150 w 176122"/>
                <a:gd name="connsiteY19" fmla="*/ 172304 h 177790"/>
                <a:gd name="connsiteX20" fmla="*/ 74150 w 176122"/>
                <a:gd name="connsiteY20" fmla="*/ 164486 h 177790"/>
                <a:gd name="connsiteX21" fmla="*/ 68085 w 176122"/>
                <a:gd name="connsiteY21" fmla="*/ 164486 h 177790"/>
                <a:gd name="connsiteX22" fmla="*/ 48123 w 176122"/>
                <a:gd name="connsiteY22" fmla="*/ 152633 h 177790"/>
                <a:gd name="connsiteX23" fmla="*/ 48123 w 176122"/>
                <a:gd name="connsiteY23" fmla="*/ 88830 h 177790"/>
                <a:gd name="connsiteX24" fmla="*/ 77182 w 176122"/>
                <a:gd name="connsiteY24" fmla="*/ 88830 h 177790"/>
                <a:gd name="connsiteX25" fmla="*/ 100682 w 176122"/>
                <a:gd name="connsiteY25" fmla="*/ 97405 h 177790"/>
                <a:gd name="connsiteX26" fmla="*/ 110284 w 176122"/>
                <a:gd name="connsiteY26" fmla="*/ 131197 h 177790"/>
                <a:gd name="connsiteX27" fmla="*/ 120644 w 176122"/>
                <a:gd name="connsiteY27" fmla="*/ 167260 h 177790"/>
                <a:gd name="connsiteX28" fmla="*/ 152483 w 176122"/>
                <a:gd name="connsiteY28" fmla="*/ 177852 h 177790"/>
                <a:gd name="connsiteX29" fmla="*/ 176488 w 176122"/>
                <a:gd name="connsiteY29" fmla="*/ 150111 h 177790"/>
                <a:gd name="connsiteX30" fmla="*/ 173203 w 176122"/>
                <a:gd name="connsiteY30" fmla="*/ 145824 h 177790"/>
                <a:gd name="connsiteX31" fmla="*/ 170171 w 176122"/>
                <a:gd name="connsiteY31" fmla="*/ 149859 h 177790"/>
                <a:gd name="connsiteX32" fmla="*/ 153493 w 176122"/>
                <a:gd name="connsiteY32" fmla="*/ 172304 h 177790"/>
                <a:gd name="connsiteX33" fmla="*/ 135553 w 176122"/>
                <a:gd name="connsiteY33" fmla="*/ 135989 h 177790"/>
                <a:gd name="connsiteX34" fmla="*/ 132268 w 176122"/>
                <a:gd name="connsiteY34" fmla="*/ 115814 h 177790"/>
                <a:gd name="connsiteX35" fmla="*/ 101440 w 176122"/>
                <a:gd name="connsiteY35" fmla="*/ 86561 h 177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6122" h="177790">
                  <a:moveTo>
                    <a:pt x="48123" y="83282"/>
                  </a:moveTo>
                  <a:lnTo>
                    <a:pt x="48123" y="17967"/>
                  </a:lnTo>
                  <a:cubicBezTo>
                    <a:pt x="48123" y="12166"/>
                    <a:pt x="48123" y="9140"/>
                    <a:pt x="53682" y="8384"/>
                  </a:cubicBezTo>
                  <a:cubicBezTo>
                    <a:pt x="56209" y="7879"/>
                    <a:pt x="63537" y="7879"/>
                    <a:pt x="68591" y="7879"/>
                  </a:cubicBezTo>
                  <a:cubicBezTo>
                    <a:pt x="91332" y="7879"/>
                    <a:pt x="119633" y="8888"/>
                    <a:pt x="119633" y="45455"/>
                  </a:cubicBezTo>
                  <a:cubicBezTo>
                    <a:pt x="119633" y="62855"/>
                    <a:pt x="113569" y="83282"/>
                    <a:pt x="76171" y="83282"/>
                  </a:cubicBezTo>
                  <a:lnTo>
                    <a:pt x="48123" y="83282"/>
                  </a:lnTo>
                  <a:close/>
                  <a:moveTo>
                    <a:pt x="101440" y="86561"/>
                  </a:moveTo>
                  <a:cubicBezTo>
                    <a:pt x="125951" y="80508"/>
                    <a:pt x="145660" y="65125"/>
                    <a:pt x="145660" y="45455"/>
                  </a:cubicBezTo>
                  <a:cubicBezTo>
                    <a:pt x="145660" y="21245"/>
                    <a:pt x="116854" y="62"/>
                    <a:pt x="79709" y="62"/>
                  </a:cubicBezTo>
                  <a:lnTo>
                    <a:pt x="365" y="62"/>
                  </a:lnTo>
                  <a:lnTo>
                    <a:pt x="365" y="7879"/>
                  </a:lnTo>
                  <a:lnTo>
                    <a:pt x="6430" y="7879"/>
                  </a:lnTo>
                  <a:cubicBezTo>
                    <a:pt x="25887" y="7879"/>
                    <a:pt x="26392" y="10653"/>
                    <a:pt x="26392" y="19732"/>
                  </a:cubicBezTo>
                  <a:lnTo>
                    <a:pt x="26392" y="152633"/>
                  </a:lnTo>
                  <a:cubicBezTo>
                    <a:pt x="26392" y="161712"/>
                    <a:pt x="25887" y="164486"/>
                    <a:pt x="6430" y="164486"/>
                  </a:cubicBezTo>
                  <a:lnTo>
                    <a:pt x="365" y="164486"/>
                  </a:lnTo>
                  <a:lnTo>
                    <a:pt x="365" y="172304"/>
                  </a:lnTo>
                  <a:cubicBezTo>
                    <a:pt x="9462" y="171547"/>
                    <a:pt x="27403" y="171547"/>
                    <a:pt x="37258" y="171547"/>
                  </a:cubicBezTo>
                  <a:cubicBezTo>
                    <a:pt x="47112" y="171547"/>
                    <a:pt x="65053" y="171547"/>
                    <a:pt x="74150" y="172304"/>
                  </a:cubicBezTo>
                  <a:lnTo>
                    <a:pt x="74150" y="164486"/>
                  </a:lnTo>
                  <a:lnTo>
                    <a:pt x="68085" y="164486"/>
                  </a:lnTo>
                  <a:cubicBezTo>
                    <a:pt x="48628" y="164486"/>
                    <a:pt x="48123" y="161712"/>
                    <a:pt x="48123" y="152633"/>
                  </a:cubicBezTo>
                  <a:lnTo>
                    <a:pt x="48123" y="88830"/>
                  </a:lnTo>
                  <a:lnTo>
                    <a:pt x="77182" y="88830"/>
                  </a:lnTo>
                  <a:cubicBezTo>
                    <a:pt x="81225" y="88830"/>
                    <a:pt x="91838" y="88830"/>
                    <a:pt x="100682" y="97405"/>
                  </a:cubicBezTo>
                  <a:cubicBezTo>
                    <a:pt x="110284" y="106483"/>
                    <a:pt x="110284" y="114301"/>
                    <a:pt x="110284" y="131197"/>
                  </a:cubicBezTo>
                  <a:cubicBezTo>
                    <a:pt x="110284" y="147589"/>
                    <a:pt x="110284" y="157677"/>
                    <a:pt x="120644" y="167260"/>
                  </a:cubicBezTo>
                  <a:cubicBezTo>
                    <a:pt x="131004" y="176338"/>
                    <a:pt x="144902" y="177852"/>
                    <a:pt x="152483" y="177852"/>
                  </a:cubicBezTo>
                  <a:cubicBezTo>
                    <a:pt x="172192" y="177852"/>
                    <a:pt x="176488" y="157172"/>
                    <a:pt x="176488" y="150111"/>
                  </a:cubicBezTo>
                  <a:cubicBezTo>
                    <a:pt x="176488" y="148598"/>
                    <a:pt x="176488" y="145824"/>
                    <a:pt x="173203" y="145824"/>
                  </a:cubicBezTo>
                  <a:cubicBezTo>
                    <a:pt x="170423" y="145824"/>
                    <a:pt x="170423" y="148094"/>
                    <a:pt x="170171" y="149859"/>
                  </a:cubicBezTo>
                  <a:cubicBezTo>
                    <a:pt x="168655" y="167764"/>
                    <a:pt x="159811" y="172304"/>
                    <a:pt x="153493" y="172304"/>
                  </a:cubicBezTo>
                  <a:cubicBezTo>
                    <a:pt x="141112" y="172304"/>
                    <a:pt x="139090" y="159442"/>
                    <a:pt x="135553" y="135989"/>
                  </a:cubicBezTo>
                  <a:lnTo>
                    <a:pt x="132268" y="115814"/>
                  </a:lnTo>
                  <a:cubicBezTo>
                    <a:pt x="127719" y="99674"/>
                    <a:pt x="115338" y="91352"/>
                    <a:pt x="101440" y="86561"/>
                  </a:cubicBezTo>
                  <a:close/>
                </a:path>
              </a:pathLst>
            </a:custGeom>
            <a:grpFill/>
            <a:ln w="25363"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BA97C35C-780F-C0B8-ADED-B2A2020F993A}"/>
                </a:ext>
              </a:extLst>
            </p:cNvPr>
            <p:cNvSpPr/>
            <p:nvPr>
              <p:custDataLst>
                <p:tags r:id="rId42"/>
              </p:custDataLst>
            </p:nvPr>
          </p:nvSpPr>
          <p:spPr>
            <a:xfrm>
              <a:off x="12097935" y="3962318"/>
              <a:ext cx="154391" cy="146266"/>
            </a:xfrm>
            <a:custGeom>
              <a:avLst/>
              <a:gdLst>
                <a:gd name="connsiteX0" fmla="*/ 149966 w 154391"/>
                <a:gd name="connsiteY0" fmla="*/ 78743 h 146266"/>
                <a:gd name="connsiteX1" fmla="*/ 154767 w 154391"/>
                <a:gd name="connsiteY1" fmla="*/ 73195 h 146266"/>
                <a:gd name="connsiteX2" fmla="*/ 149966 w 154391"/>
                <a:gd name="connsiteY2" fmla="*/ 67647 h 146266"/>
                <a:gd name="connsiteX3" fmla="*/ 9978 w 154391"/>
                <a:gd name="connsiteY3" fmla="*/ 1827 h 146266"/>
                <a:gd name="connsiteX4" fmla="*/ 5430 w 154391"/>
                <a:gd name="connsiteY4" fmla="*/ 62 h 146266"/>
                <a:gd name="connsiteX5" fmla="*/ 376 w 154391"/>
                <a:gd name="connsiteY5" fmla="*/ 5105 h 146266"/>
                <a:gd name="connsiteX6" fmla="*/ 5177 w 154391"/>
                <a:gd name="connsiteY6" fmla="*/ 10653 h 146266"/>
                <a:gd name="connsiteX7" fmla="*/ 137837 w 154391"/>
                <a:gd name="connsiteY7" fmla="*/ 73195 h 146266"/>
                <a:gd name="connsiteX8" fmla="*/ 5177 w 154391"/>
                <a:gd name="connsiteY8" fmla="*/ 135737 h 146266"/>
                <a:gd name="connsiteX9" fmla="*/ 376 w 154391"/>
                <a:gd name="connsiteY9" fmla="*/ 141285 h 146266"/>
                <a:gd name="connsiteX10" fmla="*/ 5430 w 154391"/>
                <a:gd name="connsiteY10" fmla="*/ 146329 h 146266"/>
                <a:gd name="connsiteX11" fmla="*/ 9978 w 154391"/>
                <a:gd name="connsiteY11" fmla="*/ 144563 h 146266"/>
                <a:gd name="connsiteX12" fmla="*/ 149966 w 154391"/>
                <a:gd name="connsiteY12" fmla="*/ 78743 h 14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391" h="146266">
                  <a:moveTo>
                    <a:pt x="149966" y="78743"/>
                  </a:moveTo>
                  <a:cubicBezTo>
                    <a:pt x="152746" y="77482"/>
                    <a:pt x="154767" y="76221"/>
                    <a:pt x="154767" y="73195"/>
                  </a:cubicBezTo>
                  <a:cubicBezTo>
                    <a:pt x="154767" y="70169"/>
                    <a:pt x="152746" y="68908"/>
                    <a:pt x="149966" y="67647"/>
                  </a:cubicBezTo>
                  <a:lnTo>
                    <a:pt x="9978" y="1827"/>
                  </a:lnTo>
                  <a:cubicBezTo>
                    <a:pt x="6693" y="62"/>
                    <a:pt x="6188" y="62"/>
                    <a:pt x="5430" y="62"/>
                  </a:cubicBezTo>
                  <a:cubicBezTo>
                    <a:pt x="2650" y="62"/>
                    <a:pt x="376" y="2331"/>
                    <a:pt x="376" y="5105"/>
                  </a:cubicBezTo>
                  <a:cubicBezTo>
                    <a:pt x="376" y="7375"/>
                    <a:pt x="1639" y="8888"/>
                    <a:pt x="5177" y="10653"/>
                  </a:cubicBezTo>
                  <a:lnTo>
                    <a:pt x="137837" y="73195"/>
                  </a:lnTo>
                  <a:lnTo>
                    <a:pt x="5177" y="135737"/>
                  </a:lnTo>
                  <a:cubicBezTo>
                    <a:pt x="1639" y="137502"/>
                    <a:pt x="376" y="139015"/>
                    <a:pt x="376" y="141285"/>
                  </a:cubicBezTo>
                  <a:cubicBezTo>
                    <a:pt x="376" y="144059"/>
                    <a:pt x="2650" y="146329"/>
                    <a:pt x="5430" y="146329"/>
                  </a:cubicBezTo>
                  <a:cubicBezTo>
                    <a:pt x="6188" y="146329"/>
                    <a:pt x="6693" y="146329"/>
                    <a:pt x="9978" y="144563"/>
                  </a:cubicBezTo>
                  <a:lnTo>
                    <a:pt x="149966" y="78743"/>
                  </a:lnTo>
                  <a:close/>
                </a:path>
              </a:pathLst>
            </a:custGeom>
            <a:grpFill/>
            <a:ln w="25363"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22C3D43D-0D51-5C2B-8BD0-24E4656D986E}"/>
                </a:ext>
              </a:extLst>
            </p:cNvPr>
            <p:cNvSpPr/>
            <p:nvPr>
              <p:custDataLst>
                <p:tags r:id="rId43"/>
              </p:custDataLst>
            </p:nvPr>
          </p:nvSpPr>
          <p:spPr>
            <a:xfrm>
              <a:off x="12380214" y="3930542"/>
              <a:ext cx="83386" cy="167954"/>
            </a:xfrm>
            <a:custGeom>
              <a:avLst/>
              <a:gdLst>
                <a:gd name="connsiteX0" fmla="*/ 52188 w 83386"/>
                <a:gd name="connsiteY0" fmla="*/ 6618 h 167954"/>
                <a:gd name="connsiteX1" fmla="*/ 46376 w 83386"/>
                <a:gd name="connsiteY1" fmla="*/ 62 h 167954"/>
                <a:gd name="connsiteX2" fmla="*/ 387 w 83386"/>
                <a:gd name="connsiteY2" fmla="*/ 16201 h 167954"/>
                <a:gd name="connsiteX3" fmla="*/ 387 w 83386"/>
                <a:gd name="connsiteY3" fmla="*/ 24019 h 167954"/>
                <a:gd name="connsiteX4" fmla="*/ 33489 w 83386"/>
                <a:gd name="connsiteY4" fmla="*/ 17462 h 167954"/>
                <a:gd name="connsiteX5" fmla="*/ 33489 w 83386"/>
                <a:gd name="connsiteY5" fmla="*/ 148094 h 167954"/>
                <a:gd name="connsiteX6" fmla="*/ 9989 w 83386"/>
                <a:gd name="connsiteY6" fmla="*/ 160199 h 167954"/>
                <a:gd name="connsiteX7" fmla="*/ 1903 w 83386"/>
                <a:gd name="connsiteY7" fmla="*/ 160199 h 167954"/>
                <a:gd name="connsiteX8" fmla="*/ 1903 w 83386"/>
                <a:gd name="connsiteY8" fmla="*/ 168016 h 167954"/>
                <a:gd name="connsiteX9" fmla="*/ 42838 w 83386"/>
                <a:gd name="connsiteY9" fmla="*/ 167260 h 167954"/>
                <a:gd name="connsiteX10" fmla="*/ 83774 w 83386"/>
                <a:gd name="connsiteY10" fmla="*/ 168016 h 167954"/>
                <a:gd name="connsiteX11" fmla="*/ 83774 w 83386"/>
                <a:gd name="connsiteY11" fmla="*/ 160199 h 167954"/>
                <a:gd name="connsiteX12" fmla="*/ 75688 w 83386"/>
                <a:gd name="connsiteY12" fmla="*/ 160199 h 167954"/>
                <a:gd name="connsiteX13" fmla="*/ 52188 w 83386"/>
                <a:gd name="connsiteY13" fmla="*/ 148094 h 167954"/>
                <a:gd name="connsiteX14" fmla="*/ 52188 w 83386"/>
                <a:gd name="connsiteY14" fmla="*/ 6618 h 16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386" h="167954">
                  <a:moveTo>
                    <a:pt x="52188" y="6618"/>
                  </a:moveTo>
                  <a:cubicBezTo>
                    <a:pt x="52188" y="566"/>
                    <a:pt x="52188" y="62"/>
                    <a:pt x="46376" y="62"/>
                  </a:cubicBezTo>
                  <a:cubicBezTo>
                    <a:pt x="30709" y="16201"/>
                    <a:pt x="8473" y="16201"/>
                    <a:pt x="387" y="16201"/>
                  </a:cubicBezTo>
                  <a:lnTo>
                    <a:pt x="387" y="24019"/>
                  </a:lnTo>
                  <a:cubicBezTo>
                    <a:pt x="5441" y="24019"/>
                    <a:pt x="20349" y="24019"/>
                    <a:pt x="33489" y="17462"/>
                  </a:cubicBezTo>
                  <a:lnTo>
                    <a:pt x="33489" y="148094"/>
                  </a:lnTo>
                  <a:cubicBezTo>
                    <a:pt x="33489" y="157172"/>
                    <a:pt x="32731" y="160199"/>
                    <a:pt x="9989" y="160199"/>
                  </a:cubicBezTo>
                  <a:lnTo>
                    <a:pt x="1903" y="160199"/>
                  </a:lnTo>
                  <a:lnTo>
                    <a:pt x="1903" y="168016"/>
                  </a:lnTo>
                  <a:cubicBezTo>
                    <a:pt x="10747" y="167260"/>
                    <a:pt x="32731" y="167260"/>
                    <a:pt x="42838" y="167260"/>
                  </a:cubicBezTo>
                  <a:cubicBezTo>
                    <a:pt x="52946" y="167260"/>
                    <a:pt x="74930" y="167260"/>
                    <a:pt x="83774" y="168016"/>
                  </a:cubicBezTo>
                  <a:lnTo>
                    <a:pt x="83774" y="160199"/>
                  </a:lnTo>
                  <a:lnTo>
                    <a:pt x="75688" y="160199"/>
                  </a:lnTo>
                  <a:cubicBezTo>
                    <a:pt x="52946" y="160199"/>
                    <a:pt x="52188" y="157425"/>
                    <a:pt x="52188" y="148094"/>
                  </a:cubicBezTo>
                  <a:lnTo>
                    <a:pt x="52188" y="6618"/>
                  </a:lnTo>
                  <a:close/>
                </a:path>
              </a:pathLst>
            </a:custGeom>
            <a:grpFill/>
            <a:ln w="25363"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577AA605-2A17-BD4E-527B-C3F42E9EE5D9}"/>
                </a:ext>
              </a:extLst>
            </p:cNvPr>
            <p:cNvSpPr/>
            <p:nvPr>
              <p:custDataLst>
                <p:tags r:id="rId44"/>
              </p:custDataLst>
            </p:nvPr>
          </p:nvSpPr>
          <p:spPr>
            <a:xfrm>
              <a:off x="12493923" y="3930542"/>
              <a:ext cx="106380" cy="173502"/>
            </a:xfrm>
            <a:custGeom>
              <a:avLst/>
              <a:gdLst>
                <a:gd name="connsiteX0" fmla="*/ 106773 w 106380"/>
                <a:gd name="connsiteY0" fmla="*/ 87317 h 173502"/>
                <a:gd name="connsiteX1" fmla="*/ 96666 w 106380"/>
                <a:gd name="connsiteY1" fmla="*/ 28306 h 173502"/>
                <a:gd name="connsiteX2" fmla="*/ 53709 w 106380"/>
                <a:gd name="connsiteY2" fmla="*/ 62 h 173502"/>
                <a:gd name="connsiteX3" fmla="*/ 9741 w 106380"/>
                <a:gd name="connsiteY3" fmla="*/ 30072 h 173502"/>
                <a:gd name="connsiteX4" fmla="*/ 392 w 106380"/>
                <a:gd name="connsiteY4" fmla="*/ 87317 h 173502"/>
                <a:gd name="connsiteX5" fmla="*/ 11763 w 106380"/>
                <a:gd name="connsiteY5" fmla="*/ 148094 h 173502"/>
                <a:gd name="connsiteX6" fmla="*/ 53456 w 106380"/>
                <a:gd name="connsiteY6" fmla="*/ 173564 h 173502"/>
                <a:gd name="connsiteX7" fmla="*/ 97424 w 106380"/>
                <a:gd name="connsiteY7" fmla="*/ 144311 h 173502"/>
                <a:gd name="connsiteX8" fmla="*/ 106773 w 106380"/>
                <a:gd name="connsiteY8" fmla="*/ 87317 h 173502"/>
                <a:gd name="connsiteX9" fmla="*/ 53456 w 106380"/>
                <a:gd name="connsiteY9" fmla="*/ 168016 h 173502"/>
                <a:gd name="connsiteX10" fmla="*/ 24145 w 106380"/>
                <a:gd name="connsiteY10" fmla="*/ 137502 h 173502"/>
                <a:gd name="connsiteX11" fmla="*/ 21365 w 106380"/>
                <a:gd name="connsiteY11" fmla="*/ 84291 h 173502"/>
                <a:gd name="connsiteX12" fmla="*/ 23387 w 106380"/>
                <a:gd name="connsiteY12" fmla="*/ 37889 h 173502"/>
                <a:gd name="connsiteX13" fmla="*/ 53456 w 106380"/>
                <a:gd name="connsiteY13" fmla="*/ 5610 h 173502"/>
                <a:gd name="connsiteX14" fmla="*/ 83273 w 106380"/>
                <a:gd name="connsiteY14" fmla="*/ 35115 h 173502"/>
                <a:gd name="connsiteX15" fmla="*/ 85800 w 106380"/>
                <a:gd name="connsiteY15" fmla="*/ 84291 h 173502"/>
                <a:gd name="connsiteX16" fmla="*/ 83021 w 106380"/>
                <a:gd name="connsiteY16" fmla="*/ 136493 h 173502"/>
                <a:gd name="connsiteX17" fmla="*/ 53456 w 106380"/>
                <a:gd name="connsiteY17" fmla="*/ 168016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380" h="173502">
                  <a:moveTo>
                    <a:pt x="106773" y="87317"/>
                  </a:moveTo>
                  <a:cubicBezTo>
                    <a:pt x="106773" y="67143"/>
                    <a:pt x="105510" y="46968"/>
                    <a:pt x="96666" y="28306"/>
                  </a:cubicBezTo>
                  <a:cubicBezTo>
                    <a:pt x="85042" y="4097"/>
                    <a:pt x="64322" y="62"/>
                    <a:pt x="53709" y="62"/>
                  </a:cubicBezTo>
                  <a:cubicBezTo>
                    <a:pt x="38548" y="62"/>
                    <a:pt x="20102" y="6618"/>
                    <a:pt x="9741" y="30072"/>
                  </a:cubicBezTo>
                  <a:cubicBezTo>
                    <a:pt x="1655" y="47472"/>
                    <a:pt x="392" y="67143"/>
                    <a:pt x="392" y="87317"/>
                  </a:cubicBezTo>
                  <a:cubicBezTo>
                    <a:pt x="392" y="106231"/>
                    <a:pt x="1403" y="128928"/>
                    <a:pt x="11763" y="148094"/>
                  </a:cubicBezTo>
                  <a:cubicBezTo>
                    <a:pt x="22628" y="168521"/>
                    <a:pt x="41075" y="173564"/>
                    <a:pt x="53456" y="173564"/>
                  </a:cubicBezTo>
                  <a:cubicBezTo>
                    <a:pt x="67101" y="173564"/>
                    <a:pt x="86305" y="168269"/>
                    <a:pt x="97424" y="144311"/>
                  </a:cubicBezTo>
                  <a:cubicBezTo>
                    <a:pt x="105510" y="126910"/>
                    <a:pt x="106773" y="107240"/>
                    <a:pt x="106773" y="87317"/>
                  </a:cubicBezTo>
                  <a:close/>
                  <a:moveTo>
                    <a:pt x="53456" y="168016"/>
                  </a:moveTo>
                  <a:cubicBezTo>
                    <a:pt x="43601" y="168016"/>
                    <a:pt x="28693" y="161712"/>
                    <a:pt x="24145" y="137502"/>
                  </a:cubicBezTo>
                  <a:cubicBezTo>
                    <a:pt x="21365" y="122371"/>
                    <a:pt x="21365" y="99170"/>
                    <a:pt x="21365" y="84291"/>
                  </a:cubicBezTo>
                  <a:cubicBezTo>
                    <a:pt x="21365" y="68151"/>
                    <a:pt x="21365" y="51507"/>
                    <a:pt x="23387" y="37889"/>
                  </a:cubicBezTo>
                  <a:cubicBezTo>
                    <a:pt x="28188" y="7879"/>
                    <a:pt x="47139" y="5610"/>
                    <a:pt x="53456" y="5610"/>
                  </a:cubicBezTo>
                  <a:cubicBezTo>
                    <a:pt x="61795" y="5610"/>
                    <a:pt x="78472" y="10149"/>
                    <a:pt x="83273" y="35115"/>
                  </a:cubicBezTo>
                  <a:cubicBezTo>
                    <a:pt x="85800" y="49238"/>
                    <a:pt x="85800" y="68404"/>
                    <a:pt x="85800" y="84291"/>
                  </a:cubicBezTo>
                  <a:cubicBezTo>
                    <a:pt x="85800" y="103205"/>
                    <a:pt x="85800" y="120354"/>
                    <a:pt x="83021" y="136493"/>
                  </a:cubicBezTo>
                  <a:cubicBezTo>
                    <a:pt x="79230" y="160451"/>
                    <a:pt x="64827" y="168016"/>
                    <a:pt x="53456" y="168016"/>
                  </a:cubicBezTo>
                  <a:close/>
                </a:path>
              </a:pathLst>
            </a:custGeom>
            <a:grpFill/>
            <a:ln w="25363"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A5D248BB-9DAE-FF8C-4A50-4476AE476133}"/>
                </a:ext>
              </a:extLst>
            </p:cNvPr>
            <p:cNvSpPr/>
            <p:nvPr>
              <p:custDataLst>
                <p:tags r:id="rId45"/>
              </p:custDataLst>
            </p:nvPr>
          </p:nvSpPr>
          <p:spPr>
            <a:xfrm>
              <a:off x="12620267" y="3930542"/>
              <a:ext cx="106380" cy="173502"/>
            </a:xfrm>
            <a:custGeom>
              <a:avLst/>
              <a:gdLst>
                <a:gd name="connsiteX0" fmla="*/ 106778 w 106380"/>
                <a:gd name="connsiteY0" fmla="*/ 87317 h 173502"/>
                <a:gd name="connsiteX1" fmla="*/ 96671 w 106380"/>
                <a:gd name="connsiteY1" fmla="*/ 28306 h 173502"/>
                <a:gd name="connsiteX2" fmla="*/ 53714 w 106380"/>
                <a:gd name="connsiteY2" fmla="*/ 62 h 173502"/>
                <a:gd name="connsiteX3" fmla="*/ 9746 w 106380"/>
                <a:gd name="connsiteY3" fmla="*/ 30072 h 173502"/>
                <a:gd name="connsiteX4" fmla="*/ 397 w 106380"/>
                <a:gd name="connsiteY4" fmla="*/ 87317 h 173502"/>
                <a:gd name="connsiteX5" fmla="*/ 11768 w 106380"/>
                <a:gd name="connsiteY5" fmla="*/ 148094 h 173502"/>
                <a:gd name="connsiteX6" fmla="*/ 53461 w 106380"/>
                <a:gd name="connsiteY6" fmla="*/ 173564 h 173502"/>
                <a:gd name="connsiteX7" fmla="*/ 97429 w 106380"/>
                <a:gd name="connsiteY7" fmla="*/ 144311 h 173502"/>
                <a:gd name="connsiteX8" fmla="*/ 106778 w 106380"/>
                <a:gd name="connsiteY8" fmla="*/ 87317 h 173502"/>
                <a:gd name="connsiteX9" fmla="*/ 53461 w 106380"/>
                <a:gd name="connsiteY9" fmla="*/ 168016 h 173502"/>
                <a:gd name="connsiteX10" fmla="*/ 24150 w 106380"/>
                <a:gd name="connsiteY10" fmla="*/ 137502 h 173502"/>
                <a:gd name="connsiteX11" fmla="*/ 21370 w 106380"/>
                <a:gd name="connsiteY11" fmla="*/ 84291 h 173502"/>
                <a:gd name="connsiteX12" fmla="*/ 23392 w 106380"/>
                <a:gd name="connsiteY12" fmla="*/ 37889 h 173502"/>
                <a:gd name="connsiteX13" fmla="*/ 53461 w 106380"/>
                <a:gd name="connsiteY13" fmla="*/ 5610 h 173502"/>
                <a:gd name="connsiteX14" fmla="*/ 83278 w 106380"/>
                <a:gd name="connsiteY14" fmla="*/ 35115 h 173502"/>
                <a:gd name="connsiteX15" fmla="*/ 85805 w 106380"/>
                <a:gd name="connsiteY15" fmla="*/ 84291 h 173502"/>
                <a:gd name="connsiteX16" fmla="*/ 83026 w 106380"/>
                <a:gd name="connsiteY16" fmla="*/ 136493 h 173502"/>
                <a:gd name="connsiteX17" fmla="*/ 53461 w 106380"/>
                <a:gd name="connsiteY17" fmla="*/ 168016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380" h="173502">
                  <a:moveTo>
                    <a:pt x="106778" y="87317"/>
                  </a:moveTo>
                  <a:cubicBezTo>
                    <a:pt x="106778" y="67143"/>
                    <a:pt x="105515" y="46968"/>
                    <a:pt x="96671" y="28306"/>
                  </a:cubicBezTo>
                  <a:cubicBezTo>
                    <a:pt x="85047" y="4097"/>
                    <a:pt x="64327" y="62"/>
                    <a:pt x="53714" y="62"/>
                  </a:cubicBezTo>
                  <a:cubicBezTo>
                    <a:pt x="38553" y="62"/>
                    <a:pt x="20107" y="6618"/>
                    <a:pt x="9746" y="30072"/>
                  </a:cubicBezTo>
                  <a:cubicBezTo>
                    <a:pt x="1660" y="47472"/>
                    <a:pt x="397" y="67143"/>
                    <a:pt x="397" y="87317"/>
                  </a:cubicBezTo>
                  <a:cubicBezTo>
                    <a:pt x="397" y="106231"/>
                    <a:pt x="1408" y="128928"/>
                    <a:pt x="11768" y="148094"/>
                  </a:cubicBezTo>
                  <a:cubicBezTo>
                    <a:pt x="22633" y="168521"/>
                    <a:pt x="41080" y="173564"/>
                    <a:pt x="53461" y="173564"/>
                  </a:cubicBezTo>
                  <a:cubicBezTo>
                    <a:pt x="67106" y="173564"/>
                    <a:pt x="86310" y="168269"/>
                    <a:pt x="97429" y="144311"/>
                  </a:cubicBezTo>
                  <a:cubicBezTo>
                    <a:pt x="105515" y="126910"/>
                    <a:pt x="106778" y="107240"/>
                    <a:pt x="106778" y="87317"/>
                  </a:cubicBezTo>
                  <a:close/>
                  <a:moveTo>
                    <a:pt x="53461" y="168016"/>
                  </a:moveTo>
                  <a:cubicBezTo>
                    <a:pt x="43606" y="168016"/>
                    <a:pt x="28698" y="161712"/>
                    <a:pt x="24150" y="137502"/>
                  </a:cubicBezTo>
                  <a:cubicBezTo>
                    <a:pt x="21370" y="122371"/>
                    <a:pt x="21370" y="99170"/>
                    <a:pt x="21370" y="84291"/>
                  </a:cubicBezTo>
                  <a:cubicBezTo>
                    <a:pt x="21370" y="68151"/>
                    <a:pt x="21370" y="51507"/>
                    <a:pt x="23392" y="37889"/>
                  </a:cubicBezTo>
                  <a:cubicBezTo>
                    <a:pt x="28193" y="7879"/>
                    <a:pt x="47144" y="5610"/>
                    <a:pt x="53461" y="5610"/>
                  </a:cubicBezTo>
                  <a:cubicBezTo>
                    <a:pt x="61800" y="5610"/>
                    <a:pt x="78477" y="10149"/>
                    <a:pt x="83278" y="35115"/>
                  </a:cubicBezTo>
                  <a:cubicBezTo>
                    <a:pt x="85805" y="49238"/>
                    <a:pt x="85805" y="68404"/>
                    <a:pt x="85805" y="84291"/>
                  </a:cubicBezTo>
                  <a:cubicBezTo>
                    <a:pt x="85805" y="103205"/>
                    <a:pt x="85805" y="120354"/>
                    <a:pt x="83026" y="136493"/>
                  </a:cubicBezTo>
                  <a:cubicBezTo>
                    <a:pt x="79235" y="160451"/>
                    <a:pt x="64832" y="168016"/>
                    <a:pt x="53461" y="168016"/>
                  </a:cubicBezTo>
                  <a:close/>
                </a:path>
              </a:pathLst>
            </a:custGeom>
            <a:grpFill/>
            <a:ln w="25363"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CFA298EF-3177-FDDD-2178-278A28C60DCB}"/>
                </a:ext>
              </a:extLst>
            </p:cNvPr>
            <p:cNvSpPr/>
            <p:nvPr>
              <p:custDataLst>
                <p:tags r:id="rId46"/>
              </p:custDataLst>
            </p:nvPr>
          </p:nvSpPr>
          <p:spPr>
            <a:xfrm>
              <a:off x="12883314" y="3886663"/>
              <a:ext cx="10107" cy="302621"/>
            </a:xfrm>
            <a:custGeom>
              <a:avLst/>
              <a:gdLst>
                <a:gd name="connsiteX0" fmla="*/ 0 w 10107"/>
                <a:gd name="connsiteY0" fmla="*/ 0 h 302621"/>
                <a:gd name="connsiteX1" fmla="*/ 10107 w 10107"/>
                <a:gd name="connsiteY1" fmla="*/ 0 h 302621"/>
                <a:gd name="connsiteX2" fmla="*/ 10107 w 10107"/>
                <a:gd name="connsiteY2" fmla="*/ 302621 h 302621"/>
                <a:gd name="connsiteX3" fmla="*/ 0 w 10107"/>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07" h="302621">
                  <a:moveTo>
                    <a:pt x="0" y="0"/>
                  </a:moveTo>
                  <a:lnTo>
                    <a:pt x="10107" y="0"/>
                  </a:lnTo>
                  <a:lnTo>
                    <a:pt x="10107" y="302621"/>
                  </a:lnTo>
                  <a:lnTo>
                    <a:pt x="0" y="302621"/>
                  </a:lnTo>
                  <a:close/>
                </a:path>
              </a:pathLst>
            </a:custGeom>
            <a:grpFill/>
            <a:ln w="25363"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2078BADC-063B-6F0E-4F42-95D2FDD0F661}"/>
                </a:ext>
              </a:extLst>
            </p:cNvPr>
            <p:cNvSpPr/>
            <p:nvPr>
              <p:custDataLst>
                <p:tags r:id="rId47"/>
              </p:custDataLst>
            </p:nvPr>
          </p:nvSpPr>
          <p:spPr>
            <a:xfrm>
              <a:off x="4106655" y="4189285"/>
              <a:ext cx="8781711" cy="10087"/>
            </a:xfrm>
            <a:custGeom>
              <a:avLst/>
              <a:gdLst>
                <a:gd name="connsiteX0" fmla="*/ 0 w 8781711"/>
                <a:gd name="connsiteY0" fmla="*/ 0 h 10087"/>
                <a:gd name="connsiteX1" fmla="*/ 8781711 w 8781711"/>
                <a:gd name="connsiteY1" fmla="*/ 0 h 10087"/>
                <a:gd name="connsiteX2" fmla="*/ 8781711 w 8781711"/>
                <a:gd name="connsiteY2" fmla="*/ 10087 h 10087"/>
                <a:gd name="connsiteX3" fmla="*/ 0 w 8781711"/>
                <a:gd name="connsiteY3" fmla="*/ 10087 h 10087"/>
              </a:gdLst>
              <a:ahLst/>
              <a:cxnLst>
                <a:cxn ang="0">
                  <a:pos x="connsiteX0" y="connsiteY0"/>
                </a:cxn>
                <a:cxn ang="0">
                  <a:pos x="connsiteX1" y="connsiteY1"/>
                </a:cxn>
                <a:cxn ang="0">
                  <a:pos x="connsiteX2" y="connsiteY2"/>
                </a:cxn>
                <a:cxn ang="0">
                  <a:pos x="connsiteX3" y="connsiteY3"/>
                </a:cxn>
              </a:cxnLst>
              <a:rect l="l" t="t" r="r" b="b"/>
              <a:pathLst>
                <a:path w="8781711" h="10087">
                  <a:moveTo>
                    <a:pt x="0" y="0"/>
                  </a:moveTo>
                  <a:lnTo>
                    <a:pt x="8781711" y="0"/>
                  </a:lnTo>
                  <a:lnTo>
                    <a:pt x="8781711" y="10087"/>
                  </a:lnTo>
                  <a:lnTo>
                    <a:pt x="0" y="10087"/>
                  </a:lnTo>
                  <a:close/>
                </a:path>
              </a:pathLst>
            </a:custGeom>
            <a:grpFill/>
            <a:ln w="25363"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61337D84-3FE9-9CF3-6855-28CAE8C7BB07}"/>
                </a:ext>
              </a:extLst>
            </p:cNvPr>
            <p:cNvSpPr/>
            <p:nvPr>
              <p:custDataLst>
                <p:tags r:id="rId48"/>
              </p:custDataLst>
            </p:nvPr>
          </p:nvSpPr>
          <p:spPr>
            <a:xfrm>
              <a:off x="4101602" y="4199372"/>
              <a:ext cx="10107" cy="302621"/>
            </a:xfrm>
            <a:custGeom>
              <a:avLst/>
              <a:gdLst>
                <a:gd name="connsiteX0" fmla="*/ 0 w 10107"/>
                <a:gd name="connsiteY0" fmla="*/ 0 h 302621"/>
                <a:gd name="connsiteX1" fmla="*/ 10107 w 10107"/>
                <a:gd name="connsiteY1" fmla="*/ 0 h 302621"/>
                <a:gd name="connsiteX2" fmla="*/ 10107 w 10107"/>
                <a:gd name="connsiteY2" fmla="*/ 302621 h 302621"/>
                <a:gd name="connsiteX3" fmla="*/ 0 w 10107"/>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07" h="302621">
                  <a:moveTo>
                    <a:pt x="0" y="0"/>
                  </a:moveTo>
                  <a:lnTo>
                    <a:pt x="10107" y="0"/>
                  </a:lnTo>
                  <a:lnTo>
                    <a:pt x="10107" y="302621"/>
                  </a:lnTo>
                  <a:lnTo>
                    <a:pt x="0" y="302621"/>
                  </a:lnTo>
                  <a:close/>
                </a:path>
              </a:pathLst>
            </a:custGeom>
            <a:grpFill/>
            <a:ln w="25363"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320F5501-54BE-6DC1-11E8-9FA226F8E1F5}"/>
                </a:ext>
              </a:extLst>
            </p:cNvPr>
            <p:cNvSpPr/>
            <p:nvPr>
              <p:custDataLst>
                <p:tags r:id="rId49"/>
              </p:custDataLst>
            </p:nvPr>
          </p:nvSpPr>
          <p:spPr>
            <a:xfrm>
              <a:off x="4823347" y="4240477"/>
              <a:ext cx="163993" cy="170728"/>
            </a:xfrm>
            <a:custGeom>
              <a:avLst/>
              <a:gdLst>
                <a:gd name="connsiteX0" fmla="*/ 159282 w 163993"/>
                <a:gd name="connsiteY0" fmla="*/ 74 h 170728"/>
                <a:gd name="connsiteX1" fmla="*/ 4891 w 163993"/>
                <a:gd name="connsiteY1" fmla="*/ 74 h 170728"/>
                <a:gd name="connsiteX2" fmla="*/ 90 w 163993"/>
                <a:gd name="connsiteY2" fmla="*/ 56815 h 170728"/>
                <a:gd name="connsiteX3" fmla="*/ 6407 w 163993"/>
                <a:gd name="connsiteY3" fmla="*/ 56815 h 170728"/>
                <a:gd name="connsiteX4" fmla="*/ 51890 w 163993"/>
                <a:gd name="connsiteY4" fmla="*/ 7892 h 170728"/>
                <a:gd name="connsiteX5" fmla="*/ 65535 w 163993"/>
                <a:gd name="connsiteY5" fmla="*/ 8396 h 170728"/>
                <a:gd name="connsiteX6" fmla="*/ 70842 w 163993"/>
                <a:gd name="connsiteY6" fmla="*/ 17979 h 170728"/>
                <a:gd name="connsiteX7" fmla="*/ 70842 w 163993"/>
                <a:gd name="connsiteY7" fmla="*/ 150880 h 170728"/>
                <a:gd name="connsiteX8" fmla="*/ 44310 w 163993"/>
                <a:gd name="connsiteY8" fmla="*/ 162985 h 170728"/>
                <a:gd name="connsiteX9" fmla="*/ 34202 w 163993"/>
                <a:gd name="connsiteY9" fmla="*/ 162985 h 170728"/>
                <a:gd name="connsiteX10" fmla="*/ 34202 w 163993"/>
                <a:gd name="connsiteY10" fmla="*/ 170803 h 170728"/>
                <a:gd name="connsiteX11" fmla="*/ 81960 w 163993"/>
                <a:gd name="connsiteY11" fmla="*/ 170046 h 170728"/>
                <a:gd name="connsiteX12" fmla="*/ 129970 w 163993"/>
                <a:gd name="connsiteY12" fmla="*/ 170803 h 170728"/>
                <a:gd name="connsiteX13" fmla="*/ 129970 w 163993"/>
                <a:gd name="connsiteY13" fmla="*/ 162985 h 170728"/>
                <a:gd name="connsiteX14" fmla="*/ 119863 w 163993"/>
                <a:gd name="connsiteY14" fmla="*/ 162985 h 170728"/>
                <a:gd name="connsiteX15" fmla="*/ 93331 w 163993"/>
                <a:gd name="connsiteY15" fmla="*/ 150880 h 170728"/>
                <a:gd name="connsiteX16" fmla="*/ 93331 w 163993"/>
                <a:gd name="connsiteY16" fmla="*/ 17979 h 170728"/>
                <a:gd name="connsiteX17" fmla="*/ 97879 w 163993"/>
                <a:gd name="connsiteY17" fmla="*/ 8396 h 170728"/>
                <a:gd name="connsiteX18" fmla="*/ 112282 w 163993"/>
                <a:gd name="connsiteY18" fmla="*/ 7892 h 170728"/>
                <a:gd name="connsiteX19" fmla="*/ 157766 w 163993"/>
                <a:gd name="connsiteY19" fmla="*/ 56815 h 170728"/>
                <a:gd name="connsiteX20" fmla="*/ 164083 w 163993"/>
                <a:gd name="connsiteY20" fmla="*/ 56815 h 170728"/>
                <a:gd name="connsiteX21" fmla="*/ 159282 w 163993"/>
                <a:gd name="connsiteY21" fmla="*/ 74 h 17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3993" h="170728">
                  <a:moveTo>
                    <a:pt x="159282" y="74"/>
                  </a:moveTo>
                  <a:lnTo>
                    <a:pt x="4891" y="74"/>
                  </a:lnTo>
                  <a:lnTo>
                    <a:pt x="90" y="56815"/>
                  </a:lnTo>
                  <a:lnTo>
                    <a:pt x="6407" y="56815"/>
                  </a:lnTo>
                  <a:cubicBezTo>
                    <a:pt x="9944" y="16214"/>
                    <a:pt x="13735" y="7892"/>
                    <a:pt x="51890" y="7892"/>
                  </a:cubicBezTo>
                  <a:cubicBezTo>
                    <a:pt x="56439" y="7892"/>
                    <a:pt x="63009" y="7892"/>
                    <a:pt x="65535" y="8396"/>
                  </a:cubicBezTo>
                  <a:cubicBezTo>
                    <a:pt x="70842" y="9405"/>
                    <a:pt x="70842" y="12179"/>
                    <a:pt x="70842" y="17979"/>
                  </a:cubicBezTo>
                  <a:lnTo>
                    <a:pt x="70842" y="150880"/>
                  </a:lnTo>
                  <a:cubicBezTo>
                    <a:pt x="70842" y="159454"/>
                    <a:pt x="70842" y="162985"/>
                    <a:pt x="44310" y="162985"/>
                  </a:cubicBezTo>
                  <a:lnTo>
                    <a:pt x="34202" y="162985"/>
                  </a:lnTo>
                  <a:lnTo>
                    <a:pt x="34202" y="170803"/>
                  </a:lnTo>
                  <a:cubicBezTo>
                    <a:pt x="44562" y="170046"/>
                    <a:pt x="70336" y="170046"/>
                    <a:pt x="81960" y="170046"/>
                  </a:cubicBezTo>
                  <a:cubicBezTo>
                    <a:pt x="93584" y="170046"/>
                    <a:pt x="119610" y="170046"/>
                    <a:pt x="129970" y="170803"/>
                  </a:cubicBezTo>
                  <a:lnTo>
                    <a:pt x="129970" y="162985"/>
                  </a:lnTo>
                  <a:lnTo>
                    <a:pt x="119863" y="162985"/>
                  </a:lnTo>
                  <a:cubicBezTo>
                    <a:pt x="93331" y="162985"/>
                    <a:pt x="93331" y="159454"/>
                    <a:pt x="93331" y="150880"/>
                  </a:cubicBezTo>
                  <a:lnTo>
                    <a:pt x="93331" y="17979"/>
                  </a:lnTo>
                  <a:cubicBezTo>
                    <a:pt x="93331" y="12935"/>
                    <a:pt x="93331" y="9405"/>
                    <a:pt x="97879" y="8396"/>
                  </a:cubicBezTo>
                  <a:cubicBezTo>
                    <a:pt x="100659" y="7892"/>
                    <a:pt x="107481" y="7892"/>
                    <a:pt x="112282" y="7892"/>
                  </a:cubicBezTo>
                  <a:cubicBezTo>
                    <a:pt x="150438" y="7892"/>
                    <a:pt x="154228" y="16214"/>
                    <a:pt x="157766" y="56815"/>
                  </a:cubicBezTo>
                  <a:lnTo>
                    <a:pt x="164083" y="56815"/>
                  </a:lnTo>
                  <a:lnTo>
                    <a:pt x="159282" y="74"/>
                  </a:lnTo>
                  <a:close/>
                </a:path>
              </a:pathLst>
            </a:custGeom>
            <a:grpFill/>
            <a:ln w="25363"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A67B8F9E-E219-BB81-02D0-2CF25DB00FDD}"/>
                </a:ext>
              </a:extLst>
            </p:cNvPr>
            <p:cNvSpPr/>
            <p:nvPr>
              <p:custDataLst>
                <p:tags r:id="rId50"/>
              </p:custDataLst>
            </p:nvPr>
          </p:nvSpPr>
          <p:spPr>
            <a:xfrm>
              <a:off x="5699286" y="4199372"/>
              <a:ext cx="10107" cy="302621"/>
            </a:xfrm>
            <a:custGeom>
              <a:avLst/>
              <a:gdLst>
                <a:gd name="connsiteX0" fmla="*/ 0 w 10107"/>
                <a:gd name="connsiteY0" fmla="*/ 0 h 302621"/>
                <a:gd name="connsiteX1" fmla="*/ 10107 w 10107"/>
                <a:gd name="connsiteY1" fmla="*/ 0 h 302621"/>
                <a:gd name="connsiteX2" fmla="*/ 10107 w 10107"/>
                <a:gd name="connsiteY2" fmla="*/ 302621 h 302621"/>
                <a:gd name="connsiteX3" fmla="*/ 0 w 10107"/>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07" h="302621">
                  <a:moveTo>
                    <a:pt x="0" y="0"/>
                  </a:moveTo>
                  <a:lnTo>
                    <a:pt x="10107" y="0"/>
                  </a:lnTo>
                  <a:lnTo>
                    <a:pt x="10107" y="302621"/>
                  </a:lnTo>
                  <a:lnTo>
                    <a:pt x="0" y="302621"/>
                  </a:lnTo>
                  <a:close/>
                </a:path>
              </a:pathLst>
            </a:custGeom>
            <a:grpFill/>
            <a:ln w="25363"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154F3329-9645-3DBA-F109-124171E4DE48}"/>
                </a:ext>
              </a:extLst>
            </p:cNvPr>
            <p:cNvSpPr/>
            <p:nvPr>
              <p:custDataLst>
                <p:tags r:id="rId51"/>
              </p:custDataLst>
            </p:nvPr>
          </p:nvSpPr>
          <p:spPr>
            <a:xfrm>
              <a:off x="5998172" y="4243251"/>
              <a:ext cx="104864" cy="173502"/>
            </a:xfrm>
            <a:custGeom>
              <a:avLst/>
              <a:gdLst>
                <a:gd name="connsiteX0" fmla="*/ 30711 w 104864"/>
                <a:gd name="connsiteY0" fmla="*/ 52780 h 173502"/>
                <a:gd name="connsiteX1" fmla="*/ 18077 w 104864"/>
                <a:gd name="connsiteY1" fmla="*/ 32354 h 173502"/>
                <a:gd name="connsiteX2" fmla="*/ 52442 w 104864"/>
                <a:gd name="connsiteY2" fmla="*/ 6379 h 173502"/>
                <a:gd name="connsiteX3" fmla="*/ 87060 w 104864"/>
                <a:gd name="connsiteY3" fmla="*/ 37649 h 173502"/>
                <a:gd name="connsiteX4" fmla="*/ 62044 w 104864"/>
                <a:gd name="connsiteY4" fmla="*/ 72955 h 173502"/>
                <a:gd name="connsiteX5" fmla="*/ 30711 w 104864"/>
                <a:gd name="connsiteY5" fmla="*/ 52780 h 173502"/>
                <a:gd name="connsiteX6" fmla="*/ 67603 w 104864"/>
                <a:gd name="connsiteY6" fmla="*/ 76738 h 173502"/>
                <a:gd name="connsiteX7" fmla="*/ 98178 w 104864"/>
                <a:gd name="connsiteY7" fmla="*/ 37649 h 173502"/>
                <a:gd name="connsiteX8" fmla="*/ 52695 w 104864"/>
                <a:gd name="connsiteY8" fmla="*/ 74 h 173502"/>
                <a:gd name="connsiteX9" fmla="*/ 6958 w 104864"/>
                <a:gd name="connsiteY9" fmla="*/ 42189 h 173502"/>
                <a:gd name="connsiteX10" fmla="*/ 18077 w 104864"/>
                <a:gd name="connsiteY10" fmla="*/ 69929 h 173502"/>
                <a:gd name="connsiteX11" fmla="*/ 36523 w 104864"/>
                <a:gd name="connsiteY11" fmla="*/ 83547 h 173502"/>
                <a:gd name="connsiteX12" fmla="*/ 136 w 104864"/>
                <a:gd name="connsiteY12" fmla="*/ 129949 h 173502"/>
                <a:gd name="connsiteX13" fmla="*/ 52442 w 104864"/>
                <a:gd name="connsiteY13" fmla="*/ 173577 h 173502"/>
                <a:gd name="connsiteX14" fmla="*/ 105001 w 104864"/>
                <a:gd name="connsiteY14" fmla="*/ 125662 h 173502"/>
                <a:gd name="connsiteX15" fmla="*/ 92619 w 104864"/>
                <a:gd name="connsiteY15" fmla="*/ 94643 h 173502"/>
                <a:gd name="connsiteX16" fmla="*/ 67603 w 104864"/>
                <a:gd name="connsiteY16" fmla="*/ 76738 h 173502"/>
                <a:gd name="connsiteX17" fmla="*/ 42335 w 104864"/>
                <a:gd name="connsiteY17" fmla="*/ 87330 h 173502"/>
                <a:gd name="connsiteX18" fmla="*/ 73415 w 104864"/>
                <a:gd name="connsiteY18" fmla="*/ 107000 h 173502"/>
                <a:gd name="connsiteX19" fmla="*/ 92366 w 104864"/>
                <a:gd name="connsiteY19" fmla="*/ 134740 h 173502"/>
                <a:gd name="connsiteX20" fmla="*/ 52695 w 104864"/>
                <a:gd name="connsiteY20" fmla="*/ 166516 h 173502"/>
                <a:gd name="connsiteX21" fmla="*/ 12770 w 104864"/>
                <a:gd name="connsiteY21" fmla="*/ 129949 h 173502"/>
                <a:gd name="connsiteX22" fmla="*/ 42335 w 104864"/>
                <a:gd name="connsiteY22" fmla="*/ 87330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4864" h="173502">
                  <a:moveTo>
                    <a:pt x="30711" y="52780"/>
                  </a:moveTo>
                  <a:cubicBezTo>
                    <a:pt x="19087" y="45215"/>
                    <a:pt x="18077" y="36641"/>
                    <a:pt x="18077" y="32354"/>
                  </a:cubicBezTo>
                  <a:cubicBezTo>
                    <a:pt x="18077" y="16970"/>
                    <a:pt x="34501" y="6379"/>
                    <a:pt x="52442" y="6379"/>
                  </a:cubicBezTo>
                  <a:cubicBezTo>
                    <a:pt x="70888" y="6379"/>
                    <a:pt x="87060" y="19492"/>
                    <a:pt x="87060" y="37649"/>
                  </a:cubicBezTo>
                  <a:cubicBezTo>
                    <a:pt x="87060" y="52024"/>
                    <a:pt x="77205" y="64129"/>
                    <a:pt x="62044" y="72955"/>
                  </a:cubicBezTo>
                  <a:lnTo>
                    <a:pt x="30711" y="52780"/>
                  </a:lnTo>
                  <a:close/>
                  <a:moveTo>
                    <a:pt x="67603" y="76738"/>
                  </a:moveTo>
                  <a:cubicBezTo>
                    <a:pt x="85797" y="67407"/>
                    <a:pt x="98178" y="54294"/>
                    <a:pt x="98178" y="37649"/>
                  </a:cubicBezTo>
                  <a:cubicBezTo>
                    <a:pt x="98178" y="14448"/>
                    <a:pt x="75689" y="74"/>
                    <a:pt x="52695" y="74"/>
                  </a:cubicBezTo>
                  <a:cubicBezTo>
                    <a:pt x="27426" y="74"/>
                    <a:pt x="6958" y="18736"/>
                    <a:pt x="6958" y="42189"/>
                  </a:cubicBezTo>
                  <a:cubicBezTo>
                    <a:pt x="6958" y="46728"/>
                    <a:pt x="7464" y="58076"/>
                    <a:pt x="18077" y="69929"/>
                  </a:cubicBezTo>
                  <a:cubicBezTo>
                    <a:pt x="20856" y="72955"/>
                    <a:pt x="30206" y="79260"/>
                    <a:pt x="36523" y="83547"/>
                  </a:cubicBezTo>
                  <a:cubicBezTo>
                    <a:pt x="21867" y="90860"/>
                    <a:pt x="136" y="104983"/>
                    <a:pt x="136" y="129949"/>
                  </a:cubicBezTo>
                  <a:cubicBezTo>
                    <a:pt x="136" y="156680"/>
                    <a:pt x="25910" y="173577"/>
                    <a:pt x="52442" y="173577"/>
                  </a:cubicBezTo>
                  <a:cubicBezTo>
                    <a:pt x="80996" y="173577"/>
                    <a:pt x="105001" y="152646"/>
                    <a:pt x="105001" y="125662"/>
                  </a:cubicBezTo>
                  <a:cubicBezTo>
                    <a:pt x="105001" y="116583"/>
                    <a:pt x="102221" y="105235"/>
                    <a:pt x="92619" y="94643"/>
                  </a:cubicBezTo>
                  <a:cubicBezTo>
                    <a:pt x="87818" y="89347"/>
                    <a:pt x="83775" y="86825"/>
                    <a:pt x="67603" y="76738"/>
                  </a:cubicBezTo>
                  <a:close/>
                  <a:moveTo>
                    <a:pt x="42335" y="87330"/>
                  </a:moveTo>
                  <a:lnTo>
                    <a:pt x="73415" y="107000"/>
                  </a:lnTo>
                  <a:cubicBezTo>
                    <a:pt x="80490" y="111792"/>
                    <a:pt x="92366" y="119357"/>
                    <a:pt x="92366" y="134740"/>
                  </a:cubicBezTo>
                  <a:cubicBezTo>
                    <a:pt x="92366" y="153402"/>
                    <a:pt x="73415" y="166516"/>
                    <a:pt x="52695" y="166516"/>
                  </a:cubicBezTo>
                  <a:cubicBezTo>
                    <a:pt x="30964" y="166516"/>
                    <a:pt x="12770" y="150880"/>
                    <a:pt x="12770" y="129949"/>
                  </a:cubicBezTo>
                  <a:cubicBezTo>
                    <a:pt x="12770" y="115322"/>
                    <a:pt x="20856" y="99182"/>
                    <a:pt x="42335" y="87330"/>
                  </a:cubicBezTo>
                  <a:close/>
                </a:path>
              </a:pathLst>
            </a:custGeom>
            <a:grpFill/>
            <a:ln w="25363"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0A72A730-ED96-87F2-BBDD-E7856B9ACAD2}"/>
                </a:ext>
              </a:extLst>
            </p:cNvPr>
            <p:cNvSpPr/>
            <p:nvPr>
              <p:custDataLst>
                <p:tags r:id="rId52"/>
              </p:custDataLst>
            </p:nvPr>
          </p:nvSpPr>
          <p:spPr>
            <a:xfrm>
              <a:off x="6128053" y="4240729"/>
              <a:ext cx="108402" cy="176024"/>
            </a:xfrm>
            <a:custGeom>
              <a:avLst/>
              <a:gdLst>
                <a:gd name="connsiteX0" fmla="*/ 106269 w 108402"/>
                <a:gd name="connsiteY0" fmla="*/ 16970 h 176024"/>
                <a:gd name="connsiteX1" fmla="*/ 108543 w 108402"/>
                <a:gd name="connsiteY1" fmla="*/ 8144 h 176024"/>
                <a:gd name="connsiteX2" fmla="*/ 47141 w 108402"/>
                <a:gd name="connsiteY2" fmla="*/ 8144 h 176024"/>
                <a:gd name="connsiteX3" fmla="*/ 14797 w 108402"/>
                <a:gd name="connsiteY3" fmla="*/ 74 h 176024"/>
                <a:gd name="connsiteX4" fmla="*/ 8480 w 108402"/>
                <a:gd name="connsiteY4" fmla="*/ 74 h 176024"/>
                <a:gd name="connsiteX5" fmla="*/ 141 w 108402"/>
                <a:gd name="connsiteY5" fmla="*/ 52024 h 176024"/>
                <a:gd name="connsiteX6" fmla="*/ 6458 w 108402"/>
                <a:gd name="connsiteY6" fmla="*/ 52024 h 176024"/>
                <a:gd name="connsiteX7" fmla="*/ 12775 w 108402"/>
                <a:gd name="connsiteY7" fmla="*/ 29075 h 176024"/>
                <a:gd name="connsiteX8" fmla="*/ 37539 w 108402"/>
                <a:gd name="connsiteY8" fmla="*/ 27562 h 176024"/>
                <a:gd name="connsiteX9" fmla="*/ 89845 w 108402"/>
                <a:gd name="connsiteY9" fmla="*/ 27562 h 176024"/>
                <a:gd name="connsiteX10" fmla="*/ 61544 w 108402"/>
                <a:gd name="connsiteY10" fmla="*/ 67407 h 176024"/>
                <a:gd name="connsiteX11" fmla="*/ 30463 w 108402"/>
                <a:gd name="connsiteY11" fmla="*/ 162229 h 176024"/>
                <a:gd name="connsiteX12" fmla="*/ 42087 w 108402"/>
                <a:gd name="connsiteY12" fmla="*/ 176099 h 176024"/>
                <a:gd name="connsiteX13" fmla="*/ 53710 w 108402"/>
                <a:gd name="connsiteY13" fmla="*/ 162229 h 176024"/>
                <a:gd name="connsiteX14" fmla="*/ 53710 w 108402"/>
                <a:gd name="connsiteY14" fmla="*/ 149367 h 176024"/>
                <a:gd name="connsiteX15" fmla="*/ 56490 w 108402"/>
                <a:gd name="connsiteY15" fmla="*/ 108009 h 176024"/>
                <a:gd name="connsiteX16" fmla="*/ 72157 w 108402"/>
                <a:gd name="connsiteY16" fmla="*/ 64885 h 176024"/>
                <a:gd name="connsiteX17" fmla="*/ 106269 w 108402"/>
                <a:gd name="connsiteY17" fmla="*/ 16970 h 17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402" h="176024">
                  <a:moveTo>
                    <a:pt x="106269" y="16970"/>
                  </a:moveTo>
                  <a:cubicBezTo>
                    <a:pt x="108543" y="13944"/>
                    <a:pt x="108543" y="13440"/>
                    <a:pt x="108543" y="8144"/>
                  </a:cubicBezTo>
                  <a:lnTo>
                    <a:pt x="47141" y="8144"/>
                  </a:lnTo>
                  <a:cubicBezTo>
                    <a:pt x="16313" y="8144"/>
                    <a:pt x="15807" y="4865"/>
                    <a:pt x="14797" y="74"/>
                  </a:cubicBezTo>
                  <a:lnTo>
                    <a:pt x="8480" y="74"/>
                  </a:lnTo>
                  <a:lnTo>
                    <a:pt x="141" y="52024"/>
                  </a:lnTo>
                  <a:lnTo>
                    <a:pt x="6458" y="52024"/>
                  </a:lnTo>
                  <a:cubicBezTo>
                    <a:pt x="7216" y="47989"/>
                    <a:pt x="9490" y="32101"/>
                    <a:pt x="12775" y="29075"/>
                  </a:cubicBezTo>
                  <a:cubicBezTo>
                    <a:pt x="14544" y="27562"/>
                    <a:pt x="34254" y="27562"/>
                    <a:pt x="37539" y="27562"/>
                  </a:cubicBezTo>
                  <a:lnTo>
                    <a:pt x="89845" y="27562"/>
                  </a:lnTo>
                  <a:cubicBezTo>
                    <a:pt x="87065" y="31597"/>
                    <a:pt x="67103" y="59085"/>
                    <a:pt x="61544" y="67407"/>
                  </a:cubicBezTo>
                  <a:cubicBezTo>
                    <a:pt x="38802" y="101452"/>
                    <a:pt x="30463" y="136506"/>
                    <a:pt x="30463" y="162229"/>
                  </a:cubicBezTo>
                  <a:cubicBezTo>
                    <a:pt x="30463" y="164750"/>
                    <a:pt x="30463" y="176099"/>
                    <a:pt x="42087" y="176099"/>
                  </a:cubicBezTo>
                  <a:cubicBezTo>
                    <a:pt x="53710" y="176099"/>
                    <a:pt x="53710" y="164750"/>
                    <a:pt x="53710" y="162229"/>
                  </a:cubicBezTo>
                  <a:lnTo>
                    <a:pt x="53710" y="149367"/>
                  </a:lnTo>
                  <a:cubicBezTo>
                    <a:pt x="53710" y="135497"/>
                    <a:pt x="54468" y="121627"/>
                    <a:pt x="56490" y="108009"/>
                  </a:cubicBezTo>
                  <a:cubicBezTo>
                    <a:pt x="57501" y="102209"/>
                    <a:pt x="61038" y="80521"/>
                    <a:pt x="72157" y="64885"/>
                  </a:cubicBezTo>
                  <a:lnTo>
                    <a:pt x="106269" y="16970"/>
                  </a:lnTo>
                  <a:close/>
                </a:path>
              </a:pathLst>
            </a:custGeom>
            <a:grpFill/>
            <a:ln w="25363"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4387456E-0104-51B1-60D2-DF43213BDFE5}"/>
                </a:ext>
              </a:extLst>
            </p:cNvPr>
            <p:cNvSpPr/>
            <p:nvPr>
              <p:custDataLst>
                <p:tags r:id="rId53"/>
              </p:custDataLst>
            </p:nvPr>
          </p:nvSpPr>
          <p:spPr>
            <a:xfrm>
              <a:off x="6261978" y="4384474"/>
              <a:ext cx="26784" cy="26731"/>
            </a:xfrm>
            <a:custGeom>
              <a:avLst/>
              <a:gdLst>
                <a:gd name="connsiteX0" fmla="*/ 26931 w 26784"/>
                <a:gd name="connsiteY0" fmla="*/ 13440 h 26731"/>
                <a:gd name="connsiteX1" fmla="*/ 13538 w 26784"/>
                <a:gd name="connsiteY1" fmla="*/ 74 h 26731"/>
                <a:gd name="connsiteX2" fmla="*/ 146 w 26784"/>
                <a:gd name="connsiteY2" fmla="*/ 13440 h 26731"/>
                <a:gd name="connsiteX3" fmla="*/ 13538 w 26784"/>
                <a:gd name="connsiteY3" fmla="*/ 26805 h 26731"/>
                <a:gd name="connsiteX4" fmla="*/ 26931 w 26784"/>
                <a:gd name="connsiteY4" fmla="*/ 13440 h 26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84" h="26731">
                  <a:moveTo>
                    <a:pt x="26931" y="13440"/>
                  </a:moveTo>
                  <a:cubicBezTo>
                    <a:pt x="26931" y="6126"/>
                    <a:pt x="20866" y="74"/>
                    <a:pt x="13538" y="74"/>
                  </a:cubicBezTo>
                  <a:cubicBezTo>
                    <a:pt x="6210" y="74"/>
                    <a:pt x="146" y="6126"/>
                    <a:pt x="146" y="13440"/>
                  </a:cubicBezTo>
                  <a:cubicBezTo>
                    <a:pt x="146" y="20753"/>
                    <a:pt x="6210" y="26805"/>
                    <a:pt x="13538" y="26805"/>
                  </a:cubicBezTo>
                  <a:cubicBezTo>
                    <a:pt x="20866" y="26805"/>
                    <a:pt x="26931" y="20753"/>
                    <a:pt x="26931" y="13440"/>
                  </a:cubicBezTo>
                  <a:close/>
                </a:path>
              </a:pathLst>
            </a:custGeom>
            <a:grpFill/>
            <a:ln w="25363"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4E3E9254-0AD2-810F-C892-C2775579BE89}"/>
                </a:ext>
              </a:extLst>
            </p:cNvPr>
            <p:cNvSpPr/>
            <p:nvPr>
              <p:custDataLst>
                <p:tags r:id="rId54"/>
              </p:custDataLst>
            </p:nvPr>
          </p:nvSpPr>
          <p:spPr>
            <a:xfrm>
              <a:off x="6321050" y="4243251"/>
              <a:ext cx="104864" cy="173502"/>
            </a:xfrm>
            <a:custGeom>
              <a:avLst/>
              <a:gdLst>
                <a:gd name="connsiteX0" fmla="*/ 22890 w 104864"/>
                <a:gd name="connsiteY0" fmla="*/ 85312 h 173502"/>
                <a:gd name="connsiteX1" fmla="*/ 22890 w 104864"/>
                <a:gd name="connsiteY1" fmla="*/ 79260 h 173502"/>
                <a:gd name="connsiteX2" fmla="*/ 67111 w 104864"/>
                <a:gd name="connsiteY2" fmla="*/ 6379 h 173502"/>
                <a:gd name="connsiteX3" fmla="*/ 89347 w 104864"/>
                <a:gd name="connsiteY3" fmla="*/ 16466 h 173502"/>
                <a:gd name="connsiteX4" fmla="*/ 75449 w 104864"/>
                <a:gd name="connsiteY4" fmla="*/ 27814 h 173502"/>
                <a:gd name="connsiteX5" fmla="*/ 87073 w 104864"/>
                <a:gd name="connsiteY5" fmla="*/ 39415 h 173502"/>
                <a:gd name="connsiteX6" fmla="*/ 98696 w 104864"/>
                <a:gd name="connsiteY6" fmla="*/ 27310 h 173502"/>
                <a:gd name="connsiteX7" fmla="*/ 66605 w 104864"/>
                <a:gd name="connsiteY7" fmla="*/ 74 h 173502"/>
                <a:gd name="connsiteX8" fmla="*/ 149 w 104864"/>
                <a:gd name="connsiteY8" fmla="*/ 88338 h 173502"/>
                <a:gd name="connsiteX9" fmla="*/ 52960 w 104864"/>
                <a:gd name="connsiteY9" fmla="*/ 173577 h 173502"/>
                <a:gd name="connsiteX10" fmla="*/ 105014 w 104864"/>
                <a:gd name="connsiteY10" fmla="*/ 116583 h 173502"/>
                <a:gd name="connsiteX11" fmla="*/ 54476 w 104864"/>
                <a:gd name="connsiteY11" fmla="*/ 60346 h 173502"/>
                <a:gd name="connsiteX12" fmla="*/ 22890 w 104864"/>
                <a:gd name="connsiteY12" fmla="*/ 85312 h 173502"/>
                <a:gd name="connsiteX13" fmla="*/ 52960 w 104864"/>
                <a:gd name="connsiteY13" fmla="*/ 166516 h 173502"/>
                <a:gd name="connsiteX14" fmla="*/ 27944 w 104864"/>
                <a:gd name="connsiteY14" fmla="*/ 147602 h 173502"/>
                <a:gd name="connsiteX15" fmla="*/ 23396 w 104864"/>
                <a:gd name="connsiteY15" fmla="*/ 111035 h 173502"/>
                <a:gd name="connsiteX16" fmla="*/ 54224 w 104864"/>
                <a:gd name="connsiteY16" fmla="*/ 66146 h 173502"/>
                <a:gd name="connsiteX17" fmla="*/ 77723 w 104864"/>
                <a:gd name="connsiteY17" fmla="*/ 81782 h 173502"/>
                <a:gd name="connsiteX18" fmla="*/ 82272 w 104864"/>
                <a:gd name="connsiteY18" fmla="*/ 116331 h 173502"/>
                <a:gd name="connsiteX19" fmla="*/ 77976 w 104864"/>
                <a:gd name="connsiteY19" fmla="*/ 150124 h 173502"/>
                <a:gd name="connsiteX20" fmla="*/ 52960 w 104864"/>
                <a:gd name="connsiteY20" fmla="*/ 166516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4864" h="173502">
                  <a:moveTo>
                    <a:pt x="22890" y="85312"/>
                  </a:moveTo>
                  <a:lnTo>
                    <a:pt x="22890" y="79260"/>
                  </a:lnTo>
                  <a:cubicBezTo>
                    <a:pt x="22890" y="15457"/>
                    <a:pt x="54224" y="6379"/>
                    <a:pt x="67111" y="6379"/>
                  </a:cubicBezTo>
                  <a:cubicBezTo>
                    <a:pt x="73175" y="6379"/>
                    <a:pt x="83788" y="7892"/>
                    <a:pt x="89347" y="16466"/>
                  </a:cubicBezTo>
                  <a:cubicBezTo>
                    <a:pt x="85557" y="16466"/>
                    <a:pt x="75449" y="16466"/>
                    <a:pt x="75449" y="27814"/>
                  </a:cubicBezTo>
                  <a:cubicBezTo>
                    <a:pt x="75449" y="35632"/>
                    <a:pt x="81514" y="39415"/>
                    <a:pt x="87073" y="39415"/>
                  </a:cubicBezTo>
                  <a:cubicBezTo>
                    <a:pt x="91116" y="39415"/>
                    <a:pt x="98696" y="37145"/>
                    <a:pt x="98696" y="27310"/>
                  </a:cubicBezTo>
                  <a:cubicBezTo>
                    <a:pt x="98696" y="12179"/>
                    <a:pt x="87578" y="74"/>
                    <a:pt x="66605" y="74"/>
                  </a:cubicBezTo>
                  <a:cubicBezTo>
                    <a:pt x="34261" y="74"/>
                    <a:pt x="149" y="32606"/>
                    <a:pt x="149" y="88338"/>
                  </a:cubicBezTo>
                  <a:cubicBezTo>
                    <a:pt x="149" y="155672"/>
                    <a:pt x="29460" y="173577"/>
                    <a:pt x="52960" y="173577"/>
                  </a:cubicBezTo>
                  <a:cubicBezTo>
                    <a:pt x="81008" y="173577"/>
                    <a:pt x="105014" y="149871"/>
                    <a:pt x="105014" y="116583"/>
                  </a:cubicBezTo>
                  <a:cubicBezTo>
                    <a:pt x="105014" y="84556"/>
                    <a:pt x="82524" y="60346"/>
                    <a:pt x="54476" y="60346"/>
                  </a:cubicBezTo>
                  <a:cubicBezTo>
                    <a:pt x="37294" y="60346"/>
                    <a:pt x="27944" y="73207"/>
                    <a:pt x="22890" y="85312"/>
                  </a:cubicBezTo>
                  <a:close/>
                  <a:moveTo>
                    <a:pt x="52960" y="166516"/>
                  </a:moveTo>
                  <a:cubicBezTo>
                    <a:pt x="37041" y="166516"/>
                    <a:pt x="29460" y="151385"/>
                    <a:pt x="27944" y="147602"/>
                  </a:cubicBezTo>
                  <a:cubicBezTo>
                    <a:pt x="23396" y="135749"/>
                    <a:pt x="23396" y="115574"/>
                    <a:pt x="23396" y="111035"/>
                  </a:cubicBezTo>
                  <a:cubicBezTo>
                    <a:pt x="23396" y="91365"/>
                    <a:pt x="31482" y="66146"/>
                    <a:pt x="54224" y="66146"/>
                  </a:cubicBezTo>
                  <a:cubicBezTo>
                    <a:pt x="58267" y="66146"/>
                    <a:pt x="69890" y="66146"/>
                    <a:pt x="77723" y="81782"/>
                  </a:cubicBezTo>
                  <a:cubicBezTo>
                    <a:pt x="82272" y="91113"/>
                    <a:pt x="82272" y="103974"/>
                    <a:pt x="82272" y="116331"/>
                  </a:cubicBezTo>
                  <a:cubicBezTo>
                    <a:pt x="82272" y="128436"/>
                    <a:pt x="82272" y="141045"/>
                    <a:pt x="77976" y="150124"/>
                  </a:cubicBezTo>
                  <a:cubicBezTo>
                    <a:pt x="70395" y="165255"/>
                    <a:pt x="58772" y="166516"/>
                    <a:pt x="52960" y="166516"/>
                  </a:cubicBezTo>
                  <a:close/>
                </a:path>
              </a:pathLst>
            </a:custGeom>
            <a:grpFill/>
            <a:ln w="25363"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92DDBB28-88DD-03FA-3241-72D7F41A65F8}"/>
                </a:ext>
              </a:extLst>
            </p:cNvPr>
            <p:cNvSpPr/>
            <p:nvPr>
              <p:custDataLst>
                <p:tags r:id="rId55"/>
              </p:custDataLst>
            </p:nvPr>
          </p:nvSpPr>
          <p:spPr>
            <a:xfrm>
              <a:off x="6535160" y="4222068"/>
              <a:ext cx="181934" cy="203260"/>
            </a:xfrm>
            <a:custGeom>
              <a:avLst/>
              <a:gdLst>
                <a:gd name="connsiteX0" fmla="*/ 159097 w 181934"/>
                <a:gd name="connsiteY0" fmla="*/ 9657 h 203260"/>
                <a:gd name="connsiteX1" fmla="*/ 161118 w 181934"/>
                <a:gd name="connsiteY1" fmla="*/ 5118 h 203260"/>
                <a:gd name="connsiteX2" fmla="*/ 156064 w 181934"/>
                <a:gd name="connsiteY2" fmla="*/ 74 h 203260"/>
                <a:gd name="connsiteX3" fmla="*/ 150758 w 181934"/>
                <a:gd name="connsiteY3" fmla="*/ 3605 h 203260"/>
                <a:gd name="connsiteX4" fmla="*/ 102748 w 181934"/>
                <a:gd name="connsiteY4" fmla="*/ 27562 h 203260"/>
                <a:gd name="connsiteX5" fmla="*/ 55495 w 181934"/>
                <a:gd name="connsiteY5" fmla="*/ 8144 h 203260"/>
                <a:gd name="connsiteX6" fmla="*/ 37302 w 181934"/>
                <a:gd name="connsiteY6" fmla="*/ 74 h 203260"/>
                <a:gd name="connsiteX7" fmla="*/ 157 w 181934"/>
                <a:gd name="connsiteY7" fmla="*/ 50763 h 203260"/>
                <a:gd name="connsiteX8" fmla="*/ 37302 w 181934"/>
                <a:gd name="connsiteY8" fmla="*/ 101704 h 203260"/>
                <a:gd name="connsiteX9" fmla="*/ 70151 w 181934"/>
                <a:gd name="connsiteY9" fmla="*/ 51015 h 203260"/>
                <a:gd name="connsiteX10" fmla="*/ 64845 w 181934"/>
                <a:gd name="connsiteY10" fmla="*/ 22518 h 203260"/>
                <a:gd name="connsiteX11" fmla="*/ 103000 w 181934"/>
                <a:gd name="connsiteY11" fmla="*/ 33110 h 203260"/>
                <a:gd name="connsiteX12" fmla="*/ 136608 w 181934"/>
                <a:gd name="connsiteY12" fmla="*/ 24284 h 203260"/>
                <a:gd name="connsiteX13" fmla="*/ 136860 w 181934"/>
                <a:gd name="connsiteY13" fmla="*/ 24536 h 203260"/>
                <a:gd name="connsiteX14" fmla="*/ 23404 w 181934"/>
                <a:gd name="connsiteY14" fmla="*/ 193247 h 203260"/>
                <a:gd name="connsiteX15" fmla="*/ 21130 w 181934"/>
                <a:gd name="connsiteY15" fmla="*/ 198291 h 203260"/>
                <a:gd name="connsiteX16" fmla="*/ 26184 w 181934"/>
                <a:gd name="connsiteY16" fmla="*/ 203335 h 203260"/>
                <a:gd name="connsiteX17" fmla="*/ 31237 w 181934"/>
                <a:gd name="connsiteY17" fmla="*/ 199552 h 203260"/>
                <a:gd name="connsiteX18" fmla="*/ 159097 w 181934"/>
                <a:gd name="connsiteY18" fmla="*/ 9657 h 203260"/>
                <a:gd name="connsiteX19" fmla="*/ 37555 w 181934"/>
                <a:gd name="connsiteY19" fmla="*/ 96156 h 203260"/>
                <a:gd name="connsiteX20" fmla="*/ 15824 w 181934"/>
                <a:gd name="connsiteY20" fmla="*/ 51015 h 203260"/>
                <a:gd name="connsiteX21" fmla="*/ 37555 w 181934"/>
                <a:gd name="connsiteY21" fmla="*/ 5622 h 203260"/>
                <a:gd name="connsiteX22" fmla="*/ 63834 w 181934"/>
                <a:gd name="connsiteY22" fmla="*/ 50763 h 203260"/>
                <a:gd name="connsiteX23" fmla="*/ 37555 w 181934"/>
                <a:gd name="connsiteY23" fmla="*/ 96156 h 203260"/>
                <a:gd name="connsiteX24" fmla="*/ 149495 w 181934"/>
                <a:gd name="connsiteY24" fmla="*/ 197787 h 203260"/>
                <a:gd name="connsiteX25" fmla="*/ 127764 w 181934"/>
                <a:gd name="connsiteY25" fmla="*/ 152646 h 203260"/>
                <a:gd name="connsiteX26" fmla="*/ 149495 w 181934"/>
                <a:gd name="connsiteY26" fmla="*/ 107252 h 203260"/>
                <a:gd name="connsiteX27" fmla="*/ 175774 w 181934"/>
                <a:gd name="connsiteY27" fmla="*/ 152393 h 203260"/>
                <a:gd name="connsiteX28" fmla="*/ 149495 w 181934"/>
                <a:gd name="connsiteY28" fmla="*/ 197787 h 203260"/>
                <a:gd name="connsiteX29" fmla="*/ 182091 w 181934"/>
                <a:gd name="connsiteY29" fmla="*/ 152646 h 203260"/>
                <a:gd name="connsiteX30" fmla="*/ 149242 w 181934"/>
                <a:gd name="connsiteY30" fmla="*/ 101704 h 203260"/>
                <a:gd name="connsiteX31" fmla="*/ 112097 w 181934"/>
                <a:gd name="connsiteY31" fmla="*/ 152393 h 203260"/>
                <a:gd name="connsiteX32" fmla="*/ 149242 w 181934"/>
                <a:gd name="connsiteY32" fmla="*/ 203335 h 203260"/>
                <a:gd name="connsiteX33" fmla="*/ 182091 w 181934"/>
                <a:gd name="connsiteY33" fmla="*/ 152646 h 2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1934" h="203260">
                  <a:moveTo>
                    <a:pt x="159097" y="9657"/>
                  </a:moveTo>
                  <a:cubicBezTo>
                    <a:pt x="160613" y="7387"/>
                    <a:pt x="161118" y="6631"/>
                    <a:pt x="161118" y="5118"/>
                  </a:cubicBezTo>
                  <a:cubicBezTo>
                    <a:pt x="161118" y="2344"/>
                    <a:pt x="158844" y="74"/>
                    <a:pt x="156064" y="74"/>
                  </a:cubicBezTo>
                  <a:cubicBezTo>
                    <a:pt x="153538" y="74"/>
                    <a:pt x="152274" y="1839"/>
                    <a:pt x="150758" y="3605"/>
                  </a:cubicBezTo>
                  <a:cubicBezTo>
                    <a:pt x="138124" y="20753"/>
                    <a:pt x="121194" y="27562"/>
                    <a:pt x="102748" y="27562"/>
                  </a:cubicBezTo>
                  <a:cubicBezTo>
                    <a:pt x="85060" y="27562"/>
                    <a:pt x="69393" y="21257"/>
                    <a:pt x="55495" y="8144"/>
                  </a:cubicBezTo>
                  <a:cubicBezTo>
                    <a:pt x="50694" y="3857"/>
                    <a:pt x="45388" y="74"/>
                    <a:pt x="37302" y="74"/>
                  </a:cubicBezTo>
                  <a:cubicBezTo>
                    <a:pt x="18098" y="74"/>
                    <a:pt x="157" y="21257"/>
                    <a:pt x="157" y="50763"/>
                  </a:cubicBezTo>
                  <a:cubicBezTo>
                    <a:pt x="157" y="81277"/>
                    <a:pt x="18350" y="101704"/>
                    <a:pt x="37302" y="101704"/>
                  </a:cubicBezTo>
                  <a:cubicBezTo>
                    <a:pt x="55748" y="101704"/>
                    <a:pt x="70151" y="79260"/>
                    <a:pt x="70151" y="51015"/>
                  </a:cubicBezTo>
                  <a:cubicBezTo>
                    <a:pt x="70151" y="47485"/>
                    <a:pt x="70151" y="35632"/>
                    <a:pt x="64845" y="22518"/>
                  </a:cubicBezTo>
                  <a:cubicBezTo>
                    <a:pt x="81269" y="31849"/>
                    <a:pt x="93904" y="33110"/>
                    <a:pt x="103000" y="33110"/>
                  </a:cubicBezTo>
                  <a:cubicBezTo>
                    <a:pt x="122205" y="33110"/>
                    <a:pt x="135092" y="25292"/>
                    <a:pt x="136608" y="24284"/>
                  </a:cubicBezTo>
                  <a:lnTo>
                    <a:pt x="136860" y="24536"/>
                  </a:lnTo>
                  <a:lnTo>
                    <a:pt x="23404" y="193247"/>
                  </a:lnTo>
                  <a:cubicBezTo>
                    <a:pt x="21130" y="196526"/>
                    <a:pt x="21130" y="197787"/>
                    <a:pt x="21130" y="198291"/>
                  </a:cubicBezTo>
                  <a:cubicBezTo>
                    <a:pt x="21130" y="201065"/>
                    <a:pt x="23657" y="203335"/>
                    <a:pt x="26184" y="203335"/>
                  </a:cubicBezTo>
                  <a:cubicBezTo>
                    <a:pt x="28711" y="203335"/>
                    <a:pt x="29216" y="202326"/>
                    <a:pt x="31237" y="199552"/>
                  </a:cubicBezTo>
                  <a:lnTo>
                    <a:pt x="159097" y="9657"/>
                  </a:lnTo>
                  <a:close/>
                  <a:moveTo>
                    <a:pt x="37555" y="96156"/>
                  </a:moveTo>
                  <a:cubicBezTo>
                    <a:pt x="32501" y="96156"/>
                    <a:pt x="15824" y="92878"/>
                    <a:pt x="15824" y="51015"/>
                  </a:cubicBezTo>
                  <a:cubicBezTo>
                    <a:pt x="15824" y="8900"/>
                    <a:pt x="32248" y="5622"/>
                    <a:pt x="37555" y="5622"/>
                  </a:cubicBezTo>
                  <a:cubicBezTo>
                    <a:pt x="50947" y="5622"/>
                    <a:pt x="63834" y="24284"/>
                    <a:pt x="63834" y="50763"/>
                  </a:cubicBezTo>
                  <a:cubicBezTo>
                    <a:pt x="63834" y="77999"/>
                    <a:pt x="50694" y="96156"/>
                    <a:pt x="37555" y="96156"/>
                  </a:cubicBezTo>
                  <a:close/>
                  <a:moveTo>
                    <a:pt x="149495" y="197787"/>
                  </a:moveTo>
                  <a:cubicBezTo>
                    <a:pt x="144441" y="197787"/>
                    <a:pt x="127764" y="194508"/>
                    <a:pt x="127764" y="152646"/>
                  </a:cubicBezTo>
                  <a:cubicBezTo>
                    <a:pt x="127764" y="110531"/>
                    <a:pt x="144188" y="107252"/>
                    <a:pt x="149495" y="107252"/>
                  </a:cubicBezTo>
                  <a:cubicBezTo>
                    <a:pt x="162887" y="107252"/>
                    <a:pt x="175774" y="125914"/>
                    <a:pt x="175774" y="152393"/>
                  </a:cubicBezTo>
                  <a:cubicBezTo>
                    <a:pt x="175774" y="179629"/>
                    <a:pt x="162634" y="197787"/>
                    <a:pt x="149495" y="197787"/>
                  </a:cubicBezTo>
                  <a:close/>
                  <a:moveTo>
                    <a:pt x="182091" y="152646"/>
                  </a:moveTo>
                  <a:cubicBezTo>
                    <a:pt x="182091" y="123644"/>
                    <a:pt x="167183" y="101704"/>
                    <a:pt x="149242" y="101704"/>
                  </a:cubicBezTo>
                  <a:cubicBezTo>
                    <a:pt x="130038" y="101704"/>
                    <a:pt x="112097" y="122888"/>
                    <a:pt x="112097" y="152393"/>
                  </a:cubicBezTo>
                  <a:cubicBezTo>
                    <a:pt x="112097" y="182908"/>
                    <a:pt x="130290" y="203335"/>
                    <a:pt x="149242" y="203335"/>
                  </a:cubicBezTo>
                  <a:cubicBezTo>
                    <a:pt x="167688" y="203335"/>
                    <a:pt x="182091" y="180890"/>
                    <a:pt x="182091" y="152646"/>
                  </a:cubicBezTo>
                  <a:close/>
                </a:path>
              </a:pathLst>
            </a:custGeom>
            <a:grpFill/>
            <a:ln w="25363" cap="flat">
              <a:noFill/>
              <a:prstDash val="solid"/>
              <a:miter/>
            </a:ln>
          </p:spPr>
          <p:txBody>
            <a:bodyPr rtlCol="0" anchor="ctr"/>
            <a:lstStyle/>
            <a:p>
              <a:endParaRPr lang="en-US"/>
            </a:p>
          </p:txBody>
        </p:sp>
        <p:sp>
          <p:nvSpPr>
            <p:cNvPr id="1361" name="Freeform: Shape 1360">
              <a:extLst>
                <a:ext uri="{FF2B5EF4-FFF2-40B4-BE49-F238E27FC236}">
                  <a16:creationId xmlns:a16="http://schemas.microsoft.com/office/drawing/2014/main" id="{D290AA3F-A13F-FB68-D34B-D32723D77B04}"/>
                </a:ext>
              </a:extLst>
            </p:cNvPr>
            <p:cNvSpPr/>
            <p:nvPr>
              <p:custDataLst>
                <p:tags r:id="rId56"/>
              </p:custDataLst>
            </p:nvPr>
          </p:nvSpPr>
          <p:spPr>
            <a:xfrm>
              <a:off x="7009748" y="4199372"/>
              <a:ext cx="10107" cy="302621"/>
            </a:xfrm>
            <a:custGeom>
              <a:avLst/>
              <a:gdLst>
                <a:gd name="connsiteX0" fmla="*/ 0 w 10107"/>
                <a:gd name="connsiteY0" fmla="*/ 0 h 302621"/>
                <a:gd name="connsiteX1" fmla="*/ 10107 w 10107"/>
                <a:gd name="connsiteY1" fmla="*/ 0 h 302621"/>
                <a:gd name="connsiteX2" fmla="*/ 10107 w 10107"/>
                <a:gd name="connsiteY2" fmla="*/ 302621 h 302621"/>
                <a:gd name="connsiteX3" fmla="*/ 0 w 10107"/>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07" h="302621">
                  <a:moveTo>
                    <a:pt x="0" y="0"/>
                  </a:moveTo>
                  <a:lnTo>
                    <a:pt x="10107" y="0"/>
                  </a:lnTo>
                  <a:lnTo>
                    <a:pt x="10107" y="302621"/>
                  </a:lnTo>
                  <a:lnTo>
                    <a:pt x="0" y="302621"/>
                  </a:lnTo>
                  <a:close/>
                </a:path>
              </a:pathLst>
            </a:custGeom>
            <a:grpFill/>
            <a:ln w="25363" cap="flat">
              <a:noFill/>
              <a:prstDash val="solid"/>
              <a:miter/>
            </a:ln>
          </p:spPr>
          <p:txBody>
            <a:bodyPr rtlCol="0" anchor="ctr"/>
            <a:lstStyle/>
            <a:p>
              <a:endParaRPr lang="en-US"/>
            </a:p>
          </p:txBody>
        </p:sp>
        <p:sp>
          <p:nvSpPr>
            <p:cNvPr id="1362" name="Freeform: Shape 1361">
              <a:extLst>
                <a:ext uri="{FF2B5EF4-FFF2-40B4-BE49-F238E27FC236}">
                  <a16:creationId xmlns:a16="http://schemas.microsoft.com/office/drawing/2014/main" id="{4CE4CBB3-34EB-975E-3920-4D52274EAB68}"/>
                </a:ext>
              </a:extLst>
            </p:cNvPr>
            <p:cNvSpPr/>
            <p:nvPr>
              <p:custDataLst>
                <p:tags r:id="rId57"/>
              </p:custDataLst>
            </p:nvPr>
          </p:nvSpPr>
          <p:spPr>
            <a:xfrm>
              <a:off x="7375344" y="4240729"/>
              <a:ext cx="108402" cy="176024"/>
            </a:xfrm>
            <a:custGeom>
              <a:avLst/>
              <a:gdLst>
                <a:gd name="connsiteX0" fmla="*/ 106318 w 108402"/>
                <a:gd name="connsiteY0" fmla="*/ 16970 h 176024"/>
                <a:gd name="connsiteX1" fmla="*/ 108593 w 108402"/>
                <a:gd name="connsiteY1" fmla="*/ 8144 h 176024"/>
                <a:gd name="connsiteX2" fmla="*/ 47190 w 108402"/>
                <a:gd name="connsiteY2" fmla="*/ 8144 h 176024"/>
                <a:gd name="connsiteX3" fmla="*/ 14846 w 108402"/>
                <a:gd name="connsiteY3" fmla="*/ 74 h 176024"/>
                <a:gd name="connsiteX4" fmla="*/ 8529 w 108402"/>
                <a:gd name="connsiteY4" fmla="*/ 74 h 176024"/>
                <a:gd name="connsiteX5" fmla="*/ 190 w 108402"/>
                <a:gd name="connsiteY5" fmla="*/ 52024 h 176024"/>
                <a:gd name="connsiteX6" fmla="*/ 6507 w 108402"/>
                <a:gd name="connsiteY6" fmla="*/ 52024 h 176024"/>
                <a:gd name="connsiteX7" fmla="*/ 12824 w 108402"/>
                <a:gd name="connsiteY7" fmla="*/ 29075 h 176024"/>
                <a:gd name="connsiteX8" fmla="*/ 37588 w 108402"/>
                <a:gd name="connsiteY8" fmla="*/ 27562 h 176024"/>
                <a:gd name="connsiteX9" fmla="*/ 89894 w 108402"/>
                <a:gd name="connsiteY9" fmla="*/ 27562 h 176024"/>
                <a:gd name="connsiteX10" fmla="*/ 61593 w 108402"/>
                <a:gd name="connsiteY10" fmla="*/ 67407 h 176024"/>
                <a:gd name="connsiteX11" fmla="*/ 30512 w 108402"/>
                <a:gd name="connsiteY11" fmla="*/ 162229 h 176024"/>
                <a:gd name="connsiteX12" fmla="*/ 42136 w 108402"/>
                <a:gd name="connsiteY12" fmla="*/ 176099 h 176024"/>
                <a:gd name="connsiteX13" fmla="*/ 53760 w 108402"/>
                <a:gd name="connsiteY13" fmla="*/ 162229 h 176024"/>
                <a:gd name="connsiteX14" fmla="*/ 53760 w 108402"/>
                <a:gd name="connsiteY14" fmla="*/ 149367 h 176024"/>
                <a:gd name="connsiteX15" fmla="*/ 56539 w 108402"/>
                <a:gd name="connsiteY15" fmla="*/ 108009 h 176024"/>
                <a:gd name="connsiteX16" fmla="*/ 72206 w 108402"/>
                <a:gd name="connsiteY16" fmla="*/ 64885 h 176024"/>
                <a:gd name="connsiteX17" fmla="*/ 106318 w 108402"/>
                <a:gd name="connsiteY17" fmla="*/ 16970 h 17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402" h="176024">
                  <a:moveTo>
                    <a:pt x="106318" y="16970"/>
                  </a:moveTo>
                  <a:cubicBezTo>
                    <a:pt x="108593" y="13944"/>
                    <a:pt x="108593" y="13440"/>
                    <a:pt x="108593" y="8144"/>
                  </a:cubicBezTo>
                  <a:lnTo>
                    <a:pt x="47190" y="8144"/>
                  </a:lnTo>
                  <a:cubicBezTo>
                    <a:pt x="16362" y="8144"/>
                    <a:pt x="15857" y="4865"/>
                    <a:pt x="14846" y="74"/>
                  </a:cubicBezTo>
                  <a:lnTo>
                    <a:pt x="8529" y="74"/>
                  </a:lnTo>
                  <a:lnTo>
                    <a:pt x="190" y="52024"/>
                  </a:lnTo>
                  <a:lnTo>
                    <a:pt x="6507" y="52024"/>
                  </a:lnTo>
                  <a:cubicBezTo>
                    <a:pt x="7265" y="47989"/>
                    <a:pt x="9539" y="32101"/>
                    <a:pt x="12824" y="29075"/>
                  </a:cubicBezTo>
                  <a:cubicBezTo>
                    <a:pt x="14593" y="27562"/>
                    <a:pt x="34303" y="27562"/>
                    <a:pt x="37588" y="27562"/>
                  </a:cubicBezTo>
                  <a:lnTo>
                    <a:pt x="89894" y="27562"/>
                  </a:lnTo>
                  <a:cubicBezTo>
                    <a:pt x="87114" y="31597"/>
                    <a:pt x="67152" y="59085"/>
                    <a:pt x="61593" y="67407"/>
                  </a:cubicBezTo>
                  <a:cubicBezTo>
                    <a:pt x="38851" y="101452"/>
                    <a:pt x="30512" y="136506"/>
                    <a:pt x="30512" y="162229"/>
                  </a:cubicBezTo>
                  <a:cubicBezTo>
                    <a:pt x="30512" y="164750"/>
                    <a:pt x="30512" y="176099"/>
                    <a:pt x="42136" y="176099"/>
                  </a:cubicBezTo>
                  <a:cubicBezTo>
                    <a:pt x="53760" y="176099"/>
                    <a:pt x="53760" y="164750"/>
                    <a:pt x="53760" y="162229"/>
                  </a:cubicBezTo>
                  <a:lnTo>
                    <a:pt x="53760" y="149367"/>
                  </a:lnTo>
                  <a:cubicBezTo>
                    <a:pt x="53760" y="135497"/>
                    <a:pt x="54518" y="121627"/>
                    <a:pt x="56539" y="108009"/>
                  </a:cubicBezTo>
                  <a:cubicBezTo>
                    <a:pt x="57550" y="102209"/>
                    <a:pt x="61088" y="80521"/>
                    <a:pt x="72206" y="64885"/>
                  </a:cubicBezTo>
                  <a:lnTo>
                    <a:pt x="106318" y="16970"/>
                  </a:lnTo>
                  <a:close/>
                </a:path>
              </a:pathLst>
            </a:custGeom>
            <a:grpFill/>
            <a:ln w="25363" cap="flat">
              <a:noFill/>
              <a:prstDash val="solid"/>
              <a:miter/>
            </a:ln>
          </p:spPr>
          <p:txBody>
            <a:bodyPr rtlCol="0" anchor="ctr"/>
            <a:lstStyle/>
            <a:p>
              <a:endParaRPr lang="en-US"/>
            </a:p>
          </p:txBody>
        </p:sp>
        <p:sp>
          <p:nvSpPr>
            <p:cNvPr id="1363" name="Freeform: Shape 1362">
              <a:extLst>
                <a:ext uri="{FF2B5EF4-FFF2-40B4-BE49-F238E27FC236}">
                  <a16:creationId xmlns:a16="http://schemas.microsoft.com/office/drawing/2014/main" id="{E824B4BC-0BF3-313A-3B71-E66F54A6B90C}"/>
                </a:ext>
              </a:extLst>
            </p:cNvPr>
            <p:cNvSpPr/>
            <p:nvPr>
              <p:custDataLst>
                <p:tags r:id="rId58"/>
              </p:custDataLst>
            </p:nvPr>
          </p:nvSpPr>
          <p:spPr>
            <a:xfrm>
              <a:off x="7510026" y="4243251"/>
              <a:ext cx="83386" cy="167954"/>
            </a:xfrm>
            <a:custGeom>
              <a:avLst/>
              <a:gdLst>
                <a:gd name="connsiteX0" fmla="*/ 51996 w 83386"/>
                <a:gd name="connsiteY0" fmla="*/ 6631 h 167954"/>
                <a:gd name="connsiteX1" fmla="*/ 46184 w 83386"/>
                <a:gd name="connsiteY1" fmla="*/ 74 h 167954"/>
                <a:gd name="connsiteX2" fmla="*/ 195 w 83386"/>
                <a:gd name="connsiteY2" fmla="*/ 16214 h 167954"/>
                <a:gd name="connsiteX3" fmla="*/ 195 w 83386"/>
                <a:gd name="connsiteY3" fmla="*/ 24031 h 167954"/>
                <a:gd name="connsiteX4" fmla="*/ 33297 w 83386"/>
                <a:gd name="connsiteY4" fmla="*/ 17475 h 167954"/>
                <a:gd name="connsiteX5" fmla="*/ 33297 w 83386"/>
                <a:gd name="connsiteY5" fmla="*/ 148106 h 167954"/>
                <a:gd name="connsiteX6" fmla="*/ 9797 w 83386"/>
                <a:gd name="connsiteY6" fmla="*/ 160211 h 167954"/>
                <a:gd name="connsiteX7" fmla="*/ 1711 w 83386"/>
                <a:gd name="connsiteY7" fmla="*/ 160211 h 167954"/>
                <a:gd name="connsiteX8" fmla="*/ 1711 w 83386"/>
                <a:gd name="connsiteY8" fmla="*/ 168029 h 167954"/>
                <a:gd name="connsiteX9" fmla="*/ 42646 w 83386"/>
                <a:gd name="connsiteY9" fmla="*/ 167272 h 167954"/>
                <a:gd name="connsiteX10" fmla="*/ 83582 w 83386"/>
                <a:gd name="connsiteY10" fmla="*/ 168029 h 167954"/>
                <a:gd name="connsiteX11" fmla="*/ 83582 w 83386"/>
                <a:gd name="connsiteY11" fmla="*/ 160211 h 167954"/>
                <a:gd name="connsiteX12" fmla="*/ 75496 w 83386"/>
                <a:gd name="connsiteY12" fmla="*/ 160211 h 167954"/>
                <a:gd name="connsiteX13" fmla="*/ 51996 w 83386"/>
                <a:gd name="connsiteY13" fmla="*/ 148106 h 167954"/>
                <a:gd name="connsiteX14" fmla="*/ 51996 w 83386"/>
                <a:gd name="connsiteY14" fmla="*/ 6631 h 16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386" h="167954">
                  <a:moveTo>
                    <a:pt x="51996" y="6631"/>
                  </a:moveTo>
                  <a:cubicBezTo>
                    <a:pt x="51996" y="578"/>
                    <a:pt x="51996" y="74"/>
                    <a:pt x="46184" y="74"/>
                  </a:cubicBezTo>
                  <a:cubicBezTo>
                    <a:pt x="30517" y="16214"/>
                    <a:pt x="8281" y="16214"/>
                    <a:pt x="195" y="16214"/>
                  </a:cubicBezTo>
                  <a:lnTo>
                    <a:pt x="195" y="24031"/>
                  </a:lnTo>
                  <a:cubicBezTo>
                    <a:pt x="5249" y="24031"/>
                    <a:pt x="20157" y="24031"/>
                    <a:pt x="33297" y="17475"/>
                  </a:cubicBezTo>
                  <a:lnTo>
                    <a:pt x="33297" y="148106"/>
                  </a:lnTo>
                  <a:cubicBezTo>
                    <a:pt x="33297" y="157185"/>
                    <a:pt x="32539" y="160211"/>
                    <a:pt x="9797" y="160211"/>
                  </a:cubicBezTo>
                  <a:lnTo>
                    <a:pt x="1711" y="160211"/>
                  </a:lnTo>
                  <a:lnTo>
                    <a:pt x="1711" y="168029"/>
                  </a:lnTo>
                  <a:cubicBezTo>
                    <a:pt x="10555" y="167272"/>
                    <a:pt x="32539" y="167272"/>
                    <a:pt x="42646" y="167272"/>
                  </a:cubicBezTo>
                  <a:cubicBezTo>
                    <a:pt x="52754" y="167272"/>
                    <a:pt x="74738" y="167272"/>
                    <a:pt x="83582" y="168029"/>
                  </a:cubicBezTo>
                  <a:lnTo>
                    <a:pt x="83582" y="160211"/>
                  </a:lnTo>
                  <a:lnTo>
                    <a:pt x="75496" y="160211"/>
                  </a:lnTo>
                  <a:cubicBezTo>
                    <a:pt x="52754" y="160211"/>
                    <a:pt x="51996" y="157437"/>
                    <a:pt x="51996" y="148106"/>
                  </a:cubicBezTo>
                  <a:lnTo>
                    <a:pt x="51996" y="6631"/>
                  </a:lnTo>
                  <a:close/>
                </a:path>
              </a:pathLst>
            </a:custGeom>
            <a:grpFill/>
            <a:ln w="25363" cap="flat">
              <a:noFill/>
              <a:prstDash val="solid"/>
              <a:miter/>
            </a:ln>
          </p:spPr>
          <p:txBody>
            <a:bodyPr rtlCol="0" anchor="ctr"/>
            <a:lstStyle/>
            <a:p>
              <a:endParaRPr lang="en-US"/>
            </a:p>
          </p:txBody>
        </p:sp>
        <p:sp>
          <p:nvSpPr>
            <p:cNvPr id="1364" name="Freeform: Shape 1363">
              <a:extLst>
                <a:ext uri="{FF2B5EF4-FFF2-40B4-BE49-F238E27FC236}">
                  <a16:creationId xmlns:a16="http://schemas.microsoft.com/office/drawing/2014/main" id="{798F780E-3299-23C5-9CDE-09F52C3C943C}"/>
                </a:ext>
              </a:extLst>
            </p:cNvPr>
            <p:cNvSpPr/>
            <p:nvPr>
              <p:custDataLst>
                <p:tags r:id="rId59"/>
              </p:custDataLst>
            </p:nvPr>
          </p:nvSpPr>
          <p:spPr>
            <a:xfrm>
              <a:off x="7635612" y="4384474"/>
              <a:ext cx="26784" cy="26731"/>
            </a:xfrm>
            <a:custGeom>
              <a:avLst/>
              <a:gdLst>
                <a:gd name="connsiteX0" fmla="*/ 26985 w 26784"/>
                <a:gd name="connsiteY0" fmla="*/ 13440 h 26731"/>
                <a:gd name="connsiteX1" fmla="*/ 13592 w 26784"/>
                <a:gd name="connsiteY1" fmla="*/ 74 h 26731"/>
                <a:gd name="connsiteX2" fmla="*/ 200 w 26784"/>
                <a:gd name="connsiteY2" fmla="*/ 13440 h 26731"/>
                <a:gd name="connsiteX3" fmla="*/ 13592 w 26784"/>
                <a:gd name="connsiteY3" fmla="*/ 26805 h 26731"/>
                <a:gd name="connsiteX4" fmla="*/ 26985 w 26784"/>
                <a:gd name="connsiteY4" fmla="*/ 13440 h 26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84" h="26731">
                  <a:moveTo>
                    <a:pt x="26985" y="13440"/>
                  </a:moveTo>
                  <a:cubicBezTo>
                    <a:pt x="26985" y="6126"/>
                    <a:pt x="20920" y="74"/>
                    <a:pt x="13592" y="74"/>
                  </a:cubicBezTo>
                  <a:cubicBezTo>
                    <a:pt x="6265" y="74"/>
                    <a:pt x="200" y="6126"/>
                    <a:pt x="200" y="13440"/>
                  </a:cubicBezTo>
                  <a:cubicBezTo>
                    <a:pt x="200" y="20753"/>
                    <a:pt x="6265" y="26805"/>
                    <a:pt x="13592" y="26805"/>
                  </a:cubicBezTo>
                  <a:cubicBezTo>
                    <a:pt x="20920" y="26805"/>
                    <a:pt x="26985" y="20753"/>
                    <a:pt x="26985" y="13440"/>
                  </a:cubicBezTo>
                  <a:close/>
                </a:path>
              </a:pathLst>
            </a:custGeom>
            <a:grpFill/>
            <a:ln w="25363" cap="flat">
              <a:noFill/>
              <a:prstDash val="solid"/>
              <a:miter/>
            </a:ln>
          </p:spPr>
          <p:txBody>
            <a:bodyPr rtlCol="0" anchor="ctr"/>
            <a:lstStyle/>
            <a:p>
              <a:endParaRPr lang="en-US"/>
            </a:p>
          </p:txBody>
        </p:sp>
        <p:sp>
          <p:nvSpPr>
            <p:cNvPr id="1365" name="Freeform: Shape 1364">
              <a:extLst>
                <a:ext uri="{FF2B5EF4-FFF2-40B4-BE49-F238E27FC236}">
                  <a16:creationId xmlns:a16="http://schemas.microsoft.com/office/drawing/2014/main" id="{00D23A10-0441-122A-4057-25D62CFA3D22}"/>
                </a:ext>
              </a:extLst>
            </p:cNvPr>
            <p:cNvSpPr/>
            <p:nvPr>
              <p:custDataLst>
                <p:tags r:id="rId60"/>
              </p:custDataLst>
            </p:nvPr>
          </p:nvSpPr>
          <p:spPr>
            <a:xfrm>
              <a:off x="7706560" y="4243251"/>
              <a:ext cx="83386" cy="167954"/>
            </a:xfrm>
            <a:custGeom>
              <a:avLst/>
              <a:gdLst>
                <a:gd name="connsiteX0" fmla="*/ 52004 w 83386"/>
                <a:gd name="connsiteY0" fmla="*/ 6631 h 167954"/>
                <a:gd name="connsiteX1" fmla="*/ 46192 w 83386"/>
                <a:gd name="connsiteY1" fmla="*/ 74 h 167954"/>
                <a:gd name="connsiteX2" fmla="*/ 203 w 83386"/>
                <a:gd name="connsiteY2" fmla="*/ 16214 h 167954"/>
                <a:gd name="connsiteX3" fmla="*/ 203 w 83386"/>
                <a:gd name="connsiteY3" fmla="*/ 24031 h 167954"/>
                <a:gd name="connsiteX4" fmla="*/ 33305 w 83386"/>
                <a:gd name="connsiteY4" fmla="*/ 17475 h 167954"/>
                <a:gd name="connsiteX5" fmla="*/ 33305 w 83386"/>
                <a:gd name="connsiteY5" fmla="*/ 148106 h 167954"/>
                <a:gd name="connsiteX6" fmla="*/ 9805 w 83386"/>
                <a:gd name="connsiteY6" fmla="*/ 160211 h 167954"/>
                <a:gd name="connsiteX7" fmla="*/ 1719 w 83386"/>
                <a:gd name="connsiteY7" fmla="*/ 160211 h 167954"/>
                <a:gd name="connsiteX8" fmla="*/ 1719 w 83386"/>
                <a:gd name="connsiteY8" fmla="*/ 168029 h 167954"/>
                <a:gd name="connsiteX9" fmla="*/ 42654 w 83386"/>
                <a:gd name="connsiteY9" fmla="*/ 167272 h 167954"/>
                <a:gd name="connsiteX10" fmla="*/ 83589 w 83386"/>
                <a:gd name="connsiteY10" fmla="*/ 168029 h 167954"/>
                <a:gd name="connsiteX11" fmla="*/ 83589 w 83386"/>
                <a:gd name="connsiteY11" fmla="*/ 160211 h 167954"/>
                <a:gd name="connsiteX12" fmla="*/ 75503 w 83386"/>
                <a:gd name="connsiteY12" fmla="*/ 160211 h 167954"/>
                <a:gd name="connsiteX13" fmla="*/ 52004 w 83386"/>
                <a:gd name="connsiteY13" fmla="*/ 148106 h 167954"/>
                <a:gd name="connsiteX14" fmla="*/ 52004 w 83386"/>
                <a:gd name="connsiteY14" fmla="*/ 6631 h 16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386" h="167954">
                  <a:moveTo>
                    <a:pt x="52004" y="6631"/>
                  </a:moveTo>
                  <a:cubicBezTo>
                    <a:pt x="52004" y="578"/>
                    <a:pt x="52004" y="74"/>
                    <a:pt x="46192" y="74"/>
                  </a:cubicBezTo>
                  <a:cubicBezTo>
                    <a:pt x="30525" y="16214"/>
                    <a:pt x="8289" y="16214"/>
                    <a:pt x="203" y="16214"/>
                  </a:cubicBezTo>
                  <a:lnTo>
                    <a:pt x="203" y="24031"/>
                  </a:lnTo>
                  <a:cubicBezTo>
                    <a:pt x="5257" y="24031"/>
                    <a:pt x="20165" y="24031"/>
                    <a:pt x="33305" y="17475"/>
                  </a:cubicBezTo>
                  <a:lnTo>
                    <a:pt x="33305" y="148106"/>
                  </a:lnTo>
                  <a:cubicBezTo>
                    <a:pt x="33305" y="157185"/>
                    <a:pt x="32547" y="160211"/>
                    <a:pt x="9805" y="160211"/>
                  </a:cubicBezTo>
                  <a:lnTo>
                    <a:pt x="1719" y="160211"/>
                  </a:lnTo>
                  <a:lnTo>
                    <a:pt x="1719" y="168029"/>
                  </a:lnTo>
                  <a:cubicBezTo>
                    <a:pt x="10563" y="167272"/>
                    <a:pt x="32547" y="167272"/>
                    <a:pt x="42654" y="167272"/>
                  </a:cubicBezTo>
                  <a:cubicBezTo>
                    <a:pt x="52762" y="167272"/>
                    <a:pt x="74745" y="167272"/>
                    <a:pt x="83589" y="168029"/>
                  </a:cubicBezTo>
                  <a:lnTo>
                    <a:pt x="83589" y="160211"/>
                  </a:lnTo>
                  <a:lnTo>
                    <a:pt x="75503" y="160211"/>
                  </a:lnTo>
                  <a:cubicBezTo>
                    <a:pt x="52762" y="160211"/>
                    <a:pt x="52004" y="157437"/>
                    <a:pt x="52004" y="148106"/>
                  </a:cubicBezTo>
                  <a:lnTo>
                    <a:pt x="52004" y="6631"/>
                  </a:lnTo>
                  <a:close/>
                </a:path>
              </a:pathLst>
            </a:custGeom>
            <a:grpFill/>
            <a:ln w="25363" cap="flat">
              <a:noFill/>
              <a:prstDash val="solid"/>
              <a:miter/>
            </a:ln>
          </p:spPr>
          <p:txBody>
            <a:bodyPr rtlCol="0" anchor="ctr"/>
            <a:lstStyle/>
            <a:p>
              <a:endParaRPr lang="en-US"/>
            </a:p>
          </p:txBody>
        </p:sp>
        <p:sp>
          <p:nvSpPr>
            <p:cNvPr id="1366" name="Freeform: Shape 1365">
              <a:extLst>
                <a:ext uri="{FF2B5EF4-FFF2-40B4-BE49-F238E27FC236}">
                  <a16:creationId xmlns:a16="http://schemas.microsoft.com/office/drawing/2014/main" id="{7E745F67-2AD4-3285-B6B8-F553A6B9614C}"/>
                </a:ext>
              </a:extLst>
            </p:cNvPr>
            <p:cNvSpPr/>
            <p:nvPr>
              <p:custDataLst>
                <p:tags r:id="rId61"/>
              </p:custDataLst>
            </p:nvPr>
          </p:nvSpPr>
          <p:spPr>
            <a:xfrm>
              <a:off x="7908794" y="4222068"/>
              <a:ext cx="181934" cy="203260"/>
            </a:xfrm>
            <a:custGeom>
              <a:avLst/>
              <a:gdLst>
                <a:gd name="connsiteX0" fmla="*/ 159151 w 181934"/>
                <a:gd name="connsiteY0" fmla="*/ 9657 h 203260"/>
                <a:gd name="connsiteX1" fmla="*/ 161172 w 181934"/>
                <a:gd name="connsiteY1" fmla="*/ 5118 h 203260"/>
                <a:gd name="connsiteX2" fmla="*/ 156119 w 181934"/>
                <a:gd name="connsiteY2" fmla="*/ 74 h 203260"/>
                <a:gd name="connsiteX3" fmla="*/ 150812 w 181934"/>
                <a:gd name="connsiteY3" fmla="*/ 3605 h 203260"/>
                <a:gd name="connsiteX4" fmla="*/ 102802 w 181934"/>
                <a:gd name="connsiteY4" fmla="*/ 27562 h 203260"/>
                <a:gd name="connsiteX5" fmla="*/ 55549 w 181934"/>
                <a:gd name="connsiteY5" fmla="*/ 8144 h 203260"/>
                <a:gd name="connsiteX6" fmla="*/ 37356 w 181934"/>
                <a:gd name="connsiteY6" fmla="*/ 74 h 203260"/>
                <a:gd name="connsiteX7" fmla="*/ 211 w 181934"/>
                <a:gd name="connsiteY7" fmla="*/ 50763 h 203260"/>
                <a:gd name="connsiteX8" fmla="*/ 37356 w 181934"/>
                <a:gd name="connsiteY8" fmla="*/ 101704 h 203260"/>
                <a:gd name="connsiteX9" fmla="*/ 70205 w 181934"/>
                <a:gd name="connsiteY9" fmla="*/ 51015 h 203260"/>
                <a:gd name="connsiteX10" fmla="*/ 64899 w 181934"/>
                <a:gd name="connsiteY10" fmla="*/ 22518 h 203260"/>
                <a:gd name="connsiteX11" fmla="*/ 103054 w 181934"/>
                <a:gd name="connsiteY11" fmla="*/ 33110 h 203260"/>
                <a:gd name="connsiteX12" fmla="*/ 136662 w 181934"/>
                <a:gd name="connsiteY12" fmla="*/ 24284 h 203260"/>
                <a:gd name="connsiteX13" fmla="*/ 136914 w 181934"/>
                <a:gd name="connsiteY13" fmla="*/ 24536 h 203260"/>
                <a:gd name="connsiteX14" fmla="*/ 23458 w 181934"/>
                <a:gd name="connsiteY14" fmla="*/ 193247 h 203260"/>
                <a:gd name="connsiteX15" fmla="*/ 21184 w 181934"/>
                <a:gd name="connsiteY15" fmla="*/ 198291 h 203260"/>
                <a:gd name="connsiteX16" fmla="*/ 26238 w 181934"/>
                <a:gd name="connsiteY16" fmla="*/ 203335 h 203260"/>
                <a:gd name="connsiteX17" fmla="*/ 31292 w 181934"/>
                <a:gd name="connsiteY17" fmla="*/ 199552 h 203260"/>
                <a:gd name="connsiteX18" fmla="*/ 159151 w 181934"/>
                <a:gd name="connsiteY18" fmla="*/ 9657 h 203260"/>
                <a:gd name="connsiteX19" fmla="*/ 37609 w 181934"/>
                <a:gd name="connsiteY19" fmla="*/ 96156 h 203260"/>
                <a:gd name="connsiteX20" fmla="*/ 15878 w 181934"/>
                <a:gd name="connsiteY20" fmla="*/ 51015 h 203260"/>
                <a:gd name="connsiteX21" fmla="*/ 37609 w 181934"/>
                <a:gd name="connsiteY21" fmla="*/ 5622 h 203260"/>
                <a:gd name="connsiteX22" fmla="*/ 63888 w 181934"/>
                <a:gd name="connsiteY22" fmla="*/ 50763 h 203260"/>
                <a:gd name="connsiteX23" fmla="*/ 37609 w 181934"/>
                <a:gd name="connsiteY23" fmla="*/ 96156 h 203260"/>
                <a:gd name="connsiteX24" fmla="*/ 149549 w 181934"/>
                <a:gd name="connsiteY24" fmla="*/ 197787 h 203260"/>
                <a:gd name="connsiteX25" fmla="*/ 127818 w 181934"/>
                <a:gd name="connsiteY25" fmla="*/ 152646 h 203260"/>
                <a:gd name="connsiteX26" fmla="*/ 149549 w 181934"/>
                <a:gd name="connsiteY26" fmla="*/ 107252 h 203260"/>
                <a:gd name="connsiteX27" fmla="*/ 175828 w 181934"/>
                <a:gd name="connsiteY27" fmla="*/ 152393 h 203260"/>
                <a:gd name="connsiteX28" fmla="*/ 149549 w 181934"/>
                <a:gd name="connsiteY28" fmla="*/ 197787 h 203260"/>
                <a:gd name="connsiteX29" fmla="*/ 182145 w 181934"/>
                <a:gd name="connsiteY29" fmla="*/ 152646 h 203260"/>
                <a:gd name="connsiteX30" fmla="*/ 149296 w 181934"/>
                <a:gd name="connsiteY30" fmla="*/ 101704 h 203260"/>
                <a:gd name="connsiteX31" fmla="*/ 112151 w 181934"/>
                <a:gd name="connsiteY31" fmla="*/ 152393 h 203260"/>
                <a:gd name="connsiteX32" fmla="*/ 149296 w 181934"/>
                <a:gd name="connsiteY32" fmla="*/ 203335 h 203260"/>
                <a:gd name="connsiteX33" fmla="*/ 182145 w 181934"/>
                <a:gd name="connsiteY33" fmla="*/ 152646 h 2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1934" h="203260">
                  <a:moveTo>
                    <a:pt x="159151" y="9657"/>
                  </a:moveTo>
                  <a:cubicBezTo>
                    <a:pt x="160667" y="7387"/>
                    <a:pt x="161172" y="6631"/>
                    <a:pt x="161172" y="5118"/>
                  </a:cubicBezTo>
                  <a:cubicBezTo>
                    <a:pt x="161172" y="2344"/>
                    <a:pt x="158898" y="74"/>
                    <a:pt x="156119" y="74"/>
                  </a:cubicBezTo>
                  <a:cubicBezTo>
                    <a:pt x="153592" y="74"/>
                    <a:pt x="152328" y="1839"/>
                    <a:pt x="150812" y="3605"/>
                  </a:cubicBezTo>
                  <a:cubicBezTo>
                    <a:pt x="138178" y="20753"/>
                    <a:pt x="121248" y="27562"/>
                    <a:pt x="102802" y="27562"/>
                  </a:cubicBezTo>
                  <a:cubicBezTo>
                    <a:pt x="85114" y="27562"/>
                    <a:pt x="69447" y="21257"/>
                    <a:pt x="55549" y="8144"/>
                  </a:cubicBezTo>
                  <a:cubicBezTo>
                    <a:pt x="50748" y="3857"/>
                    <a:pt x="45442" y="74"/>
                    <a:pt x="37356" y="74"/>
                  </a:cubicBezTo>
                  <a:cubicBezTo>
                    <a:pt x="18152" y="74"/>
                    <a:pt x="211" y="21257"/>
                    <a:pt x="211" y="50763"/>
                  </a:cubicBezTo>
                  <a:cubicBezTo>
                    <a:pt x="211" y="81277"/>
                    <a:pt x="18405" y="101704"/>
                    <a:pt x="37356" y="101704"/>
                  </a:cubicBezTo>
                  <a:cubicBezTo>
                    <a:pt x="55802" y="101704"/>
                    <a:pt x="70205" y="79260"/>
                    <a:pt x="70205" y="51015"/>
                  </a:cubicBezTo>
                  <a:cubicBezTo>
                    <a:pt x="70205" y="47485"/>
                    <a:pt x="70205" y="35632"/>
                    <a:pt x="64899" y="22518"/>
                  </a:cubicBezTo>
                  <a:cubicBezTo>
                    <a:pt x="81323" y="31849"/>
                    <a:pt x="93958" y="33110"/>
                    <a:pt x="103054" y="33110"/>
                  </a:cubicBezTo>
                  <a:cubicBezTo>
                    <a:pt x="122259" y="33110"/>
                    <a:pt x="135146" y="25292"/>
                    <a:pt x="136662" y="24284"/>
                  </a:cubicBezTo>
                  <a:lnTo>
                    <a:pt x="136914" y="24536"/>
                  </a:lnTo>
                  <a:lnTo>
                    <a:pt x="23458" y="193247"/>
                  </a:lnTo>
                  <a:cubicBezTo>
                    <a:pt x="21184" y="196526"/>
                    <a:pt x="21184" y="197787"/>
                    <a:pt x="21184" y="198291"/>
                  </a:cubicBezTo>
                  <a:cubicBezTo>
                    <a:pt x="21184" y="201065"/>
                    <a:pt x="23711" y="203335"/>
                    <a:pt x="26238" y="203335"/>
                  </a:cubicBezTo>
                  <a:cubicBezTo>
                    <a:pt x="28765" y="203335"/>
                    <a:pt x="29270" y="202326"/>
                    <a:pt x="31292" y="199552"/>
                  </a:cubicBezTo>
                  <a:lnTo>
                    <a:pt x="159151" y="9657"/>
                  </a:lnTo>
                  <a:close/>
                  <a:moveTo>
                    <a:pt x="37609" y="96156"/>
                  </a:moveTo>
                  <a:cubicBezTo>
                    <a:pt x="32555" y="96156"/>
                    <a:pt x="15878" y="92878"/>
                    <a:pt x="15878" y="51015"/>
                  </a:cubicBezTo>
                  <a:cubicBezTo>
                    <a:pt x="15878" y="8900"/>
                    <a:pt x="32302" y="5622"/>
                    <a:pt x="37609" y="5622"/>
                  </a:cubicBezTo>
                  <a:cubicBezTo>
                    <a:pt x="51001" y="5622"/>
                    <a:pt x="63888" y="24284"/>
                    <a:pt x="63888" y="50763"/>
                  </a:cubicBezTo>
                  <a:cubicBezTo>
                    <a:pt x="63888" y="77999"/>
                    <a:pt x="50748" y="96156"/>
                    <a:pt x="37609" y="96156"/>
                  </a:cubicBezTo>
                  <a:close/>
                  <a:moveTo>
                    <a:pt x="149549" y="197787"/>
                  </a:moveTo>
                  <a:cubicBezTo>
                    <a:pt x="144495" y="197787"/>
                    <a:pt x="127818" y="194508"/>
                    <a:pt x="127818" y="152646"/>
                  </a:cubicBezTo>
                  <a:cubicBezTo>
                    <a:pt x="127818" y="110531"/>
                    <a:pt x="144242" y="107252"/>
                    <a:pt x="149549" y="107252"/>
                  </a:cubicBezTo>
                  <a:cubicBezTo>
                    <a:pt x="162941" y="107252"/>
                    <a:pt x="175828" y="125914"/>
                    <a:pt x="175828" y="152393"/>
                  </a:cubicBezTo>
                  <a:cubicBezTo>
                    <a:pt x="175828" y="179629"/>
                    <a:pt x="162688" y="197787"/>
                    <a:pt x="149549" y="197787"/>
                  </a:cubicBezTo>
                  <a:close/>
                  <a:moveTo>
                    <a:pt x="182145" y="152646"/>
                  </a:moveTo>
                  <a:cubicBezTo>
                    <a:pt x="182145" y="123644"/>
                    <a:pt x="167237" y="101704"/>
                    <a:pt x="149296" y="101704"/>
                  </a:cubicBezTo>
                  <a:cubicBezTo>
                    <a:pt x="130092" y="101704"/>
                    <a:pt x="112151" y="122888"/>
                    <a:pt x="112151" y="152393"/>
                  </a:cubicBezTo>
                  <a:cubicBezTo>
                    <a:pt x="112151" y="182908"/>
                    <a:pt x="130345" y="203335"/>
                    <a:pt x="149296" y="203335"/>
                  </a:cubicBezTo>
                  <a:cubicBezTo>
                    <a:pt x="167742" y="203335"/>
                    <a:pt x="182145" y="180890"/>
                    <a:pt x="182145" y="152646"/>
                  </a:cubicBezTo>
                  <a:close/>
                </a:path>
              </a:pathLst>
            </a:custGeom>
            <a:grpFill/>
            <a:ln w="25363" cap="flat">
              <a:noFill/>
              <a:prstDash val="solid"/>
              <a:miter/>
            </a:ln>
          </p:spPr>
          <p:txBody>
            <a:bodyPr rtlCol="0" anchor="ctr"/>
            <a:lstStyle/>
            <a:p>
              <a:endParaRPr lang="en-US"/>
            </a:p>
          </p:txBody>
        </p:sp>
        <p:sp>
          <p:nvSpPr>
            <p:cNvPr id="1367" name="Freeform: Shape 1366">
              <a:extLst>
                <a:ext uri="{FF2B5EF4-FFF2-40B4-BE49-F238E27FC236}">
                  <a16:creationId xmlns:a16="http://schemas.microsoft.com/office/drawing/2014/main" id="{269F0EB8-583C-7DF2-1225-823C1F0FBB9F}"/>
                </a:ext>
              </a:extLst>
            </p:cNvPr>
            <p:cNvSpPr/>
            <p:nvPr>
              <p:custDataLst>
                <p:tags r:id="rId62"/>
              </p:custDataLst>
            </p:nvPr>
          </p:nvSpPr>
          <p:spPr>
            <a:xfrm>
              <a:off x="8446554" y="4199372"/>
              <a:ext cx="10107" cy="302621"/>
            </a:xfrm>
            <a:custGeom>
              <a:avLst/>
              <a:gdLst>
                <a:gd name="connsiteX0" fmla="*/ 0 w 10107"/>
                <a:gd name="connsiteY0" fmla="*/ 0 h 302621"/>
                <a:gd name="connsiteX1" fmla="*/ 10107 w 10107"/>
                <a:gd name="connsiteY1" fmla="*/ 0 h 302621"/>
                <a:gd name="connsiteX2" fmla="*/ 10107 w 10107"/>
                <a:gd name="connsiteY2" fmla="*/ 302621 h 302621"/>
                <a:gd name="connsiteX3" fmla="*/ 0 w 10107"/>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07" h="302621">
                  <a:moveTo>
                    <a:pt x="0" y="0"/>
                  </a:moveTo>
                  <a:lnTo>
                    <a:pt x="10107" y="0"/>
                  </a:lnTo>
                  <a:lnTo>
                    <a:pt x="10107" y="302621"/>
                  </a:lnTo>
                  <a:lnTo>
                    <a:pt x="0" y="302621"/>
                  </a:lnTo>
                  <a:close/>
                </a:path>
              </a:pathLst>
            </a:custGeom>
            <a:grpFill/>
            <a:ln w="25363" cap="flat">
              <a:noFill/>
              <a:prstDash val="solid"/>
              <a:miter/>
            </a:ln>
          </p:spPr>
          <p:txBody>
            <a:bodyPr rtlCol="0" anchor="ctr"/>
            <a:lstStyle/>
            <a:p>
              <a:endParaRPr lang="en-US"/>
            </a:p>
          </p:txBody>
        </p:sp>
        <p:sp>
          <p:nvSpPr>
            <p:cNvPr id="1368" name="Freeform: Shape 1367">
              <a:extLst>
                <a:ext uri="{FF2B5EF4-FFF2-40B4-BE49-F238E27FC236}">
                  <a16:creationId xmlns:a16="http://schemas.microsoft.com/office/drawing/2014/main" id="{F1B4F365-B7E1-A963-2B87-AACFF4EBD2B2}"/>
                </a:ext>
              </a:extLst>
            </p:cNvPr>
            <p:cNvSpPr/>
            <p:nvPr>
              <p:custDataLst>
                <p:tags r:id="rId63"/>
              </p:custDataLst>
            </p:nvPr>
          </p:nvSpPr>
          <p:spPr>
            <a:xfrm>
              <a:off x="8805074" y="4240477"/>
              <a:ext cx="111940" cy="170728"/>
            </a:xfrm>
            <a:custGeom>
              <a:avLst/>
              <a:gdLst>
                <a:gd name="connsiteX0" fmla="*/ 67461 w 111940"/>
                <a:gd name="connsiteY0" fmla="*/ 129192 h 170728"/>
                <a:gd name="connsiteX1" fmla="*/ 67461 w 111940"/>
                <a:gd name="connsiteY1" fmla="*/ 151132 h 170728"/>
                <a:gd name="connsiteX2" fmla="*/ 48257 w 111940"/>
                <a:gd name="connsiteY2" fmla="*/ 162985 h 170728"/>
                <a:gd name="connsiteX3" fmla="*/ 42951 w 111940"/>
                <a:gd name="connsiteY3" fmla="*/ 162985 h 170728"/>
                <a:gd name="connsiteX4" fmla="*/ 42951 w 111940"/>
                <a:gd name="connsiteY4" fmla="*/ 170803 h 170728"/>
                <a:gd name="connsiteX5" fmla="*/ 77063 w 111940"/>
                <a:gd name="connsiteY5" fmla="*/ 170046 h 170728"/>
                <a:gd name="connsiteX6" fmla="*/ 111429 w 111940"/>
                <a:gd name="connsiteY6" fmla="*/ 170803 h 170728"/>
                <a:gd name="connsiteX7" fmla="*/ 111429 w 111940"/>
                <a:gd name="connsiteY7" fmla="*/ 162985 h 170728"/>
                <a:gd name="connsiteX8" fmla="*/ 106122 w 111940"/>
                <a:gd name="connsiteY8" fmla="*/ 162985 h 170728"/>
                <a:gd name="connsiteX9" fmla="*/ 86918 w 111940"/>
                <a:gd name="connsiteY9" fmla="*/ 151132 h 170728"/>
                <a:gd name="connsiteX10" fmla="*/ 86918 w 111940"/>
                <a:gd name="connsiteY10" fmla="*/ 129192 h 170728"/>
                <a:gd name="connsiteX11" fmla="*/ 112187 w 111940"/>
                <a:gd name="connsiteY11" fmla="*/ 129192 h 170728"/>
                <a:gd name="connsiteX12" fmla="*/ 112187 w 111940"/>
                <a:gd name="connsiteY12" fmla="*/ 121375 h 170728"/>
                <a:gd name="connsiteX13" fmla="*/ 86918 w 111940"/>
                <a:gd name="connsiteY13" fmla="*/ 121375 h 170728"/>
                <a:gd name="connsiteX14" fmla="*/ 86918 w 111940"/>
                <a:gd name="connsiteY14" fmla="*/ 6631 h 170728"/>
                <a:gd name="connsiteX15" fmla="*/ 82875 w 111940"/>
                <a:gd name="connsiteY15" fmla="*/ 74 h 170728"/>
                <a:gd name="connsiteX16" fmla="*/ 77821 w 111940"/>
                <a:gd name="connsiteY16" fmla="*/ 3100 h 170728"/>
                <a:gd name="connsiteX17" fmla="*/ 247 w 111940"/>
                <a:gd name="connsiteY17" fmla="*/ 121375 h 170728"/>
                <a:gd name="connsiteX18" fmla="*/ 247 w 111940"/>
                <a:gd name="connsiteY18" fmla="*/ 129192 h 170728"/>
                <a:gd name="connsiteX19" fmla="*/ 67461 w 111940"/>
                <a:gd name="connsiteY19" fmla="*/ 129192 h 170728"/>
                <a:gd name="connsiteX20" fmla="*/ 68977 w 111940"/>
                <a:gd name="connsiteY20" fmla="*/ 121375 h 170728"/>
                <a:gd name="connsiteX21" fmla="*/ 7322 w 111940"/>
                <a:gd name="connsiteY21" fmla="*/ 121375 h 170728"/>
                <a:gd name="connsiteX22" fmla="*/ 68977 w 111940"/>
                <a:gd name="connsiteY22" fmla="*/ 27310 h 170728"/>
                <a:gd name="connsiteX23" fmla="*/ 68977 w 111940"/>
                <a:gd name="connsiteY23" fmla="*/ 121375 h 17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940" h="170728">
                  <a:moveTo>
                    <a:pt x="67461" y="129192"/>
                  </a:moveTo>
                  <a:lnTo>
                    <a:pt x="67461" y="151132"/>
                  </a:lnTo>
                  <a:cubicBezTo>
                    <a:pt x="67461" y="160211"/>
                    <a:pt x="66956" y="162985"/>
                    <a:pt x="48257" y="162985"/>
                  </a:cubicBezTo>
                  <a:lnTo>
                    <a:pt x="42951" y="162985"/>
                  </a:lnTo>
                  <a:lnTo>
                    <a:pt x="42951" y="170803"/>
                  </a:lnTo>
                  <a:cubicBezTo>
                    <a:pt x="53311" y="170046"/>
                    <a:pt x="66451" y="170046"/>
                    <a:pt x="77063" y="170046"/>
                  </a:cubicBezTo>
                  <a:cubicBezTo>
                    <a:pt x="87676" y="170046"/>
                    <a:pt x="101069" y="170046"/>
                    <a:pt x="111429" y="170803"/>
                  </a:cubicBezTo>
                  <a:lnTo>
                    <a:pt x="111429" y="162985"/>
                  </a:lnTo>
                  <a:lnTo>
                    <a:pt x="106122" y="162985"/>
                  </a:lnTo>
                  <a:cubicBezTo>
                    <a:pt x="87424" y="162985"/>
                    <a:pt x="86918" y="160211"/>
                    <a:pt x="86918" y="151132"/>
                  </a:cubicBezTo>
                  <a:lnTo>
                    <a:pt x="86918" y="129192"/>
                  </a:lnTo>
                  <a:lnTo>
                    <a:pt x="112187" y="129192"/>
                  </a:lnTo>
                  <a:lnTo>
                    <a:pt x="112187" y="121375"/>
                  </a:lnTo>
                  <a:lnTo>
                    <a:pt x="86918" y="121375"/>
                  </a:lnTo>
                  <a:lnTo>
                    <a:pt x="86918" y="6631"/>
                  </a:lnTo>
                  <a:cubicBezTo>
                    <a:pt x="86918" y="1587"/>
                    <a:pt x="86918" y="74"/>
                    <a:pt x="82875" y="74"/>
                  </a:cubicBezTo>
                  <a:cubicBezTo>
                    <a:pt x="80601" y="74"/>
                    <a:pt x="79843" y="74"/>
                    <a:pt x="77821" y="3100"/>
                  </a:cubicBezTo>
                  <a:lnTo>
                    <a:pt x="247" y="121375"/>
                  </a:lnTo>
                  <a:lnTo>
                    <a:pt x="247" y="129192"/>
                  </a:lnTo>
                  <a:lnTo>
                    <a:pt x="67461" y="129192"/>
                  </a:lnTo>
                  <a:close/>
                  <a:moveTo>
                    <a:pt x="68977" y="121375"/>
                  </a:moveTo>
                  <a:lnTo>
                    <a:pt x="7322" y="121375"/>
                  </a:lnTo>
                  <a:lnTo>
                    <a:pt x="68977" y="27310"/>
                  </a:lnTo>
                  <a:lnTo>
                    <a:pt x="68977" y="121375"/>
                  </a:lnTo>
                  <a:close/>
                </a:path>
              </a:pathLst>
            </a:custGeom>
            <a:grpFill/>
            <a:ln w="25363" cap="flat">
              <a:noFill/>
              <a:prstDash val="solid"/>
              <a:miter/>
            </a:ln>
          </p:spPr>
          <p:txBody>
            <a:bodyPr rtlCol="0" anchor="ctr"/>
            <a:lstStyle/>
            <a:p>
              <a:endParaRPr lang="en-US"/>
            </a:p>
          </p:txBody>
        </p:sp>
        <p:sp>
          <p:nvSpPr>
            <p:cNvPr id="1369" name="Freeform: Shape 1368">
              <a:extLst>
                <a:ext uri="{FF2B5EF4-FFF2-40B4-BE49-F238E27FC236}">
                  <a16:creationId xmlns:a16="http://schemas.microsoft.com/office/drawing/2014/main" id="{8FC1E57F-754C-749F-B335-512990AB5FC7}"/>
                </a:ext>
              </a:extLst>
            </p:cNvPr>
            <p:cNvSpPr/>
            <p:nvPr>
              <p:custDataLst>
                <p:tags r:id="rId64"/>
              </p:custDataLst>
            </p:nvPr>
          </p:nvSpPr>
          <p:spPr>
            <a:xfrm>
              <a:off x="8934955" y="4243251"/>
              <a:ext cx="104864" cy="173502"/>
            </a:xfrm>
            <a:custGeom>
              <a:avLst/>
              <a:gdLst>
                <a:gd name="connsiteX0" fmla="*/ 62918 w 104864"/>
                <a:gd name="connsiteY0" fmla="*/ 79260 h 173502"/>
                <a:gd name="connsiteX1" fmla="*/ 98294 w 104864"/>
                <a:gd name="connsiteY1" fmla="*/ 34875 h 173502"/>
                <a:gd name="connsiteX2" fmla="*/ 51800 w 104864"/>
                <a:gd name="connsiteY2" fmla="*/ 74 h 173502"/>
                <a:gd name="connsiteX3" fmla="*/ 7074 w 104864"/>
                <a:gd name="connsiteY3" fmla="*/ 34371 h 173502"/>
                <a:gd name="connsiteX4" fmla="*/ 19961 w 104864"/>
                <a:gd name="connsiteY4" fmla="*/ 47485 h 173502"/>
                <a:gd name="connsiteX5" fmla="*/ 32848 w 104864"/>
                <a:gd name="connsiteY5" fmla="*/ 34623 h 173502"/>
                <a:gd name="connsiteX6" fmla="*/ 17182 w 104864"/>
                <a:gd name="connsiteY6" fmla="*/ 22014 h 173502"/>
                <a:gd name="connsiteX7" fmla="*/ 50789 w 104864"/>
                <a:gd name="connsiteY7" fmla="*/ 6379 h 173502"/>
                <a:gd name="connsiteX8" fmla="*/ 75047 w 104864"/>
                <a:gd name="connsiteY8" fmla="*/ 34623 h 173502"/>
                <a:gd name="connsiteX9" fmla="*/ 67972 w 104864"/>
                <a:gd name="connsiteY9" fmla="*/ 63372 h 173502"/>
                <a:gd name="connsiteX10" fmla="*/ 45483 w 104864"/>
                <a:gd name="connsiteY10" fmla="*/ 76486 h 173502"/>
                <a:gd name="connsiteX11" fmla="*/ 35628 w 104864"/>
                <a:gd name="connsiteY11" fmla="*/ 77242 h 173502"/>
                <a:gd name="connsiteX12" fmla="*/ 31838 w 104864"/>
                <a:gd name="connsiteY12" fmla="*/ 80269 h 173502"/>
                <a:gd name="connsiteX13" fmla="*/ 37902 w 104864"/>
                <a:gd name="connsiteY13" fmla="*/ 83043 h 173502"/>
                <a:gd name="connsiteX14" fmla="*/ 49020 w 104864"/>
                <a:gd name="connsiteY14" fmla="*/ 83043 h 173502"/>
                <a:gd name="connsiteX15" fmla="*/ 79090 w 104864"/>
                <a:gd name="connsiteY15" fmla="*/ 124905 h 173502"/>
                <a:gd name="connsiteX16" fmla="*/ 50536 w 104864"/>
                <a:gd name="connsiteY16" fmla="*/ 166516 h 173502"/>
                <a:gd name="connsiteX17" fmla="*/ 11875 w 104864"/>
                <a:gd name="connsiteY17" fmla="*/ 147350 h 173502"/>
                <a:gd name="connsiteX18" fmla="*/ 28553 w 104864"/>
                <a:gd name="connsiteY18" fmla="*/ 133479 h 173502"/>
                <a:gd name="connsiteX19" fmla="*/ 14402 w 104864"/>
                <a:gd name="connsiteY19" fmla="*/ 119357 h 173502"/>
                <a:gd name="connsiteX20" fmla="*/ 252 w 104864"/>
                <a:gd name="connsiteY20" fmla="*/ 133984 h 173502"/>
                <a:gd name="connsiteX21" fmla="*/ 51294 w 104864"/>
                <a:gd name="connsiteY21" fmla="*/ 173577 h 173502"/>
                <a:gd name="connsiteX22" fmla="*/ 105117 w 104864"/>
                <a:gd name="connsiteY22" fmla="*/ 124905 h 173502"/>
                <a:gd name="connsiteX23" fmla="*/ 62918 w 104864"/>
                <a:gd name="connsiteY23" fmla="*/ 79260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4864" h="173502">
                  <a:moveTo>
                    <a:pt x="62918" y="79260"/>
                  </a:moveTo>
                  <a:cubicBezTo>
                    <a:pt x="83638" y="72451"/>
                    <a:pt x="98294" y="54798"/>
                    <a:pt x="98294" y="34875"/>
                  </a:cubicBezTo>
                  <a:cubicBezTo>
                    <a:pt x="98294" y="14196"/>
                    <a:pt x="76058" y="74"/>
                    <a:pt x="51800" y="74"/>
                  </a:cubicBezTo>
                  <a:cubicBezTo>
                    <a:pt x="26278" y="74"/>
                    <a:pt x="7074" y="15205"/>
                    <a:pt x="7074" y="34371"/>
                  </a:cubicBezTo>
                  <a:cubicBezTo>
                    <a:pt x="7074" y="42693"/>
                    <a:pt x="12633" y="47485"/>
                    <a:pt x="19961" y="47485"/>
                  </a:cubicBezTo>
                  <a:cubicBezTo>
                    <a:pt x="27795" y="47485"/>
                    <a:pt x="32848" y="41937"/>
                    <a:pt x="32848" y="34623"/>
                  </a:cubicBezTo>
                  <a:cubicBezTo>
                    <a:pt x="32848" y="22014"/>
                    <a:pt x="20972" y="22014"/>
                    <a:pt x="17182" y="22014"/>
                  </a:cubicBezTo>
                  <a:cubicBezTo>
                    <a:pt x="25015" y="9657"/>
                    <a:pt x="41692" y="6379"/>
                    <a:pt x="50789" y="6379"/>
                  </a:cubicBezTo>
                  <a:cubicBezTo>
                    <a:pt x="61149" y="6379"/>
                    <a:pt x="75047" y="11927"/>
                    <a:pt x="75047" y="34623"/>
                  </a:cubicBezTo>
                  <a:cubicBezTo>
                    <a:pt x="75047" y="37649"/>
                    <a:pt x="74542" y="52276"/>
                    <a:pt x="67972" y="63372"/>
                  </a:cubicBezTo>
                  <a:cubicBezTo>
                    <a:pt x="60391" y="75477"/>
                    <a:pt x="51800" y="76234"/>
                    <a:pt x="45483" y="76486"/>
                  </a:cubicBezTo>
                  <a:cubicBezTo>
                    <a:pt x="43461" y="76738"/>
                    <a:pt x="37397" y="77242"/>
                    <a:pt x="35628" y="77242"/>
                  </a:cubicBezTo>
                  <a:cubicBezTo>
                    <a:pt x="33606" y="77495"/>
                    <a:pt x="31838" y="77747"/>
                    <a:pt x="31838" y="80269"/>
                  </a:cubicBezTo>
                  <a:cubicBezTo>
                    <a:pt x="31838" y="83043"/>
                    <a:pt x="33606" y="83043"/>
                    <a:pt x="37902" y="83043"/>
                  </a:cubicBezTo>
                  <a:lnTo>
                    <a:pt x="49020" y="83043"/>
                  </a:lnTo>
                  <a:cubicBezTo>
                    <a:pt x="69740" y="83043"/>
                    <a:pt x="79090" y="100191"/>
                    <a:pt x="79090" y="124905"/>
                  </a:cubicBezTo>
                  <a:cubicBezTo>
                    <a:pt x="79090" y="159202"/>
                    <a:pt x="61655" y="166516"/>
                    <a:pt x="50536" y="166516"/>
                  </a:cubicBezTo>
                  <a:cubicBezTo>
                    <a:pt x="39671" y="166516"/>
                    <a:pt x="20719" y="162229"/>
                    <a:pt x="11875" y="147350"/>
                  </a:cubicBezTo>
                  <a:cubicBezTo>
                    <a:pt x="20719" y="148611"/>
                    <a:pt x="28553" y="143063"/>
                    <a:pt x="28553" y="133479"/>
                  </a:cubicBezTo>
                  <a:cubicBezTo>
                    <a:pt x="28553" y="124401"/>
                    <a:pt x="21730" y="119357"/>
                    <a:pt x="14402" y="119357"/>
                  </a:cubicBezTo>
                  <a:cubicBezTo>
                    <a:pt x="8338" y="119357"/>
                    <a:pt x="252" y="122888"/>
                    <a:pt x="252" y="133984"/>
                  </a:cubicBezTo>
                  <a:cubicBezTo>
                    <a:pt x="252" y="156933"/>
                    <a:pt x="23752" y="173577"/>
                    <a:pt x="51294" y="173577"/>
                  </a:cubicBezTo>
                  <a:cubicBezTo>
                    <a:pt x="82122" y="173577"/>
                    <a:pt x="105117" y="150628"/>
                    <a:pt x="105117" y="124905"/>
                  </a:cubicBezTo>
                  <a:cubicBezTo>
                    <a:pt x="105117" y="104226"/>
                    <a:pt x="89197" y="84556"/>
                    <a:pt x="62918" y="79260"/>
                  </a:cubicBezTo>
                  <a:close/>
                </a:path>
              </a:pathLst>
            </a:custGeom>
            <a:grpFill/>
            <a:ln w="25363" cap="flat">
              <a:noFill/>
              <a:prstDash val="solid"/>
              <a:miter/>
            </a:ln>
          </p:spPr>
          <p:txBody>
            <a:bodyPr rtlCol="0" anchor="ctr"/>
            <a:lstStyle/>
            <a:p>
              <a:endParaRPr lang="en-US"/>
            </a:p>
          </p:txBody>
        </p:sp>
        <p:sp>
          <p:nvSpPr>
            <p:cNvPr id="1370" name="Freeform: Shape 1369">
              <a:extLst>
                <a:ext uri="{FF2B5EF4-FFF2-40B4-BE49-F238E27FC236}">
                  <a16:creationId xmlns:a16="http://schemas.microsoft.com/office/drawing/2014/main" id="{335AF5A2-3BA8-711A-ABB6-D9A62D74603E}"/>
                </a:ext>
              </a:extLst>
            </p:cNvPr>
            <p:cNvSpPr/>
            <p:nvPr>
              <p:custDataLst>
                <p:tags r:id="rId65"/>
              </p:custDataLst>
            </p:nvPr>
          </p:nvSpPr>
          <p:spPr>
            <a:xfrm>
              <a:off x="9072417" y="4384474"/>
              <a:ext cx="26784" cy="26731"/>
            </a:xfrm>
            <a:custGeom>
              <a:avLst/>
              <a:gdLst>
                <a:gd name="connsiteX0" fmla="*/ 27041 w 26784"/>
                <a:gd name="connsiteY0" fmla="*/ 13440 h 26731"/>
                <a:gd name="connsiteX1" fmla="*/ 13649 w 26784"/>
                <a:gd name="connsiteY1" fmla="*/ 74 h 26731"/>
                <a:gd name="connsiteX2" fmla="*/ 257 w 26784"/>
                <a:gd name="connsiteY2" fmla="*/ 13440 h 26731"/>
                <a:gd name="connsiteX3" fmla="*/ 13649 w 26784"/>
                <a:gd name="connsiteY3" fmla="*/ 26805 h 26731"/>
                <a:gd name="connsiteX4" fmla="*/ 27041 w 26784"/>
                <a:gd name="connsiteY4" fmla="*/ 13440 h 26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84" h="26731">
                  <a:moveTo>
                    <a:pt x="27041" y="13440"/>
                  </a:moveTo>
                  <a:cubicBezTo>
                    <a:pt x="27041" y="6126"/>
                    <a:pt x="20977" y="74"/>
                    <a:pt x="13649" y="74"/>
                  </a:cubicBezTo>
                  <a:cubicBezTo>
                    <a:pt x="6321" y="74"/>
                    <a:pt x="257" y="6126"/>
                    <a:pt x="257" y="13440"/>
                  </a:cubicBezTo>
                  <a:cubicBezTo>
                    <a:pt x="257" y="20753"/>
                    <a:pt x="6321" y="26805"/>
                    <a:pt x="13649" y="26805"/>
                  </a:cubicBezTo>
                  <a:cubicBezTo>
                    <a:pt x="20977" y="26805"/>
                    <a:pt x="27041" y="20753"/>
                    <a:pt x="27041" y="13440"/>
                  </a:cubicBezTo>
                  <a:close/>
                </a:path>
              </a:pathLst>
            </a:custGeom>
            <a:grpFill/>
            <a:ln w="25363" cap="flat">
              <a:noFill/>
              <a:prstDash val="solid"/>
              <a:miter/>
            </a:ln>
          </p:spPr>
          <p:txBody>
            <a:bodyPr rtlCol="0" anchor="ctr"/>
            <a:lstStyle/>
            <a:p>
              <a:endParaRPr lang="en-US"/>
            </a:p>
          </p:txBody>
        </p:sp>
        <p:sp>
          <p:nvSpPr>
            <p:cNvPr id="1371" name="Freeform: Shape 1370">
              <a:extLst>
                <a:ext uri="{FF2B5EF4-FFF2-40B4-BE49-F238E27FC236}">
                  <a16:creationId xmlns:a16="http://schemas.microsoft.com/office/drawing/2014/main" id="{FC84976A-83E1-341C-792D-1764280001C2}"/>
                </a:ext>
              </a:extLst>
            </p:cNvPr>
            <p:cNvSpPr/>
            <p:nvPr>
              <p:custDataLst>
                <p:tags r:id="rId66"/>
              </p:custDataLst>
            </p:nvPr>
          </p:nvSpPr>
          <p:spPr>
            <a:xfrm>
              <a:off x="9131490" y="4243251"/>
              <a:ext cx="104864" cy="173502"/>
            </a:xfrm>
            <a:custGeom>
              <a:avLst/>
              <a:gdLst>
                <a:gd name="connsiteX0" fmla="*/ 62926 w 104864"/>
                <a:gd name="connsiteY0" fmla="*/ 79260 h 173502"/>
                <a:gd name="connsiteX1" fmla="*/ 98302 w 104864"/>
                <a:gd name="connsiteY1" fmla="*/ 34875 h 173502"/>
                <a:gd name="connsiteX2" fmla="*/ 51807 w 104864"/>
                <a:gd name="connsiteY2" fmla="*/ 74 h 173502"/>
                <a:gd name="connsiteX3" fmla="*/ 7082 w 104864"/>
                <a:gd name="connsiteY3" fmla="*/ 34371 h 173502"/>
                <a:gd name="connsiteX4" fmla="*/ 19969 w 104864"/>
                <a:gd name="connsiteY4" fmla="*/ 47485 h 173502"/>
                <a:gd name="connsiteX5" fmla="*/ 32856 w 104864"/>
                <a:gd name="connsiteY5" fmla="*/ 34623 h 173502"/>
                <a:gd name="connsiteX6" fmla="*/ 17189 w 104864"/>
                <a:gd name="connsiteY6" fmla="*/ 22014 h 173502"/>
                <a:gd name="connsiteX7" fmla="*/ 50797 w 104864"/>
                <a:gd name="connsiteY7" fmla="*/ 6379 h 173502"/>
                <a:gd name="connsiteX8" fmla="*/ 75055 w 104864"/>
                <a:gd name="connsiteY8" fmla="*/ 34623 h 173502"/>
                <a:gd name="connsiteX9" fmla="*/ 67979 w 104864"/>
                <a:gd name="connsiteY9" fmla="*/ 63372 h 173502"/>
                <a:gd name="connsiteX10" fmla="*/ 45490 w 104864"/>
                <a:gd name="connsiteY10" fmla="*/ 76486 h 173502"/>
                <a:gd name="connsiteX11" fmla="*/ 35636 w 104864"/>
                <a:gd name="connsiteY11" fmla="*/ 77242 h 173502"/>
                <a:gd name="connsiteX12" fmla="*/ 31845 w 104864"/>
                <a:gd name="connsiteY12" fmla="*/ 80269 h 173502"/>
                <a:gd name="connsiteX13" fmla="*/ 37910 w 104864"/>
                <a:gd name="connsiteY13" fmla="*/ 83043 h 173502"/>
                <a:gd name="connsiteX14" fmla="*/ 49028 w 104864"/>
                <a:gd name="connsiteY14" fmla="*/ 83043 h 173502"/>
                <a:gd name="connsiteX15" fmla="*/ 79098 w 104864"/>
                <a:gd name="connsiteY15" fmla="*/ 124905 h 173502"/>
                <a:gd name="connsiteX16" fmla="*/ 50544 w 104864"/>
                <a:gd name="connsiteY16" fmla="*/ 166516 h 173502"/>
                <a:gd name="connsiteX17" fmla="*/ 11883 w 104864"/>
                <a:gd name="connsiteY17" fmla="*/ 147350 h 173502"/>
                <a:gd name="connsiteX18" fmla="*/ 28560 w 104864"/>
                <a:gd name="connsiteY18" fmla="*/ 133479 h 173502"/>
                <a:gd name="connsiteX19" fmla="*/ 14410 w 104864"/>
                <a:gd name="connsiteY19" fmla="*/ 119357 h 173502"/>
                <a:gd name="connsiteX20" fmla="*/ 259 w 104864"/>
                <a:gd name="connsiteY20" fmla="*/ 133984 h 173502"/>
                <a:gd name="connsiteX21" fmla="*/ 51302 w 104864"/>
                <a:gd name="connsiteY21" fmla="*/ 173577 h 173502"/>
                <a:gd name="connsiteX22" fmla="*/ 105124 w 104864"/>
                <a:gd name="connsiteY22" fmla="*/ 124905 h 173502"/>
                <a:gd name="connsiteX23" fmla="*/ 62926 w 104864"/>
                <a:gd name="connsiteY23" fmla="*/ 79260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4864" h="173502">
                  <a:moveTo>
                    <a:pt x="62926" y="79260"/>
                  </a:moveTo>
                  <a:cubicBezTo>
                    <a:pt x="83646" y="72451"/>
                    <a:pt x="98302" y="54798"/>
                    <a:pt x="98302" y="34875"/>
                  </a:cubicBezTo>
                  <a:cubicBezTo>
                    <a:pt x="98302" y="14196"/>
                    <a:pt x="76065" y="74"/>
                    <a:pt x="51807" y="74"/>
                  </a:cubicBezTo>
                  <a:cubicBezTo>
                    <a:pt x="26286" y="74"/>
                    <a:pt x="7082" y="15205"/>
                    <a:pt x="7082" y="34371"/>
                  </a:cubicBezTo>
                  <a:cubicBezTo>
                    <a:pt x="7082" y="42693"/>
                    <a:pt x="12641" y="47485"/>
                    <a:pt x="19969" y="47485"/>
                  </a:cubicBezTo>
                  <a:cubicBezTo>
                    <a:pt x="27802" y="47485"/>
                    <a:pt x="32856" y="41937"/>
                    <a:pt x="32856" y="34623"/>
                  </a:cubicBezTo>
                  <a:cubicBezTo>
                    <a:pt x="32856" y="22014"/>
                    <a:pt x="20980" y="22014"/>
                    <a:pt x="17189" y="22014"/>
                  </a:cubicBezTo>
                  <a:cubicBezTo>
                    <a:pt x="25023" y="9657"/>
                    <a:pt x="41700" y="6379"/>
                    <a:pt x="50797" y="6379"/>
                  </a:cubicBezTo>
                  <a:cubicBezTo>
                    <a:pt x="61157" y="6379"/>
                    <a:pt x="75055" y="11927"/>
                    <a:pt x="75055" y="34623"/>
                  </a:cubicBezTo>
                  <a:cubicBezTo>
                    <a:pt x="75055" y="37649"/>
                    <a:pt x="74549" y="52276"/>
                    <a:pt x="67979" y="63372"/>
                  </a:cubicBezTo>
                  <a:cubicBezTo>
                    <a:pt x="60399" y="75477"/>
                    <a:pt x="51807" y="76234"/>
                    <a:pt x="45490" y="76486"/>
                  </a:cubicBezTo>
                  <a:cubicBezTo>
                    <a:pt x="43469" y="76738"/>
                    <a:pt x="37404" y="77242"/>
                    <a:pt x="35636" y="77242"/>
                  </a:cubicBezTo>
                  <a:cubicBezTo>
                    <a:pt x="33614" y="77495"/>
                    <a:pt x="31845" y="77747"/>
                    <a:pt x="31845" y="80269"/>
                  </a:cubicBezTo>
                  <a:cubicBezTo>
                    <a:pt x="31845" y="83043"/>
                    <a:pt x="33614" y="83043"/>
                    <a:pt x="37910" y="83043"/>
                  </a:cubicBezTo>
                  <a:lnTo>
                    <a:pt x="49028" y="83043"/>
                  </a:lnTo>
                  <a:cubicBezTo>
                    <a:pt x="69748" y="83043"/>
                    <a:pt x="79098" y="100191"/>
                    <a:pt x="79098" y="124905"/>
                  </a:cubicBezTo>
                  <a:cubicBezTo>
                    <a:pt x="79098" y="159202"/>
                    <a:pt x="61662" y="166516"/>
                    <a:pt x="50544" y="166516"/>
                  </a:cubicBezTo>
                  <a:cubicBezTo>
                    <a:pt x="39679" y="166516"/>
                    <a:pt x="20727" y="162229"/>
                    <a:pt x="11883" y="147350"/>
                  </a:cubicBezTo>
                  <a:cubicBezTo>
                    <a:pt x="20727" y="148611"/>
                    <a:pt x="28560" y="143063"/>
                    <a:pt x="28560" y="133479"/>
                  </a:cubicBezTo>
                  <a:cubicBezTo>
                    <a:pt x="28560" y="124401"/>
                    <a:pt x="21738" y="119357"/>
                    <a:pt x="14410" y="119357"/>
                  </a:cubicBezTo>
                  <a:cubicBezTo>
                    <a:pt x="8345" y="119357"/>
                    <a:pt x="259" y="122888"/>
                    <a:pt x="259" y="133984"/>
                  </a:cubicBezTo>
                  <a:cubicBezTo>
                    <a:pt x="259" y="156933"/>
                    <a:pt x="23759" y="173577"/>
                    <a:pt x="51302" y="173577"/>
                  </a:cubicBezTo>
                  <a:cubicBezTo>
                    <a:pt x="82130" y="173577"/>
                    <a:pt x="105124" y="150628"/>
                    <a:pt x="105124" y="124905"/>
                  </a:cubicBezTo>
                  <a:cubicBezTo>
                    <a:pt x="105124" y="104226"/>
                    <a:pt x="89205" y="84556"/>
                    <a:pt x="62926" y="79260"/>
                  </a:cubicBezTo>
                  <a:close/>
                </a:path>
              </a:pathLst>
            </a:custGeom>
            <a:grpFill/>
            <a:ln w="25363" cap="flat">
              <a:noFill/>
              <a:prstDash val="solid"/>
              <a:miter/>
            </a:ln>
          </p:spPr>
          <p:txBody>
            <a:bodyPr rtlCol="0" anchor="ctr"/>
            <a:lstStyle/>
            <a:p>
              <a:endParaRPr lang="en-US"/>
            </a:p>
          </p:txBody>
        </p:sp>
        <p:sp>
          <p:nvSpPr>
            <p:cNvPr id="1372" name="Freeform: Shape 1371">
              <a:extLst>
                <a:ext uri="{FF2B5EF4-FFF2-40B4-BE49-F238E27FC236}">
                  <a16:creationId xmlns:a16="http://schemas.microsoft.com/office/drawing/2014/main" id="{9F743757-DB94-CB55-010D-3403A37DAA38}"/>
                </a:ext>
              </a:extLst>
            </p:cNvPr>
            <p:cNvSpPr/>
            <p:nvPr>
              <p:custDataLst>
                <p:tags r:id="rId67"/>
              </p:custDataLst>
            </p:nvPr>
          </p:nvSpPr>
          <p:spPr>
            <a:xfrm>
              <a:off x="9345600" y="4222068"/>
              <a:ext cx="181934" cy="203260"/>
            </a:xfrm>
            <a:custGeom>
              <a:avLst/>
              <a:gdLst>
                <a:gd name="connsiteX0" fmla="*/ 159208 w 181934"/>
                <a:gd name="connsiteY0" fmla="*/ 9657 h 203260"/>
                <a:gd name="connsiteX1" fmla="*/ 161229 w 181934"/>
                <a:gd name="connsiteY1" fmla="*/ 5118 h 203260"/>
                <a:gd name="connsiteX2" fmla="*/ 156175 w 181934"/>
                <a:gd name="connsiteY2" fmla="*/ 74 h 203260"/>
                <a:gd name="connsiteX3" fmla="*/ 150869 w 181934"/>
                <a:gd name="connsiteY3" fmla="*/ 3605 h 203260"/>
                <a:gd name="connsiteX4" fmla="*/ 102858 w 181934"/>
                <a:gd name="connsiteY4" fmla="*/ 27562 h 203260"/>
                <a:gd name="connsiteX5" fmla="*/ 55606 w 181934"/>
                <a:gd name="connsiteY5" fmla="*/ 8144 h 203260"/>
                <a:gd name="connsiteX6" fmla="*/ 37413 w 181934"/>
                <a:gd name="connsiteY6" fmla="*/ 74 h 203260"/>
                <a:gd name="connsiteX7" fmla="*/ 268 w 181934"/>
                <a:gd name="connsiteY7" fmla="*/ 50763 h 203260"/>
                <a:gd name="connsiteX8" fmla="*/ 37413 w 181934"/>
                <a:gd name="connsiteY8" fmla="*/ 101704 h 203260"/>
                <a:gd name="connsiteX9" fmla="*/ 70262 w 181934"/>
                <a:gd name="connsiteY9" fmla="*/ 51015 h 203260"/>
                <a:gd name="connsiteX10" fmla="*/ 64955 w 181934"/>
                <a:gd name="connsiteY10" fmla="*/ 22518 h 203260"/>
                <a:gd name="connsiteX11" fmla="*/ 103111 w 181934"/>
                <a:gd name="connsiteY11" fmla="*/ 33110 h 203260"/>
                <a:gd name="connsiteX12" fmla="*/ 136718 w 181934"/>
                <a:gd name="connsiteY12" fmla="*/ 24284 h 203260"/>
                <a:gd name="connsiteX13" fmla="*/ 136971 w 181934"/>
                <a:gd name="connsiteY13" fmla="*/ 24536 h 203260"/>
                <a:gd name="connsiteX14" fmla="*/ 23515 w 181934"/>
                <a:gd name="connsiteY14" fmla="*/ 193247 h 203260"/>
                <a:gd name="connsiteX15" fmla="*/ 21241 w 181934"/>
                <a:gd name="connsiteY15" fmla="*/ 198291 h 203260"/>
                <a:gd name="connsiteX16" fmla="*/ 26294 w 181934"/>
                <a:gd name="connsiteY16" fmla="*/ 203335 h 203260"/>
                <a:gd name="connsiteX17" fmla="*/ 31348 w 181934"/>
                <a:gd name="connsiteY17" fmla="*/ 199552 h 203260"/>
                <a:gd name="connsiteX18" fmla="*/ 159208 w 181934"/>
                <a:gd name="connsiteY18" fmla="*/ 9657 h 203260"/>
                <a:gd name="connsiteX19" fmla="*/ 37665 w 181934"/>
                <a:gd name="connsiteY19" fmla="*/ 96156 h 203260"/>
                <a:gd name="connsiteX20" fmla="*/ 15934 w 181934"/>
                <a:gd name="connsiteY20" fmla="*/ 51015 h 203260"/>
                <a:gd name="connsiteX21" fmla="*/ 37665 w 181934"/>
                <a:gd name="connsiteY21" fmla="*/ 5622 h 203260"/>
                <a:gd name="connsiteX22" fmla="*/ 63945 w 181934"/>
                <a:gd name="connsiteY22" fmla="*/ 50763 h 203260"/>
                <a:gd name="connsiteX23" fmla="*/ 37665 w 181934"/>
                <a:gd name="connsiteY23" fmla="*/ 96156 h 203260"/>
                <a:gd name="connsiteX24" fmla="*/ 149605 w 181934"/>
                <a:gd name="connsiteY24" fmla="*/ 197787 h 203260"/>
                <a:gd name="connsiteX25" fmla="*/ 127874 w 181934"/>
                <a:gd name="connsiteY25" fmla="*/ 152646 h 203260"/>
                <a:gd name="connsiteX26" fmla="*/ 149605 w 181934"/>
                <a:gd name="connsiteY26" fmla="*/ 107252 h 203260"/>
                <a:gd name="connsiteX27" fmla="*/ 175885 w 181934"/>
                <a:gd name="connsiteY27" fmla="*/ 152393 h 203260"/>
                <a:gd name="connsiteX28" fmla="*/ 149605 w 181934"/>
                <a:gd name="connsiteY28" fmla="*/ 197787 h 203260"/>
                <a:gd name="connsiteX29" fmla="*/ 182202 w 181934"/>
                <a:gd name="connsiteY29" fmla="*/ 152646 h 203260"/>
                <a:gd name="connsiteX30" fmla="*/ 149353 w 181934"/>
                <a:gd name="connsiteY30" fmla="*/ 101704 h 203260"/>
                <a:gd name="connsiteX31" fmla="*/ 112208 w 181934"/>
                <a:gd name="connsiteY31" fmla="*/ 152393 h 203260"/>
                <a:gd name="connsiteX32" fmla="*/ 149353 w 181934"/>
                <a:gd name="connsiteY32" fmla="*/ 203335 h 203260"/>
                <a:gd name="connsiteX33" fmla="*/ 182202 w 181934"/>
                <a:gd name="connsiteY33" fmla="*/ 152646 h 2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1934" h="203260">
                  <a:moveTo>
                    <a:pt x="159208" y="9657"/>
                  </a:moveTo>
                  <a:cubicBezTo>
                    <a:pt x="160724" y="7387"/>
                    <a:pt x="161229" y="6631"/>
                    <a:pt x="161229" y="5118"/>
                  </a:cubicBezTo>
                  <a:cubicBezTo>
                    <a:pt x="161229" y="2344"/>
                    <a:pt x="158955" y="74"/>
                    <a:pt x="156175" y="74"/>
                  </a:cubicBezTo>
                  <a:cubicBezTo>
                    <a:pt x="153648" y="74"/>
                    <a:pt x="152385" y="1839"/>
                    <a:pt x="150869" y="3605"/>
                  </a:cubicBezTo>
                  <a:cubicBezTo>
                    <a:pt x="138235" y="20753"/>
                    <a:pt x="121305" y="27562"/>
                    <a:pt x="102858" y="27562"/>
                  </a:cubicBezTo>
                  <a:cubicBezTo>
                    <a:pt x="85170" y="27562"/>
                    <a:pt x="69504" y="21257"/>
                    <a:pt x="55606" y="8144"/>
                  </a:cubicBezTo>
                  <a:cubicBezTo>
                    <a:pt x="50805" y="3857"/>
                    <a:pt x="45499" y="74"/>
                    <a:pt x="37413" y="74"/>
                  </a:cubicBezTo>
                  <a:cubicBezTo>
                    <a:pt x="18208" y="74"/>
                    <a:pt x="268" y="21257"/>
                    <a:pt x="268" y="50763"/>
                  </a:cubicBezTo>
                  <a:cubicBezTo>
                    <a:pt x="268" y="81277"/>
                    <a:pt x="18461" y="101704"/>
                    <a:pt x="37413" y="101704"/>
                  </a:cubicBezTo>
                  <a:cubicBezTo>
                    <a:pt x="55859" y="101704"/>
                    <a:pt x="70262" y="79260"/>
                    <a:pt x="70262" y="51015"/>
                  </a:cubicBezTo>
                  <a:cubicBezTo>
                    <a:pt x="70262" y="47485"/>
                    <a:pt x="70262" y="35632"/>
                    <a:pt x="64955" y="22518"/>
                  </a:cubicBezTo>
                  <a:cubicBezTo>
                    <a:pt x="81380" y="31849"/>
                    <a:pt x="94014" y="33110"/>
                    <a:pt x="103111" y="33110"/>
                  </a:cubicBezTo>
                  <a:cubicBezTo>
                    <a:pt x="122315" y="33110"/>
                    <a:pt x="135202" y="25292"/>
                    <a:pt x="136718" y="24284"/>
                  </a:cubicBezTo>
                  <a:lnTo>
                    <a:pt x="136971" y="24536"/>
                  </a:lnTo>
                  <a:lnTo>
                    <a:pt x="23515" y="193247"/>
                  </a:lnTo>
                  <a:cubicBezTo>
                    <a:pt x="21241" y="196526"/>
                    <a:pt x="21241" y="197787"/>
                    <a:pt x="21241" y="198291"/>
                  </a:cubicBezTo>
                  <a:cubicBezTo>
                    <a:pt x="21241" y="201065"/>
                    <a:pt x="23768" y="203335"/>
                    <a:pt x="26294" y="203335"/>
                  </a:cubicBezTo>
                  <a:cubicBezTo>
                    <a:pt x="28821" y="203335"/>
                    <a:pt x="29327" y="202326"/>
                    <a:pt x="31348" y="199552"/>
                  </a:cubicBezTo>
                  <a:lnTo>
                    <a:pt x="159208" y="9657"/>
                  </a:lnTo>
                  <a:close/>
                  <a:moveTo>
                    <a:pt x="37665" y="96156"/>
                  </a:moveTo>
                  <a:cubicBezTo>
                    <a:pt x="32612" y="96156"/>
                    <a:pt x="15934" y="92878"/>
                    <a:pt x="15934" y="51015"/>
                  </a:cubicBezTo>
                  <a:cubicBezTo>
                    <a:pt x="15934" y="8900"/>
                    <a:pt x="32359" y="5622"/>
                    <a:pt x="37665" y="5622"/>
                  </a:cubicBezTo>
                  <a:cubicBezTo>
                    <a:pt x="51058" y="5622"/>
                    <a:pt x="63945" y="24284"/>
                    <a:pt x="63945" y="50763"/>
                  </a:cubicBezTo>
                  <a:cubicBezTo>
                    <a:pt x="63945" y="77999"/>
                    <a:pt x="50805" y="96156"/>
                    <a:pt x="37665" y="96156"/>
                  </a:cubicBezTo>
                  <a:close/>
                  <a:moveTo>
                    <a:pt x="149605" y="197787"/>
                  </a:moveTo>
                  <a:cubicBezTo>
                    <a:pt x="144552" y="197787"/>
                    <a:pt x="127874" y="194508"/>
                    <a:pt x="127874" y="152646"/>
                  </a:cubicBezTo>
                  <a:cubicBezTo>
                    <a:pt x="127874" y="110531"/>
                    <a:pt x="144299" y="107252"/>
                    <a:pt x="149605" y="107252"/>
                  </a:cubicBezTo>
                  <a:cubicBezTo>
                    <a:pt x="162998" y="107252"/>
                    <a:pt x="175885" y="125914"/>
                    <a:pt x="175885" y="152393"/>
                  </a:cubicBezTo>
                  <a:cubicBezTo>
                    <a:pt x="175885" y="179629"/>
                    <a:pt x="162745" y="197787"/>
                    <a:pt x="149605" y="197787"/>
                  </a:cubicBezTo>
                  <a:close/>
                  <a:moveTo>
                    <a:pt x="182202" y="152646"/>
                  </a:moveTo>
                  <a:cubicBezTo>
                    <a:pt x="182202" y="123644"/>
                    <a:pt x="167293" y="101704"/>
                    <a:pt x="149353" y="101704"/>
                  </a:cubicBezTo>
                  <a:cubicBezTo>
                    <a:pt x="130149" y="101704"/>
                    <a:pt x="112208" y="122888"/>
                    <a:pt x="112208" y="152393"/>
                  </a:cubicBezTo>
                  <a:cubicBezTo>
                    <a:pt x="112208" y="182908"/>
                    <a:pt x="130401" y="203335"/>
                    <a:pt x="149353" y="203335"/>
                  </a:cubicBezTo>
                  <a:cubicBezTo>
                    <a:pt x="167799" y="203335"/>
                    <a:pt x="182202" y="180890"/>
                    <a:pt x="182202" y="152646"/>
                  </a:cubicBezTo>
                  <a:close/>
                </a:path>
              </a:pathLst>
            </a:custGeom>
            <a:grpFill/>
            <a:ln w="25363" cap="flat">
              <a:noFill/>
              <a:prstDash val="solid"/>
              <a:miter/>
            </a:ln>
          </p:spPr>
          <p:txBody>
            <a:bodyPr rtlCol="0" anchor="ctr"/>
            <a:lstStyle/>
            <a:p>
              <a:endParaRPr lang="en-US"/>
            </a:p>
          </p:txBody>
        </p:sp>
        <p:sp>
          <p:nvSpPr>
            <p:cNvPr id="1373" name="Freeform: Shape 1372">
              <a:extLst>
                <a:ext uri="{FF2B5EF4-FFF2-40B4-BE49-F238E27FC236}">
                  <a16:creationId xmlns:a16="http://schemas.microsoft.com/office/drawing/2014/main" id="{B2941182-2197-94B6-9D9B-462654830754}"/>
                </a:ext>
              </a:extLst>
            </p:cNvPr>
            <p:cNvSpPr/>
            <p:nvPr>
              <p:custDataLst>
                <p:tags r:id="rId68"/>
              </p:custDataLst>
            </p:nvPr>
          </p:nvSpPr>
          <p:spPr>
            <a:xfrm>
              <a:off x="9883359" y="4199372"/>
              <a:ext cx="10107" cy="302621"/>
            </a:xfrm>
            <a:custGeom>
              <a:avLst/>
              <a:gdLst>
                <a:gd name="connsiteX0" fmla="*/ 0 w 10107"/>
                <a:gd name="connsiteY0" fmla="*/ 0 h 302621"/>
                <a:gd name="connsiteX1" fmla="*/ 10107 w 10107"/>
                <a:gd name="connsiteY1" fmla="*/ 0 h 302621"/>
                <a:gd name="connsiteX2" fmla="*/ 10107 w 10107"/>
                <a:gd name="connsiteY2" fmla="*/ 302621 h 302621"/>
                <a:gd name="connsiteX3" fmla="*/ 0 w 10107"/>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07" h="302621">
                  <a:moveTo>
                    <a:pt x="0" y="0"/>
                  </a:moveTo>
                  <a:lnTo>
                    <a:pt x="10107" y="0"/>
                  </a:lnTo>
                  <a:lnTo>
                    <a:pt x="10107" y="302621"/>
                  </a:lnTo>
                  <a:lnTo>
                    <a:pt x="0" y="302621"/>
                  </a:lnTo>
                  <a:close/>
                </a:path>
              </a:pathLst>
            </a:custGeom>
            <a:grpFill/>
            <a:ln w="25363" cap="flat">
              <a:noFill/>
              <a:prstDash val="solid"/>
              <a:miter/>
            </a:ln>
          </p:spPr>
          <p:txBody>
            <a:bodyPr rtlCol="0" anchor="ctr"/>
            <a:lstStyle/>
            <a:p>
              <a:endParaRPr lang="en-US"/>
            </a:p>
          </p:txBody>
        </p:sp>
        <p:sp>
          <p:nvSpPr>
            <p:cNvPr id="1374" name="Freeform: Shape 1373">
              <a:extLst>
                <a:ext uri="{FF2B5EF4-FFF2-40B4-BE49-F238E27FC236}">
                  <a16:creationId xmlns:a16="http://schemas.microsoft.com/office/drawing/2014/main" id="{189C8FD6-4909-41E8-C065-E5174129B113}"/>
                </a:ext>
              </a:extLst>
            </p:cNvPr>
            <p:cNvSpPr/>
            <p:nvPr>
              <p:custDataLst>
                <p:tags r:id="rId69"/>
              </p:custDataLst>
            </p:nvPr>
          </p:nvSpPr>
          <p:spPr>
            <a:xfrm>
              <a:off x="10308589" y="4243251"/>
              <a:ext cx="104864" cy="173502"/>
            </a:xfrm>
            <a:custGeom>
              <a:avLst/>
              <a:gdLst>
                <a:gd name="connsiteX0" fmla="*/ 82429 w 104864"/>
                <a:gd name="connsiteY0" fmla="*/ 87834 h 173502"/>
                <a:gd name="connsiteX1" fmla="*/ 82429 w 104864"/>
                <a:gd name="connsiteY1" fmla="*/ 95904 h 173502"/>
                <a:gd name="connsiteX2" fmla="*/ 41494 w 104864"/>
                <a:gd name="connsiteY2" fmla="*/ 166516 h 173502"/>
                <a:gd name="connsiteX3" fmla="*/ 16730 w 104864"/>
                <a:gd name="connsiteY3" fmla="*/ 157437 h 173502"/>
                <a:gd name="connsiteX4" fmla="*/ 29870 w 104864"/>
                <a:gd name="connsiteY4" fmla="*/ 145837 h 173502"/>
                <a:gd name="connsiteX5" fmla="*/ 18247 w 104864"/>
                <a:gd name="connsiteY5" fmla="*/ 134236 h 173502"/>
                <a:gd name="connsiteX6" fmla="*/ 6623 w 104864"/>
                <a:gd name="connsiteY6" fmla="*/ 146341 h 173502"/>
                <a:gd name="connsiteX7" fmla="*/ 41746 w 104864"/>
                <a:gd name="connsiteY7" fmla="*/ 173577 h 173502"/>
                <a:gd name="connsiteX8" fmla="*/ 105171 w 104864"/>
                <a:gd name="connsiteY8" fmla="*/ 85060 h 173502"/>
                <a:gd name="connsiteX9" fmla="*/ 53623 w 104864"/>
                <a:gd name="connsiteY9" fmla="*/ 74 h 173502"/>
                <a:gd name="connsiteX10" fmla="*/ 16478 w 104864"/>
                <a:gd name="connsiteY10" fmla="*/ 15962 h 173502"/>
                <a:gd name="connsiteX11" fmla="*/ 306 w 104864"/>
                <a:gd name="connsiteY11" fmla="*/ 56815 h 173502"/>
                <a:gd name="connsiteX12" fmla="*/ 50843 w 104864"/>
                <a:gd name="connsiteY12" fmla="*/ 113053 h 173502"/>
                <a:gd name="connsiteX13" fmla="*/ 82429 w 104864"/>
                <a:gd name="connsiteY13" fmla="*/ 87834 h 173502"/>
                <a:gd name="connsiteX14" fmla="*/ 51096 w 104864"/>
                <a:gd name="connsiteY14" fmla="*/ 107252 h 173502"/>
                <a:gd name="connsiteX15" fmla="*/ 27596 w 104864"/>
                <a:gd name="connsiteY15" fmla="*/ 91365 h 173502"/>
                <a:gd name="connsiteX16" fmla="*/ 23048 w 104864"/>
                <a:gd name="connsiteY16" fmla="*/ 57068 h 173502"/>
                <a:gd name="connsiteX17" fmla="*/ 28354 w 104864"/>
                <a:gd name="connsiteY17" fmla="*/ 22266 h 173502"/>
                <a:gd name="connsiteX18" fmla="*/ 53623 w 104864"/>
                <a:gd name="connsiteY18" fmla="*/ 6379 h 173502"/>
                <a:gd name="connsiteX19" fmla="*/ 77881 w 104864"/>
                <a:gd name="connsiteY19" fmla="*/ 26301 h 173502"/>
                <a:gd name="connsiteX20" fmla="*/ 81924 w 104864"/>
                <a:gd name="connsiteY20" fmla="*/ 61859 h 173502"/>
                <a:gd name="connsiteX21" fmla="*/ 51096 w 104864"/>
                <a:gd name="connsiteY21" fmla="*/ 107252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864" h="173502">
                  <a:moveTo>
                    <a:pt x="82429" y="87834"/>
                  </a:moveTo>
                  <a:lnTo>
                    <a:pt x="82429" y="95904"/>
                  </a:lnTo>
                  <a:cubicBezTo>
                    <a:pt x="82429" y="154915"/>
                    <a:pt x="56150" y="166516"/>
                    <a:pt x="41494" y="166516"/>
                  </a:cubicBezTo>
                  <a:cubicBezTo>
                    <a:pt x="37198" y="166516"/>
                    <a:pt x="23553" y="166011"/>
                    <a:pt x="16730" y="157437"/>
                  </a:cubicBezTo>
                  <a:cubicBezTo>
                    <a:pt x="27849" y="157437"/>
                    <a:pt x="29870" y="150124"/>
                    <a:pt x="29870" y="145837"/>
                  </a:cubicBezTo>
                  <a:cubicBezTo>
                    <a:pt x="29870" y="138019"/>
                    <a:pt x="23806" y="134236"/>
                    <a:pt x="18247" y="134236"/>
                  </a:cubicBezTo>
                  <a:cubicBezTo>
                    <a:pt x="14204" y="134236"/>
                    <a:pt x="6623" y="136506"/>
                    <a:pt x="6623" y="146341"/>
                  </a:cubicBezTo>
                  <a:cubicBezTo>
                    <a:pt x="6623" y="163237"/>
                    <a:pt x="20268" y="173577"/>
                    <a:pt x="41746" y="173577"/>
                  </a:cubicBezTo>
                  <a:cubicBezTo>
                    <a:pt x="74343" y="173577"/>
                    <a:pt x="105171" y="139280"/>
                    <a:pt x="105171" y="85060"/>
                  </a:cubicBezTo>
                  <a:cubicBezTo>
                    <a:pt x="105171" y="17222"/>
                    <a:pt x="76112" y="74"/>
                    <a:pt x="53623" y="74"/>
                  </a:cubicBezTo>
                  <a:cubicBezTo>
                    <a:pt x="39725" y="74"/>
                    <a:pt x="27343" y="4613"/>
                    <a:pt x="16478" y="15962"/>
                  </a:cubicBezTo>
                  <a:cubicBezTo>
                    <a:pt x="6118" y="27310"/>
                    <a:pt x="306" y="37902"/>
                    <a:pt x="306" y="56815"/>
                  </a:cubicBezTo>
                  <a:cubicBezTo>
                    <a:pt x="306" y="88338"/>
                    <a:pt x="22542" y="113053"/>
                    <a:pt x="50843" y="113053"/>
                  </a:cubicBezTo>
                  <a:cubicBezTo>
                    <a:pt x="66257" y="113053"/>
                    <a:pt x="76617" y="102461"/>
                    <a:pt x="82429" y="87834"/>
                  </a:cubicBezTo>
                  <a:close/>
                  <a:moveTo>
                    <a:pt x="51096" y="107252"/>
                  </a:moveTo>
                  <a:cubicBezTo>
                    <a:pt x="47053" y="107252"/>
                    <a:pt x="35429" y="107252"/>
                    <a:pt x="27596" y="91365"/>
                  </a:cubicBezTo>
                  <a:cubicBezTo>
                    <a:pt x="23048" y="82034"/>
                    <a:pt x="23048" y="69425"/>
                    <a:pt x="23048" y="57068"/>
                  </a:cubicBezTo>
                  <a:cubicBezTo>
                    <a:pt x="23048" y="43450"/>
                    <a:pt x="23048" y="31597"/>
                    <a:pt x="28354" y="22266"/>
                  </a:cubicBezTo>
                  <a:cubicBezTo>
                    <a:pt x="35177" y="9657"/>
                    <a:pt x="44779" y="6379"/>
                    <a:pt x="53623" y="6379"/>
                  </a:cubicBezTo>
                  <a:cubicBezTo>
                    <a:pt x="65246" y="6379"/>
                    <a:pt x="73585" y="14953"/>
                    <a:pt x="77881" y="26301"/>
                  </a:cubicBezTo>
                  <a:cubicBezTo>
                    <a:pt x="80913" y="34371"/>
                    <a:pt x="81924" y="50259"/>
                    <a:pt x="81924" y="61859"/>
                  </a:cubicBezTo>
                  <a:cubicBezTo>
                    <a:pt x="81924" y="82790"/>
                    <a:pt x="73332" y="107252"/>
                    <a:pt x="51096" y="107252"/>
                  </a:cubicBezTo>
                  <a:close/>
                </a:path>
              </a:pathLst>
            </a:custGeom>
            <a:grpFill/>
            <a:ln w="25363" cap="flat">
              <a:noFill/>
              <a:prstDash val="solid"/>
              <a:miter/>
            </a:ln>
          </p:spPr>
          <p:txBody>
            <a:bodyPr rtlCol="0" anchor="ctr"/>
            <a:lstStyle/>
            <a:p>
              <a:endParaRPr lang="en-US"/>
            </a:p>
          </p:txBody>
        </p:sp>
        <p:sp>
          <p:nvSpPr>
            <p:cNvPr id="1375" name="Freeform: Shape 1374">
              <a:extLst>
                <a:ext uri="{FF2B5EF4-FFF2-40B4-BE49-F238E27FC236}">
                  <a16:creationId xmlns:a16="http://schemas.microsoft.com/office/drawing/2014/main" id="{E243388A-8ED7-FC40-FCBE-6C7238E8CE51}"/>
                </a:ext>
              </a:extLst>
            </p:cNvPr>
            <p:cNvSpPr/>
            <p:nvPr>
              <p:custDataLst>
                <p:tags r:id="rId70"/>
              </p:custDataLst>
            </p:nvPr>
          </p:nvSpPr>
          <p:spPr>
            <a:xfrm>
              <a:off x="10446050" y="4384474"/>
              <a:ext cx="26784" cy="26731"/>
            </a:xfrm>
            <a:custGeom>
              <a:avLst/>
              <a:gdLst>
                <a:gd name="connsiteX0" fmla="*/ 27096 w 26784"/>
                <a:gd name="connsiteY0" fmla="*/ 13440 h 26731"/>
                <a:gd name="connsiteX1" fmla="*/ 13703 w 26784"/>
                <a:gd name="connsiteY1" fmla="*/ 74 h 26731"/>
                <a:gd name="connsiteX2" fmla="*/ 311 w 26784"/>
                <a:gd name="connsiteY2" fmla="*/ 13440 h 26731"/>
                <a:gd name="connsiteX3" fmla="*/ 13703 w 26784"/>
                <a:gd name="connsiteY3" fmla="*/ 26805 h 26731"/>
                <a:gd name="connsiteX4" fmla="*/ 27096 w 26784"/>
                <a:gd name="connsiteY4" fmla="*/ 13440 h 26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84" h="26731">
                  <a:moveTo>
                    <a:pt x="27096" y="13440"/>
                  </a:moveTo>
                  <a:cubicBezTo>
                    <a:pt x="27096" y="6126"/>
                    <a:pt x="21031" y="74"/>
                    <a:pt x="13703" y="74"/>
                  </a:cubicBezTo>
                  <a:cubicBezTo>
                    <a:pt x="6375" y="74"/>
                    <a:pt x="311" y="6126"/>
                    <a:pt x="311" y="13440"/>
                  </a:cubicBezTo>
                  <a:cubicBezTo>
                    <a:pt x="311" y="20753"/>
                    <a:pt x="6375" y="26805"/>
                    <a:pt x="13703" y="26805"/>
                  </a:cubicBezTo>
                  <a:cubicBezTo>
                    <a:pt x="21031" y="26805"/>
                    <a:pt x="27096" y="20753"/>
                    <a:pt x="27096" y="13440"/>
                  </a:cubicBezTo>
                  <a:close/>
                </a:path>
              </a:pathLst>
            </a:custGeom>
            <a:grpFill/>
            <a:ln w="25363" cap="flat">
              <a:noFill/>
              <a:prstDash val="solid"/>
              <a:miter/>
            </a:ln>
          </p:spPr>
          <p:txBody>
            <a:bodyPr rtlCol="0" anchor="ctr"/>
            <a:lstStyle/>
            <a:p>
              <a:endParaRPr lang="en-US"/>
            </a:p>
          </p:txBody>
        </p:sp>
        <p:sp>
          <p:nvSpPr>
            <p:cNvPr id="1376" name="Freeform: Shape 1375">
              <a:extLst>
                <a:ext uri="{FF2B5EF4-FFF2-40B4-BE49-F238E27FC236}">
                  <a16:creationId xmlns:a16="http://schemas.microsoft.com/office/drawing/2014/main" id="{D9E39895-6F0F-580E-3CD6-F925809ECB50}"/>
                </a:ext>
              </a:extLst>
            </p:cNvPr>
            <p:cNvSpPr/>
            <p:nvPr>
              <p:custDataLst>
                <p:tags r:id="rId71"/>
              </p:custDataLst>
            </p:nvPr>
          </p:nvSpPr>
          <p:spPr>
            <a:xfrm>
              <a:off x="10516999" y="4243251"/>
              <a:ext cx="83386" cy="167954"/>
            </a:xfrm>
            <a:custGeom>
              <a:avLst/>
              <a:gdLst>
                <a:gd name="connsiteX0" fmla="*/ 52114 w 83386"/>
                <a:gd name="connsiteY0" fmla="*/ 6631 h 167954"/>
                <a:gd name="connsiteX1" fmla="*/ 46303 w 83386"/>
                <a:gd name="connsiteY1" fmla="*/ 74 h 167954"/>
                <a:gd name="connsiteX2" fmla="*/ 314 w 83386"/>
                <a:gd name="connsiteY2" fmla="*/ 16214 h 167954"/>
                <a:gd name="connsiteX3" fmla="*/ 314 w 83386"/>
                <a:gd name="connsiteY3" fmla="*/ 24031 h 167954"/>
                <a:gd name="connsiteX4" fmla="*/ 33416 w 83386"/>
                <a:gd name="connsiteY4" fmla="*/ 17475 h 167954"/>
                <a:gd name="connsiteX5" fmla="*/ 33416 w 83386"/>
                <a:gd name="connsiteY5" fmla="*/ 148106 h 167954"/>
                <a:gd name="connsiteX6" fmla="*/ 9916 w 83386"/>
                <a:gd name="connsiteY6" fmla="*/ 160211 h 167954"/>
                <a:gd name="connsiteX7" fmla="*/ 1830 w 83386"/>
                <a:gd name="connsiteY7" fmla="*/ 160211 h 167954"/>
                <a:gd name="connsiteX8" fmla="*/ 1830 w 83386"/>
                <a:gd name="connsiteY8" fmla="*/ 168029 h 167954"/>
                <a:gd name="connsiteX9" fmla="*/ 42765 w 83386"/>
                <a:gd name="connsiteY9" fmla="*/ 167272 h 167954"/>
                <a:gd name="connsiteX10" fmla="*/ 83700 w 83386"/>
                <a:gd name="connsiteY10" fmla="*/ 168029 h 167954"/>
                <a:gd name="connsiteX11" fmla="*/ 83700 w 83386"/>
                <a:gd name="connsiteY11" fmla="*/ 160211 h 167954"/>
                <a:gd name="connsiteX12" fmla="*/ 75614 w 83386"/>
                <a:gd name="connsiteY12" fmla="*/ 160211 h 167954"/>
                <a:gd name="connsiteX13" fmla="*/ 52114 w 83386"/>
                <a:gd name="connsiteY13" fmla="*/ 148106 h 167954"/>
                <a:gd name="connsiteX14" fmla="*/ 52114 w 83386"/>
                <a:gd name="connsiteY14" fmla="*/ 6631 h 16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386" h="167954">
                  <a:moveTo>
                    <a:pt x="52114" y="6631"/>
                  </a:moveTo>
                  <a:cubicBezTo>
                    <a:pt x="52114" y="578"/>
                    <a:pt x="52114" y="74"/>
                    <a:pt x="46303" y="74"/>
                  </a:cubicBezTo>
                  <a:cubicBezTo>
                    <a:pt x="30636" y="16214"/>
                    <a:pt x="8400" y="16214"/>
                    <a:pt x="314" y="16214"/>
                  </a:cubicBezTo>
                  <a:lnTo>
                    <a:pt x="314" y="24031"/>
                  </a:lnTo>
                  <a:cubicBezTo>
                    <a:pt x="5367" y="24031"/>
                    <a:pt x="20276" y="24031"/>
                    <a:pt x="33416" y="17475"/>
                  </a:cubicBezTo>
                  <a:lnTo>
                    <a:pt x="33416" y="148106"/>
                  </a:lnTo>
                  <a:cubicBezTo>
                    <a:pt x="33416" y="157185"/>
                    <a:pt x="32657" y="160211"/>
                    <a:pt x="9916" y="160211"/>
                  </a:cubicBezTo>
                  <a:lnTo>
                    <a:pt x="1830" y="160211"/>
                  </a:lnTo>
                  <a:lnTo>
                    <a:pt x="1830" y="168029"/>
                  </a:lnTo>
                  <a:cubicBezTo>
                    <a:pt x="10674" y="167272"/>
                    <a:pt x="32657" y="167272"/>
                    <a:pt x="42765" y="167272"/>
                  </a:cubicBezTo>
                  <a:cubicBezTo>
                    <a:pt x="52872" y="167272"/>
                    <a:pt x="74856" y="167272"/>
                    <a:pt x="83700" y="168029"/>
                  </a:cubicBezTo>
                  <a:lnTo>
                    <a:pt x="83700" y="160211"/>
                  </a:lnTo>
                  <a:lnTo>
                    <a:pt x="75614" y="160211"/>
                  </a:lnTo>
                  <a:cubicBezTo>
                    <a:pt x="52872" y="160211"/>
                    <a:pt x="52114" y="157437"/>
                    <a:pt x="52114" y="148106"/>
                  </a:cubicBezTo>
                  <a:lnTo>
                    <a:pt x="52114" y="6631"/>
                  </a:lnTo>
                  <a:close/>
                </a:path>
              </a:pathLst>
            </a:custGeom>
            <a:grpFill/>
            <a:ln w="25363" cap="flat">
              <a:noFill/>
              <a:prstDash val="solid"/>
              <a:miter/>
            </a:ln>
          </p:spPr>
          <p:txBody>
            <a:bodyPr rtlCol="0" anchor="ctr"/>
            <a:lstStyle/>
            <a:p>
              <a:endParaRPr lang="en-US"/>
            </a:p>
          </p:txBody>
        </p:sp>
        <p:sp>
          <p:nvSpPr>
            <p:cNvPr id="1377" name="Freeform: Shape 1376">
              <a:extLst>
                <a:ext uri="{FF2B5EF4-FFF2-40B4-BE49-F238E27FC236}">
                  <a16:creationId xmlns:a16="http://schemas.microsoft.com/office/drawing/2014/main" id="{031C26E5-77AE-86A2-D406-BBC6ECDC6B85}"/>
                </a:ext>
              </a:extLst>
            </p:cNvPr>
            <p:cNvSpPr/>
            <p:nvPr>
              <p:custDataLst>
                <p:tags r:id="rId72"/>
              </p:custDataLst>
            </p:nvPr>
          </p:nvSpPr>
          <p:spPr>
            <a:xfrm>
              <a:off x="10719233" y="4222068"/>
              <a:ext cx="181934" cy="203260"/>
            </a:xfrm>
            <a:custGeom>
              <a:avLst/>
              <a:gdLst>
                <a:gd name="connsiteX0" fmla="*/ 159262 w 181934"/>
                <a:gd name="connsiteY0" fmla="*/ 9657 h 203260"/>
                <a:gd name="connsiteX1" fmla="*/ 161283 w 181934"/>
                <a:gd name="connsiteY1" fmla="*/ 5118 h 203260"/>
                <a:gd name="connsiteX2" fmla="*/ 156229 w 181934"/>
                <a:gd name="connsiteY2" fmla="*/ 74 h 203260"/>
                <a:gd name="connsiteX3" fmla="*/ 150923 w 181934"/>
                <a:gd name="connsiteY3" fmla="*/ 3605 h 203260"/>
                <a:gd name="connsiteX4" fmla="*/ 102913 w 181934"/>
                <a:gd name="connsiteY4" fmla="*/ 27562 h 203260"/>
                <a:gd name="connsiteX5" fmla="*/ 55660 w 181934"/>
                <a:gd name="connsiteY5" fmla="*/ 8144 h 203260"/>
                <a:gd name="connsiteX6" fmla="*/ 37467 w 181934"/>
                <a:gd name="connsiteY6" fmla="*/ 74 h 203260"/>
                <a:gd name="connsiteX7" fmla="*/ 322 w 181934"/>
                <a:gd name="connsiteY7" fmla="*/ 50763 h 203260"/>
                <a:gd name="connsiteX8" fmla="*/ 37467 w 181934"/>
                <a:gd name="connsiteY8" fmla="*/ 101704 h 203260"/>
                <a:gd name="connsiteX9" fmla="*/ 70316 w 181934"/>
                <a:gd name="connsiteY9" fmla="*/ 51015 h 203260"/>
                <a:gd name="connsiteX10" fmla="*/ 65010 w 181934"/>
                <a:gd name="connsiteY10" fmla="*/ 22518 h 203260"/>
                <a:gd name="connsiteX11" fmla="*/ 103165 w 181934"/>
                <a:gd name="connsiteY11" fmla="*/ 33110 h 203260"/>
                <a:gd name="connsiteX12" fmla="*/ 136773 w 181934"/>
                <a:gd name="connsiteY12" fmla="*/ 24284 h 203260"/>
                <a:gd name="connsiteX13" fmla="*/ 137025 w 181934"/>
                <a:gd name="connsiteY13" fmla="*/ 24536 h 203260"/>
                <a:gd name="connsiteX14" fmla="*/ 23569 w 181934"/>
                <a:gd name="connsiteY14" fmla="*/ 193247 h 203260"/>
                <a:gd name="connsiteX15" fmla="*/ 21295 w 181934"/>
                <a:gd name="connsiteY15" fmla="*/ 198291 h 203260"/>
                <a:gd name="connsiteX16" fmla="*/ 26349 w 181934"/>
                <a:gd name="connsiteY16" fmla="*/ 203335 h 203260"/>
                <a:gd name="connsiteX17" fmla="*/ 31402 w 181934"/>
                <a:gd name="connsiteY17" fmla="*/ 199552 h 203260"/>
                <a:gd name="connsiteX18" fmla="*/ 159262 w 181934"/>
                <a:gd name="connsiteY18" fmla="*/ 9657 h 203260"/>
                <a:gd name="connsiteX19" fmla="*/ 37720 w 181934"/>
                <a:gd name="connsiteY19" fmla="*/ 96156 h 203260"/>
                <a:gd name="connsiteX20" fmla="*/ 15988 w 181934"/>
                <a:gd name="connsiteY20" fmla="*/ 51015 h 203260"/>
                <a:gd name="connsiteX21" fmla="*/ 37720 w 181934"/>
                <a:gd name="connsiteY21" fmla="*/ 5622 h 203260"/>
                <a:gd name="connsiteX22" fmla="*/ 63999 w 181934"/>
                <a:gd name="connsiteY22" fmla="*/ 50763 h 203260"/>
                <a:gd name="connsiteX23" fmla="*/ 37720 w 181934"/>
                <a:gd name="connsiteY23" fmla="*/ 96156 h 203260"/>
                <a:gd name="connsiteX24" fmla="*/ 149660 w 181934"/>
                <a:gd name="connsiteY24" fmla="*/ 197787 h 203260"/>
                <a:gd name="connsiteX25" fmla="*/ 127929 w 181934"/>
                <a:gd name="connsiteY25" fmla="*/ 152646 h 203260"/>
                <a:gd name="connsiteX26" fmla="*/ 149660 w 181934"/>
                <a:gd name="connsiteY26" fmla="*/ 107252 h 203260"/>
                <a:gd name="connsiteX27" fmla="*/ 175939 w 181934"/>
                <a:gd name="connsiteY27" fmla="*/ 152393 h 203260"/>
                <a:gd name="connsiteX28" fmla="*/ 149660 w 181934"/>
                <a:gd name="connsiteY28" fmla="*/ 197787 h 203260"/>
                <a:gd name="connsiteX29" fmla="*/ 182256 w 181934"/>
                <a:gd name="connsiteY29" fmla="*/ 152646 h 203260"/>
                <a:gd name="connsiteX30" fmla="*/ 149407 w 181934"/>
                <a:gd name="connsiteY30" fmla="*/ 101704 h 203260"/>
                <a:gd name="connsiteX31" fmla="*/ 112262 w 181934"/>
                <a:gd name="connsiteY31" fmla="*/ 152393 h 203260"/>
                <a:gd name="connsiteX32" fmla="*/ 149407 w 181934"/>
                <a:gd name="connsiteY32" fmla="*/ 203335 h 203260"/>
                <a:gd name="connsiteX33" fmla="*/ 182256 w 181934"/>
                <a:gd name="connsiteY33" fmla="*/ 152646 h 2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1934" h="203260">
                  <a:moveTo>
                    <a:pt x="159262" y="9657"/>
                  </a:moveTo>
                  <a:cubicBezTo>
                    <a:pt x="160778" y="7387"/>
                    <a:pt x="161283" y="6631"/>
                    <a:pt x="161283" y="5118"/>
                  </a:cubicBezTo>
                  <a:cubicBezTo>
                    <a:pt x="161283" y="2344"/>
                    <a:pt x="159009" y="74"/>
                    <a:pt x="156229" y="74"/>
                  </a:cubicBezTo>
                  <a:cubicBezTo>
                    <a:pt x="153703" y="74"/>
                    <a:pt x="152439" y="1839"/>
                    <a:pt x="150923" y="3605"/>
                  </a:cubicBezTo>
                  <a:cubicBezTo>
                    <a:pt x="138289" y="20753"/>
                    <a:pt x="121359" y="27562"/>
                    <a:pt x="102913" y="27562"/>
                  </a:cubicBezTo>
                  <a:cubicBezTo>
                    <a:pt x="85225" y="27562"/>
                    <a:pt x="69558" y="21257"/>
                    <a:pt x="55660" y="8144"/>
                  </a:cubicBezTo>
                  <a:cubicBezTo>
                    <a:pt x="50859" y="3857"/>
                    <a:pt x="45553" y="74"/>
                    <a:pt x="37467" y="74"/>
                  </a:cubicBezTo>
                  <a:cubicBezTo>
                    <a:pt x="18263" y="74"/>
                    <a:pt x="322" y="21257"/>
                    <a:pt x="322" y="50763"/>
                  </a:cubicBezTo>
                  <a:cubicBezTo>
                    <a:pt x="322" y="81277"/>
                    <a:pt x="18515" y="101704"/>
                    <a:pt x="37467" y="101704"/>
                  </a:cubicBezTo>
                  <a:cubicBezTo>
                    <a:pt x="55913" y="101704"/>
                    <a:pt x="70316" y="79260"/>
                    <a:pt x="70316" y="51015"/>
                  </a:cubicBezTo>
                  <a:cubicBezTo>
                    <a:pt x="70316" y="47485"/>
                    <a:pt x="70316" y="35632"/>
                    <a:pt x="65010" y="22518"/>
                  </a:cubicBezTo>
                  <a:cubicBezTo>
                    <a:pt x="81434" y="31849"/>
                    <a:pt x="94069" y="33110"/>
                    <a:pt x="103165" y="33110"/>
                  </a:cubicBezTo>
                  <a:cubicBezTo>
                    <a:pt x="122369" y="33110"/>
                    <a:pt x="135256" y="25292"/>
                    <a:pt x="136773" y="24284"/>
                  </a:cubicBezTo>
                  <a:lnTo>
                    <a:pt x="137025" y="24536"/>
                  </a:lnTo>
                  <a:lnTo>
                    <a:pt x="23569" y="193247"/>
                  </a:lnTo>
                  <a:cubicBezTo>
                    <a:pt x="21295" y="196526"/>
                    <a:pt x="21295" y="197787"/>
                    <a:pt x="21295" y="198291"/>
                  </a:cubicBezTo>
                  <a:cubicBezTo>
                    <a:pt x="21295" y="201065"/>
                    <a:pt x="23822" y="203335"/>
                    <a:pt x="26349" y="203335"/>
                  </a:cubicBezTo>
                  <a:cubicBezTo>
                    <a:pt x="28876" y="203335"/>
                    <a:pt x="29381" y="202326"/>
                    <a:pt x="31402" y="199552"/>
                  </a:cubicBezTo>
                  <a:lnTo>
                    <a:pt x="159262" y="9657"/>
                  </a:lnTo>
                  <a:close/>
                  <a:moveTo>
                    <a:pt x="37720" y="96156"/>
                  </a:moveTo>
                  <a:cubicBezTo>
                    <a:pt x="32666" y="96156"/>
                    <a:pt x="15988" y="92878"/>
                    <a:pt x="15988" y="51015"/>
                  </a:cubicBezTo>
                  <a:cubicBezTo>
                    <a:pt x="15988" y="8900"/>
                    <a:pt x="32413" y="5622"/>
                    <a:pt x="37720" y="5622"/>
                  </a:cubicBezTo>
                  <a:cubicBezTo>
                    <a:pt x="51112" y="5622"/>
                    <a:pt x="63999" y="24284"/>
                    <a:pt x="63999" y="50763"/>
                  </a:cubicBezTo>
                  <a:cubicBezTo>
                    <a:pt x="63999" y="77999"/>
                    <a:pt x="50859" y="96156"/>
                    <a:pt x="37720" y="96156"/>
                  </a:cubicBezTo>
                  <a:close/>
                  <a:moveTo>
                    <a:pt x="149660" y="197787"/>
                  </a:moveTo>
                  <a:cubicBezTo>
                    <a:pt x="144606" y="197787"/>
                    <a:pt x="127929" y="194508"/>
                    <a:pt x="127929" y="152646"/>
                  </a:cubicBezTo>
                  <a:cubicBezTo>
                    <a:pt x="127929" y="110531"/>
                    <a:pt x="144353" y="107252"/>
                    <a:pt x="149660" y="107252"/>
                  </a:cubicBezTo>
                  <a:cubicBezTo>
                    <a:pt x="163052" y="107252"/>
                    <a:pt x="175939" y="125914"/>
                    <a:pt x="175939" y="152393"/>
                  </a:cubicBezTo>
                  <a:cubicBezTo>
                    <a:pt x="175939" y="179629"/>
                    <a:pt x="162799" y="197787"/>
                    <a:pt x="149660" y="197787"/>
                  </a:cubicBezTo>
                  <a:close/>
                  <a:moveTo>
                    <a:pt x="182256" y="152646"/>
                  </a:moveTo>
                  <a:cubicBezTo>
                    <a:pt x="182256" y="123644"/>
                    <a:pt x="167348" y="101704"/>
                    <a:pt x="149407" y="101704"/>
                  </a:cubicBezTo>
                  <a:cubicBezTo>
                    <a:pt x="130203" y="101704"/>
                    <a:pt x="112262" y="122888"/>
                    <a:pt x="112262" y="152393"/>
                  </a:cubicBezTo>
                  <a:cubicBezTo>
                    <a:pt x="112262" y="182908"/>
                    <a:pt x="130455" y="203335"/>
                    <a:pt x="149407" y="203335"/>
                  </a:cubicBezTo>
                  <a:cubicBezTo>
                    <a:pt x="167853" y="203335"/>
                    <a:pt x="182256" y="180890"/>
                    <a:pt x="182256" y="152646"/>
                  </a:cubicBezTo>
                  <a:close/>
                </a:path>
              </a:pathLst>
            </a:custGeom>
            <a:grpFill/>
            <a:ln w="25363" cap="flat">
              <a:noFill/>
              <a:prstDash val="solid"/>
              <a:miter/>
            </a:ln>
          </p:spPr>
          <p:txBody>
            <a:bodyPr rtlCol="0" anchor="ctr"/>
            <a:lstStyle/>
            <a:p>
              <a:endParaRPr lang="en-US"/>
            </a:p>
          </p:txBody>
        </p:sp>
        <p:sp>
          <p:nvSpPr>
            <p:cNvPr id="1378" name="Freeform: Shape 1377">
              <a:extLst>
                <a:ext uri="{FF2B5EF4-FFF2-40B4-BE49-F238E27FC236}">
                  <a16:creationId xmlns:a16="http://schemas.microsoft.com/office/drawing/2014/main" id="{2F61EA37-78BA-02A2-B418-7A197FD1C842}"/>
                </a:ext>
              </a:extLst>
            </p:cNvPr>
            <p:cNvSpPr/>
            <p:nvPr>
              <p:custDataLst>
                <p:tags r:id="rId73"/>
              </p:custDataLst>
            </p:nvPr>
          </p:nvSpPr>
          <p:spPr>
            <a:xfrm>
              <a:off x="11320165" y="4199372"/>
              <a:ext cx="10107" cy="302621"/>
            </a:xfrm>
            <a:custGeom>
              <a:avLst/>
              <a:gdLst>
                <a:gd name="connsiteX0" fmla="*/ 0 w 10107"/>
                <a:gd name="connsiteY0" fmla="*/ 0 h 302621"/>
                <a:gd name="connsiteX1" fmla="*/ 10107 w 10107"/>
                <a:gd name="connsiteY1" fmla="*/ 0 h 302621"/>
                <a:gd name="connsiteX2" fmla="*/ 10107 w 10107"/>
                <a:gd name="connsiteY2" fmla="*/ 302621 h 302621"/>
                <a:gd name="connsiteX3" fmla="*/ 0 w 10107"/>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07" h="302621">
                  <a:moveTo>
                    <a:pt x="0" y="0"/>
                  </a:moveTo>
                  <a:lnTo>
                    <a:pt x="10107" y="0"/>
                  </a:lnTo>
                  <a:lnTo>
                    <a:pt x="10107" y="302621"/>
                  </a:lnTo>
                  <a:lnTo>
                    <a:pt x="0" y="302621"/>
                  </a:lnTo>
                  <a:close/>
                </a:path>
              </a:pathLst>
            </a:custGeom>
            <a:grpFill/>
            <a:ln w="25363" cap="flat">
              <a:noFill/>
              <a:prstDash val="solid"/>
              <a:miter/>
            </a:ln>
          </p:spPr>
          <p:txBody>
            <a:bodyPr rtlCol="0" anchor="ctr"/>
            <a:lstStyle/>
            <a:p>
              <a:endParaRPr lang="en-US"/>
            </a:p>
          </p:txBody>
        </p:sp>
        <p:sp>
          <p:nvSpPr>
            <p:cNvPr id="1379" name="Freeform: Shape 1378">
              <a:extLst>
                <a:ext uri="{FF2B5EF4-FFF2-40B4-BE49-F238E27FC236}">
                  <a16:creationId xmlns:a16="http://schemas.microsoft.com/office/drawing/2014/main" id="{76EC732E-BE91-FE74-1D0E-14BD486DCFD7}"/>
                </a:ext>
              </a:extLst>
            </p:cNvPr>
            <p:cNvSpPr/>
            <p:nvPr>
              <p:custDataLst>
                <p:tags r:id="rId74"/>
              </p:custDataLst>
            </p:nvPr>
          </p:nvSpPr>
          <p:spPr>
            <a:xfrm>
              <a:off x="11820442" y="4243251"/>
              <a:ext cx="83386" cy="167954"/>
            </a:xfrm>
            <a:custGeom>
              <a:avLst/>
              <a:gdLst>
                <a:gd name="connsiteX0" fmla="*/ 52166 w 83386"/>
                <a:gd name="connsiteY0" fmla="*/ 6631 h 167954"/>
                <a:gd name="connsiteX1" fmla="*/ 46354 w 83386"/>
                <a:gd name="connsiteY1" fmla="*/ 74 h 167954"/>
                <a:gd name="connsiteX2" fmla="*/ 365 w 83386"/>
                <a:gd name="connsiteY2" fmla="*/ 16214 h 167954"/>
                <a:gd name="connsiteX3" fmla="*/ 365 w 83386"/>
                <a:gd name="connsiteY3" fmla="*/ 24031 h 167954"/>
                <a:gd name="connsiteX4" fmla="*/ 33467 w 83386"/>
                <a:gd name="connsiteY4" fmla="*/ 17475 h 167954"/>
                <a:gd name="connsiteX5" fmla="*/ 33467 w 83386"/>
                <a:gd name="connsiteY5" fmla="*/ 148106 h 167954"/>
                <a:gd name="connsiteX6" fmla="*/ 9967 w 83386"/>
                <a:gd name="connsiteY6" fmla="*/ 160211 h 167954"/>
                <a:gd name="connsiteX7" fmla="*/ 1881 w 83386"/>
                <a:gd name="connsiteY7" fmla="*/ 160211 h 167954"/>
                <a:gd name="connsiteX8" fmla="*/ 1881 w 83386"/>
                <a:gd name="connsiteY8" fmla="*/ 168029 h 167954"/>
                <a:gd name="connsiteX9" fmla="*/ 42816 w 83386"/>
                <a:gd name="connsiteY9" fmla="*/ 167272 h 167954"/>
                <a:gd name="connsiteX10" fmla="*/ 83752 w 83386"/>
                <a:gd name="connsiteY10" fmla="*/ 168029 h 167954"/>
                <a:gd name="connsiteX11" fmla="*/ 83752 w 83386"/>
                <a:gd name="connsiteY11" fmla="*/ 160211 h 167954"/>
                <a:gd name="connsiteX12" fmla="*/ 75666 w 83386"/>
                <a:gd name="connsiteY12" fmla="*/ 160211 h 167954"/>
                <a:gd name="connsiteX13" fmla="*/ 52166 w 83386"/>
                <a:gd name="connsiteY13" fmla="*/ 148106 h 167954"/>
                <a:gd name="connsiteX14" fmla="*/ 52166 w 83386"/>
                <a:gd name="connsiteY14" fmla="*/ 6631 h 16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386" h="167954">
                  <a:moveTo>
                    <a:pt x="52166" y="6631"/>
                  </a:moveTo>
                  <a:cubicBezTo>
                    <a:pt x="52166" y="578"/>
                    <a:pt x="52166" y="74"/>
                    <a:pt x="46354" y="74"/>
                  </a:cubicBezTo>
                  <a:cubicBezTo>
                    <a:pt x="30687" y="16214"/>
                    <a:pt x="8451" y="16214"/>
                    <a:pt x="365" y="16214"/>
                  </a:cubicBezTo>
                  <a:lnTo>
                    <a:pt x="365" y="24031"/>
                  </a:lnTo>
                  <a:cubicBezTo>
                    <a:pt x="5419" y="24031"/>
                    <a:pt x="20327" y="24031"/>
                    <a:pt x="33467" y="17475"/>
                  </a:cubicBezTo>
                  <a:lnTo>
                    <a:pt x="33467" y="148106"/>
                  </a:lnTo>
                  <a:cubicBezTo>
                    <a:pt x="33467" y="157185"/>
                    <a:pt x="32709" y="160211"/>
                    <a:pt x="9967" y="160211"/>
                  </a:cubicBezTo>
                  <a:lnTo>
                    <a:pt x="1881" y="160211"/>
                  </a:lnTo>
                  <a:lnTo>
                    <a:pt x="1881" y="168029"/>
                  </a:lnTo>
                  <a:cubicBezTo>
                    <a:pt x="10725" y="167272"/>
                    <a:pt x="32709" y="167272"/>
                    <a:pt x="42816" y="167272"/>
                  </a:cubicBezTo>
                  <a:cubicBezTo>
                    <a:pt x="52924" y="167272"/>
                    <a:pt x="74908" y="167272"/>
                    <a:pt x="83752" y="168029"/>
                  </a:cubicBezTo>
                  <a:lnTo>
                    <a:pt x="83752" y="160211"/>
                  </a:lnTo>
                  <a:lnTo>
                    <a:pt x="75666" y="160211"/>
                  </a:lnTo>
                  <a:cubicBezTo>
                    <a:pt x="52924" y="160211"/>
                    <a:pt x="52166" y="157437"/>
                    <a:pt x="52166" y="148106"/>
                  </a:cubicBezTo>
                  <a:lnTo>
                    <a:pt x="52166" y="6631"/>
                  </a:lnTo>
                  <a:close/>
                </a:path>
              </a:pathLst>
            </a:custGeom>
            <a:grpFill/>
            <a:ln w="25363" cap="flat">
              <a:noFill/>
              <a:prstDash val="solid"/>
              <a:miter/>
            </a:ln>
          </p:spPr>
          <p:txBody>
            <a:bodyPr rtlCol="0" anchor="ctr"/>
            <a:lstStyle/>
            <a:p>
              <a:endParaRPr lang="en-US"/>
            </a:p>
          </p:txBody>
        </p:sp>
        <p:sp>
          <p:nvSpPr>
            <p:cNvPr id="1380" name="Freeform: Shape 1379">
              <a:extLst>
                <a:ext uri="{FF2B5EF4-FFF2-40B4-BE49-F238E27FC236}">
                  <a16:creationId xmlns:a16="http://schemas.microsoft.com/office/drawing/2014/main" id="{AC709C26-FF01-2AB0-7898-4963F695FBC3}"/>
                </a:ext>
              </a:extLst>
            </p:cNvPr>
            <p:cNvSpPr/>
            <p:nvPr>
              <p:custDataLst>
                <p:tags r:id="rId75"/>
              </p:custDataLst>
            </p:nvPr>
          </p:nvSpPr>
          <p:spPr>
            <a:xfrm>
              <a:off x="11946028" y="4384474"/>
              <a:ext cx="26784" cy="26731"/>
            </a:xfrm>
            <a:custGeom>
              <a:avLst/>
              <a:gdLst>
                <a:gd name="connsiteX0" fmla="*/ 27155 w 26784"/>
                <a:gd name="connsiteY0" fmla="*/ 13440 h 26731"/>
                <a:gd name="connsiteX1" fmla="*/ 13762 w 26784"/>
                <a:gd name="connsiteY1" fmla="*/ 74 h 26731"/>
                <a:gd name="connsiteX2" fmla="*/ 370 w 26784"/>
                <a:gd name="connsiteY2" fmla="*/ 13440 h 26731"/>
                <a:gd name="connsiteX3" fmla="*/ 13762 w 26784"/>
                <a:gd name="connsiteY3" fmla="*/ 26805 h 26731"/>
                <a:gd name="connsiteX4" fmla="*/ 27155 w 26784"/>
                <a:gd name="connsiteY4" fmla="*/ 13440 h 26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84" h="26731">
                  <a:moveTo>
                    <a:pt x="27155" y="13440"/>
                  </a:moveTo>
                  <a:cubicBezTo>
                    <a:pt x="27155" y="6126"/>
                    <a:pt x="21090" y="74"/>
                    <a:pt x="13762" y="74"/>
                  </a:cubicBezTo>
                  <a:cubicBezTo>
                    <a:pt x="6434" y="74"/>
                    <a:pt x="370" y="6126"/>
                    <a:pt x="370" y="13440"/>
                  </a:cubicBezTo>
                  <a:cubicBezTo>
                    <a:pt x="370" y="20753"/>
                    <a:pt x="6434" y="26805"/>
                    <a:pt x="13762" y="26805"/>
                  </a:cubicBezTo>
                  <a:cubicBezTo>
                    <a:pt x="21090" y="26805"/>
                    <a:pt x="27155" y="20753"/>
                    <a:pt x="27155" y="13440"/>
                  </a:cubicBezTo>
                  <a:close/>
                </a:path>
              </a:pathLst>
            </a:custGeom>
            <a:grpFill/>
            <a:ln w="25363" cap="flat">
              <a:noFill/>
              <a:prstDash val="solid"/>
              <a:miter/>
            </a:ln>
          </p:spPr>
          <p:txBody>
            <a:bodyPr rtlCol="0" anchor="ctr"/>
            <a:lstStyle/>
            <a:p>
              <a:endParaRPr lang="en-US"/>
            </a:p>
          </p:txBody>
        </p:sp>
        <p:sp>
          <p:nvSpPr>
            <p:cNvPr id="1381" name="Freeform: Shape 1380">
              <a:extLst>
                <a:ext uri="{FF2B5EF4-FFF2-40B4-BE49-F238E27FC236}">
                  <a16:creationId xmlns:a16="http://schemas.microsoft.com/office/drawing/2014/main" id="{3D9353D6-5AA0-3F54-AF82-911C771424C1}"/>
                </a:ext>
              </a:extLst>
            </p:cNvPr>
            <p:cNvSpPr/>
            <p:nvPr>
              <p:custDataLst>
                <p:tags r:id="rId76"/>
              </p:custDataLst>
            </p:nvPr>
          </p:nvSpPr>
          <p:spPr>
            <a:xfrm>
              <a:off x="12008638" y="4240729"/>
              <a:ext cx="108402" cy="176024"/>
            </a:xfrm>
            <a:custGeom>
              <a:avLst/>
              <a:gdLst>
                <a:gd name="connsiteX0" fmla="*/ 106501 w 108402"/>
                <a:gd name="connsiteY0" fmla="*/ 16970 h 176024"/>
                <a:gd name="connsiteX1" fmla="*/ 108775 w 108402"/>
                <a:gd name="connsiteY1" fmla="*/ 8144 h 176024"/>
                <a:gd name="connsiteX2" fmla="*/ 47372 w 108402"/>
                <a:gd name="connsiteY2" fmla="*/ 8144 h 176024"/>
                <a:gd name="connsiteX3" fmla="*/ 15029 w 108402"/>
                <a:gd name="connsiteY3" fmla="*/ 74 h 176024"/>
                <a:gd name="connsiteX4" fmla="*/ 8711 w 108402"/>
                <a:gd name="connsiteY4" fmla="*/ 74 h 176024"/>
                <a:gd name="connsiteX5" fmla="*/ 373 w 108402"/>
                <a:gd name="connsiteY5" fmla="*/ 52024 h 176024"/>
                <a:gd name="connsiteX6" fmla="*/ 6690 w 108402"/>
                <a:gd name="connsiteY6" fmla="*/ 52024 h 176024"/>
                <a:gd name="connsiteX7" fmla="*/ 13007 w 108402"/>
                <a:gd name="connsiteY7" fmla="*/ 29075 h 176024"/>
                <a:gd name="connsiteX8" fmla="*/ 37770 w 108402"/>
                <a:gd name="connsiteY8" fmla="*/ 27562 h 176024"/>
                <a:gd name="connsiteX9" fmla="*/ 90076 w 108402"/>
                <a:gd name="connsiteY9" fmla="*/ 27562 h 176024"/>
                <a:gd name="connsiteX10" fmla="*/ 61776 w 108402"/>
                <a:gd name="connsiteY10" fmla="*/ 67407 h 176024"/>
                <a:gd name="connsiteX11" fmla="*/ 30695 w 108402"/>
                <a:gd name="connsiteY11" fmla="*/ 162229 h 176024"/>
                <a:gd name="connsiteX12" fmla="*/ 42319 w 108402"/>
                <a:gd name="connsiteY12" fmla="*/ 176099 h 176024"/>
                <a:gd name="connsiteX13" fmla="*/ 53942 w 108402"/>
                <a:gd name="connsiteY13" fmla="*/ 162229 h 176024"/>
                <a:gd name="connsiteX14" fmla="*/ 53942 w 108402"/>
                <a:gd name="connsiteY14" fmla="*/ 149367 h 176024"/>
                <a:gd name="connsiteX15" fmla="*/ 56722 w 108402"/>
                <a:gd name="connsiteY15" fmla="*/ 108009 h 176024"/>
                <a:gd name="connsiteX16" fmla="*/ 72388 w 108402"/>
                <a:gd name="connsiteY16" fmla="*/ 64885 h 176024"/>
                <a:gd name="connsiteX17" fmla="*/ 106501 w 108402"/>
                <a:gd name="connsiteY17" fmla="*/ 16970 h 17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402" h="176024">
                  <a:moveTo>
                    <a:pt x="106501" y="16970"/>
                  </a:moveTo>
                  <a:cubicBezTo>
                    <a:pt x="108775" y="13944"/>
                    <a:pt x="108775" y="13440"/>
                    <a:pt x="108775" y="8144"/>
                  </a:cubicBezTo>
                  <a:lnTo>
                    <a:pt x="47372" y="8144"/>
                  </a:lnTo>
                  <a:cubicBezTo>
                    <a:pt x="16545" y="8144"/>
                    <a:pt x="16039" y="4865"/>
                    <a:pt x="15029" y="74"/>
                  </a:cubicBezTo>
                  <a:lnTo>
                    <a:pt x="8711" y="74"/>
                  </a:lnTo>
                  <a:lnTo>
                    <a:pt x="373" y="52024"/>
                  </a:lnTo>
                  <a:lnTo>
                    <a:pt x="6690" y="52024"/>
                  </a:lnTo>
                  <a:cubicBezTo>
                    <a:pt x="7448" y="47989"/>
                    <a:pt x="9722" y="32101"/>
                    <a:pt x="13007" y="29075"/>
                  </a:cubicBezTo>
                  <a:cubicBezTo>
                    <a:pt x="14776" y="27562"/>
                    <a:pt x="34485" y="27562"/>
                    <a:pt x="37770" y="27562"/>
                  </a:cubicBezTo>
                  <a:lnTo>
                    <a:pt x="90076" y="27562"/>
                  </a:lnTo>
                  <a:cubicBezTo>
                    <a:pt x="87297" y="31597"/>
                    <a:pt x="67335" y="59085"/>
                    <a:pt x="61776" y="67407"/>
                  </a:cubicBezTo>
                  <a:cubicBezTo>
                    <a:pt x="39034" y="101452"/>
                    <a:pt x="30695" y="136506"/>
                    <a:pt x="30695" y="162229"/>
                  </a:cubicBezTo>
                  <a:cubicBezTo>
                    <a:pt x="30695" y="164750"/>
                    <a:pt x="30695" y="176099"/>
                    <a:pt x="42319" y="176099"/>
                  </a:cubicBezTo>
                  <a:cubicBezTo>
                    <a:pt x="53942" y="176099"/>
                    <a:pt x="53942" y="164750"/>
                    <a:pt x="53942" y="162229"/>
                  </a:cubicBezTo>
                  <a:lnTo>
                    <a:pt x="53942" y="149367"/>
                  </a:lnTo>
                  <a:cubicBezTo>
                    <a:pt x="53942" y="135497"/>
                    <a:pt x="54700" y="121627"/>
                    <a:pt x="56722" y="108009"/>
                  </a:cubicBezTo>
                  <a:cubicBezTo>
                    <a:pt x="57733" y="102209"/>
                    <a:pt x="61270" y="80521"/>
                    <a:pt x="72388" y="64885"/>
                  </a:cubicBezTo>
                  <a:lnTo>
                    <a:pt x="106501" y="16970"/>
                  </a:lnTo>
                  <a:close/>
                </a:path>
              </a:pathLst>
            </a:custGeom>
            <a:grpFill/>
            <a:ln w="25363" cap="flat">
              <a:noFill/>
              <a:prstDash val="solid"/>
              <a:miter/>
            </a:ln>
          </p:spPr>
          <p:txBody>
            <a:bodyPr rtlCol="0" anchor="ctr"/>
            <a:lstStyle/>
            <a:p>
              <a:endParaRPr lang="en-US"/>
            </a:p>
          </p:txBody>
        </p:sp>
        <p:sp>
          <p:nvSpPr>
            <p:cNvPr id="1382" name="Freeform: Shape 1381">
              <a:extLst>
                <a:ext uri="{FF2B5EF4-FFF2-40B4-BE49-F238E27FC236}">
                  <a16:creationId xmlns:a16="http://schemas.microsoft.com/office/drawing/2014/main" id="{09CB1D15-B2F0-E8B1-9489-73B56749A610}"/>
                </a:ext>
              </a:extLst>
            </p:cNvPr>
            <p:cNvSpPr/>
            <p:nvPr>
              <p:custDataLst>
                <p:tags r:id="rId77"/>
              </p:custDataLst>
            </p:nvPr>
          </p:nvSpPr>
          <p:spPr>
            <a:xfrm>
              <a:off x="12219211" y="4222068"/>
              <a:ext cx="181934" cy="203260"/>
            </a:xfrm>
            <a:custGeom>
              <a:avLst/>
              <a:gdLst>
                <a:gd name="connsiteX0" fmla="*/ 159321 w 181934"/>
                <a:gd name="connsiteY0" fmla="*/ 9657 h 203260"/>
                <a:gd name="connsiteX1" fmla="*/ 161342 w 181934"/>
                <a:gd name="connsiteY1" fmla="*/ 5118 h 203260"/>
                <a:gd name="connsiteX2" fmla="*/ 156289 w 181934"/>
                <a:gd name="connsiteY2" fmla="*/ 74 h 203260"/>
                <a:gd name="connsiteX3" fmla="*/ 150982 w 181934"/>
                <a:gd name="connsiteY3" fmla="*/ 3605 h 203260"/>
                <a:gd name="connsiteX4" fmla="*/ 102972 w 181934"/>
                <a:gd name="connsiteY4" fmla="*/ 27562 h 203260"/>
                <a:gd name="connsiteX5" fmla="*/ 55719 w 181934"/>
                <a:gd name="connsiteY5" fmla="*/ 8144 h 203260"/>
                <a:gd name="connsiteX6" fmla="*/ 37526 w 181934"/>
                <a:gd name="connsiteY6" fmla="*/ 74 h 203260"/>
                <a:gd name="connsiteX7" fmla="*/ 381 w 181934"/>
                <a:gd name="connsiteY7" fmla="*/ 50763 h 203260"/>
                <a:gd name="connsiteX8" fmla="*/ 37526 w 181934"/>
                <a:gd name="connsiteY8" fmla="*/ 101704 h 203260"/>
                <a:gd name="connsiteX9" fmla="*/ 70375 w 181934"/>
                <a:gd name="connsiteY9" fmla="*/ 51015 h 203260"/>
                <a:gd name="connsiteX10" fmla="*/ 65069 w 181934"/>
                <a:gd name="connsiteY10" fmla="*/ 22518 h 203260"/>
                <a:gd name="connsiteX11" fmla="*/ 103224 w 181934"/>
                <a:gd name="connsiteY11" fmla="*/ 33110 h 203260"/>
                <a:gd name="connsiteX12" fmla="*/ 136832 w 181934"/>
                <a:gd name="connsiteY12" fmla="*/ 24284 h 203260"/>
                <a:gd name="connsiteX13" fmla="*/ 137084 w 181934"/>
                <a:gd name="connsiteY13" fmla="*/ 24536 h 203260"/>
                <a:gd name="connsiteX14" fmla="*/ 23628 w 181934"/>
                <a:gd name="connsiteY14" fmla="*/ 193247 h 203260"/>
                <a:gd name="connsiteX15" fmla="*/ 21354 w 181934"/>
                <a:gd name="connsiteY15" fmla="*/ 198291 h 203260"/>
                <a:gd name="connsiteX16" fmla="*/ 26408 w 181934"/>
                <a:gd name="connsiteY16" fmla="*/ 203335 h 203260"/>
                <a:gd name="connsiteX17" fmla="*/ 31462 w 181934"/>
                <a:gd name="connsiteY17" fmla="*/ 199552 h 203260"/>
                <a:gd name="connsiteX18" fmla="*/ 159321 w 181934"/>
                <a:gd name="connsiteY18" fmla="*/ 9657 h 203260"/>
                <a:gd name="connsiteX19" fmla="*/ 37779 w 181934"/>
                <a:gd name="connsiteY19" fmla="*/ 96156 h 203260"/>
                <a:gd name="connsiteX20" fmla="*/ 16048 w 181934"/>
                <a:gd name="connsiteY20" fmla="*/ 51015 h 203260"/>
                <a:gd name="connsiteX21" fmla="*/ 37779 w 181934"/>
                <a:gd name="connsiteY21" fmla="*/ 5622 h 203260"/>
                <a:gd name="connsiteX22" fmla="*/ 64058 w 181934"/>
                <a:gd name="connsiteY22" fmla="*/ 50763 h 203260"/>
                <a:gd name="connsiteX23" fmla="*/ 37779 w 181934"/>
                <a:gd name="connsiteY23" fmla="*/ 96156 h 203260"/>
                <a:gd name="connsiteX24" fmla="*/ 149719 w 181934"/>
                <a:gd name="connsiteY24" fmla="*/ 197787 h 203260"/>
                <a:gd name="connsiteX25" fmla="*/ 127988 w 181934"/>
                <a:gd name="connsiteY25" fmla="*/ 152646 h 203260"/>
                <a:gd name="connsiteX26" fmla="*/ 149719 w 181934"/>
                <a:gd name="connsiteY26" fmla="*/ 107252 h 203260"/>
                <a:gd name="connsiteX27" fmla="*/ 175998 w 181934"/>
                <a:gd name="connsiteY27" fmla="*/ 152393 h 203260"/>
                <a:gd name="connsiteX28" fmla="*/ 149719 w 181934"/>
                <a:gd name="connsiteY28" fmla="*/ 197787 h 203260"/>
                <a:gd name="connsiteX29" fmla="*/ 182315 w 181934"/>
                <a:gd name="connsiteY29" fmla="*/ 152646 h 203260"/>
                <a:gd name="connsiteX30" fmla="*/ 149466 w 181934"/>
                <a:gd name="connsiteY30" fmla="*/ 101704 h 203260"/>
                <a:gd name="connsiteX31" fmla="*/ 112321 w 181934"/>
                <a:gd name="connsiteY31" fmla="*/ 152393 h 203260"/>
                <a:gd name="connsiteX32" fmla="*/ 149466 w 181934"/>
                <a:gd name="connsiteY32" fmla="*/ 203335 h 203260"/>
                <a:gd name="connsiteX33" fmla="*/ 182315 w 181934"/>
                <a:gd name="connsiteY33" fmla="*/ 152646 h 2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1934" h="203260">
                  <a:moveTo>
                    <a:pt x="159321" y="9657"/>
                  </a:moveTo>
                  <a:cubicBezTo>
                    <a:pt x="160837" y="7387"/>
                    <a:pt x="161342" y="6631"/>
                    <a:pt x="161342" y="5118"/>
                  </a:cubicBezTo>
                  <a:cubicBezTo>
                    <a:pt x="161342" y="2344"/>
                    <a:pt x="159068" y="74"/>
                    <a:pt x="156289" y="74"/>
                  </a:cubicBezTo>
                  <a:cubicBezTo>
                    <a:pt x="153762" y="74"/>
                    <a:pt x="152498" y="1839"/>
                    <a:pt x="150982" y="3605"/>
                  </a:cubicBezTo>
                  <a:cubicBezTo>
                    <a:pt x="138348" y="20753"/>
                    <a:pt x="121418" y="27562"/>
                    <a:pt x="102972" y="27562"/>
                  </a:cubicBezTo>
                  <a:cubicBezTo>
                    <a:pt x="85284" y="27562"/>
                    <a:pt x="69617" y="21257"/>
                    <a:pt x="55719" y="8144"/>
                  </a:cubicBezTo>
                  <a:cubicBezTo>
                    <a:pt x="50918" y="3857"/>
                    <a:pt x="45612" y="74"/>
                    <a:pt x="37526" y="74"/>
                  </a:cubicBezTo>
                  <a:cubicBezTo>
                    <a:pt x="18322" y="74"/>
                    <a:pt x="381" y="21257"/>
                    <a:pt x="381" y="50763"/>
                  </a:cubicBezTo>
                  <a:cubicBezTo>
                    <a:pt x="381" y="81277"/>
                    <a:pt x="18574" y="101704"/>
                    <a:pt x="37526" y="101704"/>
                  </a:cubicBezTo>
                  <a:cubicBezTo>
                    <a:pt x="55972" y="101704"/>
                    <a:pt x="70375" y="79260"/>
                    <a:pt x="70375" y="51015"/>
                  </a:cubicBezTo>
                  <a:cubicBezTo>
                    <a:pt x="70375" y="47485"/>
                    <a:pt x="70375" y="35632"/>
                    <a:pt x="65069" y="22518"/>
                  </a:cubicBezTo>
                  <a:cubicBezTo>
                    <a:pt x="81493" y="31849"/>
                    <a:pt x="94128" y="33110"/>
                    <a:pt x="103224" y="33110"/>
                  </a:cubicBezTo>
                  <a:cubicBezTo>
                    <a:pt x="122429" y="33110"/>
                    <a:pt x="135316" y="25292"/>
                    <a:pt x="136832" y="24284"/>
                  </a:cubicBezTo>
                  <a:lnTo>
                    <a:pt x="137084" y="24536"/>
                  </a:lnTo>
                  <a:lnTo>
                    <a:pt x="23628" y="193247"/>
                  </a:lnTo>
                  <a:cubicBezTo>
                    <a:pt x="21354" y="196526"/>
                    <a:pt x="21354" y="197787"/>
                    <a:pt x="21354" y="198291"/>
                  </a:cubicBezTo>
                  <a:cubicBezTo>
                    <a:pt x="21354" y="201065"/>
                    <a:pt x="23881" y="203335"/>
                    <a:pt x="26408" y="203335"/>
                  </a:cubicBezTo>
                  <a:cubicBezTo>
                    <a:pt x="28935" y="203335"/>
                    <a:pt x="29440" y="202326"/>
                    <a:pt x="31462" y="199552"/>
                  </a:cubicBezTo>
                  <a:lnTo>
                    <a:pt x="159321" y="9657"/>
                  </a:lnTo>
                  <a:close/>
                  <a:moveTo>
                    <a:pt x="37779" y="96156"/>
                  </a:moveTo>
                  <a:cubicBezTo>
                    <a:pt x="32725" y="96156"/>
                    <a:pt x="16048" y="92878"/>
                    <a:pt x="16048" y="51015"/>
                  </a:cubicBezTo>
                  <a:cubicBezTo>
                    <a:pt x="16048" y="8900"/>
                    <a:pt x="32472" y="5622"/>
                    <a:pt x="37779" y="5622"/>
                  </a:cubicBezTo>
                  <a:cubicBezTo>
                    <a:pt x="51171" y="5622"/>
                    <a:pt x="64058" y="24284"/>
                    <a:pt x="64058" y="50763"/>
                  </a:cubicBezTo>
                  <a:cubicBezTo>
                    <a:pt x="64058" y="77999"/>
                    <a:pt x="50918" y="96156"/>
                    <a:pt x="37779" y="96156"/>
                  </a:cubicBezTo>
                  <a:close/>
                  <a:moveTo>
                    <a:pt x="149719" y="197787"/>
                  </a:moveTo>
                  <a:cubicBezTo>
                    <a:pt x="144665" y="197787"/>
                    <a:pt x="127988" y="194508"/>
                    <a:pt x="127988" y="152646"/>
                  </a:cubicBezTo>
                  <a:cubicBezTo>
                    <a:pt x="127988" y="110531"/>
                    <a:pt x="144412" y="107252"/>
                    <a:pt x="149719" y="107252"/>
                  </a:cubicBezTo>
                  <a:cubicBezTo>
                    <a:pt x="163111" y="107252"/>
                    <a:pt x="175998" y="125914"/>
                    <a:pt x="175998" y="152393"/>
                  </a:cubicBezTo>
                  <a:cubicBezTo>
                    <a:pt x="175998" y="179629"/>
                    <a:pt x="162858" y="197787"/>
                    <a:pt x="149719" y="197787"/>
                  </a:cubicBezTo>
                  <a:close/>
                  <a:moveTo>
                    <a:pt x="182315" y="152646"/>
                  </a:moveTo>
                  <a:cubicBezTo>
                    <a:pt x="182315" y="123644"/>
                    <a:pt x="167407" y="101704"/>
                    <a:pt x="149466" y="101704"/>
                  </a:cubicBezTo>
                  <a:cubicBezTo>
                    <a:pt x="130262" y="101704"/>
                    <a:pt x="112321" y="122888"/>
                    <a:pt x="112321" y="152393"/>
                  </a:cubicBezTo>
                  <a:cubicBezTo>
                    <a:pt x="112321" y="182908"/>
                    <a:pt x="130515" y="203335"/>
                    <a:pt x="149466" y="203335"/>
                  </a:cubicBezTo>
                  <a:cubicBezTo>
                    <a:pt x="167912" y="203335"/>
                    <a:pt x="182315" y="180890"/>
                    <a:pt x="182315" y="152646"/>
                  </a:cubicBezTo>
                  <a:close/>
                </a:path>
              </a:pathLst>
            </a:custGeom>
            <a:grpFill/>
            <a:ln w="25363" cap="flat">
              <a:noFill/>
              <a:prstDash val="solid"/>
              <a:miter/>
            </a:ln>
          </p:spPr>
          <p:txBody>
            <a:bodyPr rtlCol="0" anchor="ctr"/>
            <a:lstStyle/>
            <a:p>
              <a:endParaRPr lang="en-US"/>
            </a:p>
          </p:txBody>
        </p:sp>
        <p:sp>
          <p:nvSpPr>
            <p:cNvPr id="1383" name="Freeform: Shape 1382">
              <a:extLst>
                <a:ext uri="{FF2B5EF4-FFF2-40B4-BE49-F238E27FC236}">
                  <a16:creationId xmlns:a16="http://schemas.microsoft.com/office/drawing/2014/main" id="{24E8050B-1FE1-EC78-9228-C0DDF2C8B283}"/>
                </a:ext>
              </a:extLst>
            </p:cNvPr>
            <p:cNvSpPr/>
            <p:nvPr>
              <p:custDataLst>
                <p:tags r:id="rId78"/>
              </p:custDataLst>
            </p:nvPr>
          </p:nvSpPr>
          <p:spPr>
            <a:xfrm>
              <a:off x="12883314" y="4199372"/>
              <a:ext cx="10107" cy="302621"/>
            </a:xfrm>
            <a:custGeom>
              <a:avLst/>
              <a:gdLst>
                <a:gd name="connsiteX0" fmla="*/ 0 w 10107"/>
                <a:gd name="connsiteY0" fmla="*/ 0 h 302621"/>
                <a:gd name="connsiteX1" fmla="*/ 10108 w 10107"/>
                <a:gd name="connsiteY1" fmla="*/ 0 h 302621"/>
                <a:gd name="connsiteX2" fmla="*/ 10108 w 10107"/>
                <a:gd name="connsiteY2" fmla="*/ 302621 h 302621"/>
                <a:gd name="connsiteX3" fmla="*/ 0 w 10107"/>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07" h="302621">
                  <a:moveTo>
                    <a:pt x="0" y="0"/>
                  </a:moveTo>
                  <a:lnTo>
                    <a:pt x="10108" y="0"/>
                  </a:lnTo>
                  <a:lnTo>
                    <a:pt x="10108" y="302621"/>
                  </a:lnTo>
                  <a:lnTo>
                    <a:pt x="0" y="302621"/>
                  </a:lnTo>
                  <a:close/>
                </a:path>
              </a:pathLst>
            </a:custGeom>
            <a:grpFill/>
            <a:ln w="25363" cap="flat">
              <a:noFill/>
              <a:prstDash val="solid"/>
              <a:miter/>
            </a:ln>
          </p:spPr>
          <p:txBody>
            <a:bodyPr rtlCol="0" anchor="ctr"/>
            <a:lstStyle/>
            <a:p>
              <a:endParaRPr lang="en-US"/>
            </a:p>
          </p:txBody>
        </p:sp>
        <p:sp>
          <p:nvSpPr>
            <p:cNvPr id="1384" name="Freeform: Shape 1383">
              <a:extLst>
                <a:ext uri="{FF2B5EF4-FFF2-40B4-BE49-F238E27FC236}">
                  <a16:creationId xmlns:a16="http://schemas.microsoft.com/office/drawing/2014/main" id="{BBD09202-556C-DFE6-2212-4A920A7FB651}"/>
                </a:ext>
              </a:extLst>
            </p:cNvPr>
            <p:cNvSpPr/>
            <p:nvPr>
              <p:custDataLst>
                <p:tags r:id="rId79"/>
              </p:custDataLst>
            </p:nvPr>
          </p:nvSpPr>
          <p:spPr>
            <a:xfrm>
              <a:off x="4101602" y="4501993"/>
              <a:ext cx="10107" cy="302621"/>
            </a:xfrm>
            <a:custGeom>
              <a:avLst/>
              <a:gdLst>
                <a:gd name="connsiteX0" fmla="*/ 0 w 10107"/>
                <a:gd name="connsiteY0" fmla="*/ 0 h 302621"/>
                <a:gd name="connsiteX1" fmla="*/ 10107 w 10107"/>
                <a:gd name="connsiteY1" fmla="*/ 0 h 302621"/>
                <a:gd name="connsiteX2" fmla="*/ 10107 w 10107"/>
                <a:gd name="connsiteY2" fmla="*/ 302621 h 302621"/>
                <a:gd name="connsiteX3" fmla="*/ 0 w 10107"/>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07" h="302621">
                  <a:moveTo>
                    <a:pt x="0" y="0"/>
                  </a:moveTo>
                  <a:lnTo>
                    <a:pt x="10107" y="0"/>
                  </a:lnTo>
                  <a:lnTo>
                    <a:pt x="10107" y="302621"/>
                  </a:lnTo>
                  <a:lnTo>
                    <a:pt x="0" y="302621"/>
                  </a:lnTo>
                  <a:close/>
                </a:path>
              </a:pathLst>
            </a:custGeom>
            <a:grpFill/>
            <a:ln w="25363" cap="flat">
              <a:noFill/>
              <a:prstDash val="solid"/>
              <a:miter/>
            </a:ln>
          </p:spPr>
          <p:txBody>
            <a:bodyPr rtlCol="0" anchor="ctr"/>
            <a:lstStyle/>
            <a:p>
              <a:endParaRPr lang="en-US"/>
            </a:p>
          </p:txBody>
        </p:sp>
        <p:sp>
          <p:nvSpPr>
            <p:cNvPr id="1385" name="Freeform: Shape 1384">
              <a:extLst>
                <a:ext uri="{FF2B5EF4-FFF2-40B4-BE49-F238E27FC236}">
                  <a16:creationId xmlns:a16="http://schemas.microsoft.com/office/drawing/2014/main" id="{36399B41-04DA-F8FA-4D0E-0604993651F5}"/>
                </a:ext>
              </a:extLst>
            </p:cNvPr>
            <p:cNvSpPr/>
            <p:nvPr>
              <p:custDataLst>
                <p:tags r:id="rId80"/>
              </p:custDataLst>
            </p:nvPr>
          </p:nvSpPr>
          <p:spPr>
            <a:xfrm>
              <a:off x="4667340" y="4545872"/>
              <a:ext cx="100821" cy="167954"/>
            </a:xfrm>
            <a:custGeom>
              <a:avLst/>
              <a:gdLst>
                <a:gd name="connsiteX0" fmla="*/ 19540 w 100821"/>
                <a:gd name="connsiteY0" fmla="*/ 148623 h 167954"/>
                <a:gd name="connsiteX1" fmla="*/ 46325 w 100821"/>
                <a:gd name="connsiteY1" fmla="*/ 122648 h 167954"/>
                <a:gd name="connsiteX2" fmla="*/ 100905 w 100821"/>
                <a:gd name="connsiteY2" fmla="*/ 49010 h 167954"/>
                <a:gd name="connsiteX3" fmla="*/ 47336 w 100821"/>
                <a:gd name="connsiteY3" fmla="*/ 86 h 167954"/>
                <a:gd name="connsiteX4" fmla="*/ 83 w 100821"/>
                <a:gd name="connsiteY4" fmla="*/ 45731 h 167954"/>
                <a:gd name="connsiteX5" fmla="*/ 13476 w 100821"/>
                <a:gd name="connsiteY5" fmla="*/ 59854 h 167954"/>
                <a:gd name="connsiteX6" fmla="*/ 26615 w 100821"/>
                <a:gd name="connsiteY6" fmla="*/ 46488 h 167954"/>
                <a:gd name="connsiteX7" fmla="*/ 13223 w 100821"/>
                <a:gd name="connsiteY7" fmla="*/ 33374 h 167954"/>
                <a:gd name="connsiteX8" fmla="*/ 9938 w 100821"/>
                <a:gd name="connsiteY8" fmla="*/ 33626 h 167954"/>
                <a:gd name="connsiteX9" fmla="*/ 44051 w 100821"/>
                <a:gd name="connsiteY9" fmla="*/ 7904 h 167954"/>
                <a:gd name="connsiteX10" fmla="*/ 77911 w 100821"/>
                <a:gd name="connsiteY10" fmla="*/ 49010 h 167954"/>
                <a:gd name="connsiteX11" fmla="*/ 51379 w 100821"/>
                <a:gd name="connsiteY11" fmla="*/ 104742 h 167954"/>
                <a:gd name="connsiteX12" fmla="*/ 2863 w 100821"/>
                <a:gd name="connsiteY12" fmla="*/ 158710 h 167954"/>
                <a:gd name="connsiteX13" fmla="*/ 83 w 100821"/>
                <a:gd name="connsiteY13" fmla="*/ 168041 h 167954"/>
                <a:gd name="connsiteX14" fmla="*/ 93830 w 100821"/>
                <a:gd name="connsiteY14" fmla="*/ 168041 h 167954"/>
                <a:gd name="connsiteX15" fmla="*/ 100905 w 100821"/>
                <a:gd name="connsiteY15" fmla="*/ 124161 h 167954"/>
                <a:gd name="connsiteX16" fmla="*/ 94588 w 100821"/>
                <a:gd name="connsiteY16" fmla="*/ 124161 h 167954"/>
                <a:gd name="connsiteX17" fmla="*/ 89029 w 100821"/>
                <a:gd name="connsiteY17" fmla="*/ 146605 h 167954"/>
                <a:gd name="connsiteX18" fmla="*/ 65024 w 100821"/>
                <a:gd name="connsiteY18" fmla="*/ 148623 h 167954"/>
                <a:gd name="connsiteX19" fmla="*/ 19540 w 100821"/>
                <a:gd name="connsiteY19" fmla="*/ 148623 h 16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821" h="167954">
                  <a:moveTo>
                    <a:pt x="19540" y="148623"/>
                  </a:moveTo>
                  <a:lnTo>
                    <a:pt x="46325" y="122648"/>
                  </a:lnTo>
                  <a:cubicBezTo>
                    <a:pt x="85744" y="87846"/>
                    <a:pt x="100905" y="74228"/>
                    <a:pt x="100905" y="49010"/>
                  </a:cubicBezTo>
                  <a:cubicBezTo>
                    <a:pt x="100905" y="20261"/>
                    <a:pt x="78163" y="86"/>
                    <a:pt x="47336" y="86"/>
                  </a:cubicBezTo>
                  <a:cubicBezTo>
                    <a:pt x="18782" y="86"/>
                    <a:pt x="83" y="23287"/>
                    <a:pt x="83" y="45731"/>
                  </a:cubicBezTo>
                  <a:cubicBezTo>
                    <a:pt x="83" y="59854"/>
                    <a:pt x="12718" y="59854"/>
                    <a:pt x="13476" y="59854"/>
                  </a:cubicBezTo>
                  <a:cubicBezTo>
                    <a:pt x="17771" y="59854"/>
                    <a:pt x="26615" y="56827"/>
                    <a:pt x="26615" y="46488"/>
                  </a:cubicBezTo>
                  <a:cubicBezTo>
                    <a:pt x="26615" y="39931"/>
                    <a:pt x="22067" y="33374"/>
                    <a:pt x="13223" y="33374"/>
                  </a:cubicBezTo>
                  <a:cubicBezTo>
                    <a:pt x="11202" y="33374"/>
                    <a:pt x="10696" y="33374"/>
                    <a:pt x="9938" y="33626"/>
                  </a:cubicBezTo>
                  <a:cubicBezTo>
                    <a:pt x="15750" y="17234"/>
                    <a:pt x="29395" y="7904"/>
                    <a:pt x="44051" y="7904"/>
                  </a:cubicBezTo>
                  <a:cubicBezTo>
                    <a:pt x="67045" y="7904"/>
                    <a:pt x="77911" y="28331"/>
                    <a:pt x="77911" y="49010"/>
                  </a:cubicBezTo>
                  <a:cubicBezTo>
                    <a:pt x="77911" y="69184"/>
                    <a:pt x="65276" y="89107"/>
                    <a:pt x="51379" y="104742"/>
                  </a:cubicBezTo>
                  <a:lnTo>
                    <a:pt x="2863" y="158710"/>
                  </a:lnTo>
                  <a:cubicBezTo>
                    <a:pt x="83" y="161484"/>
                    <a:pt x="83" y="161988"/>
                    <a:pt x="83" y="168041"/>
                  </a:cubicBezTo>
                  <a:lnTo>
                    <a:pt x="93830" y="168041"/>
                  </a:lnTo>
                  <a:lnTo>
                    <a:pt x="100905" y="124161"/>
                  </a:lnTo>
                  <a:lnTo>
                    <a:pt x="94588" y="124161"/>
                  </a:lnTo>
                  <a:cubicBezTo>
                    <a:pt x="93325" y="131726"/>
                    <a:pt x="91556" y="142822"/>
                    <a:pt x="89029" y="146605"/>
                  </a:cubicBezTo>
                  <a:cubicBezTo>
                    <a:pt x="87260" y="148623"/>
                    <a:pt x="70583" y="148623"/>
                    <a:pt x="65024" y="148623"/>
                  </a:cubicBezTo>
                  <a:lnTo>
                    <a:pt x="19540" y="148623"/>
                  </a:lnTo>
                  <a:close/>
                </a:path>
              </a:pathLst>
            </a:custGeom>
            <a:grpFill/>
            <a:ln w="25363" cap="flat">
              <a:noFill/>
              <a:prstDash val="solid"/>
              <a:miter/>
            </a:ln>
          </p:spPr>
          <p:txBody>
            <a:bodyPr rtlCol="0" anchor="ctr"/>
            <a:lstStyle/>
            <a:p>
              <a:endParaRPr lang="en-US"/>
            </a:p>
          </p:txBody>
        </p:sp>
        <p:sp>
          <p:nvSpPr>
            <p:cNvPr id="1386" name="Freeform: Shape 1385">
              <a:extLst>
                <a:ext uri="{FF2B5EF4-FFF2-40B4-BE49-F238E27FC236}">
                  <a16:creationId xmlns:a16="http://schemas.microsoft.com/office/drawing/2014/main" id="{E4044921-2F1F-DE81-5128-6BCB061BC3E7}"/>
                </a:ext>
              </a:extLst>
            </p:cNvPr>
            <p:cNvSpPr/>
            <p:nvPr>
              <p:custDataLst>
                <p:tags r:id="rId81"/>
              </p:custDataLst>
            </p:nvPr>
          </p:nvSpPr>
          <p:spPr>
            <a:xfrm>
              <a:off x="4789388" y="4541585"/>
              <a:ext cx="138724" cy="172241"/>
            </a:xfrm>
            <a:custGeom>
              <a:avLst/>
              <a:gdLst>
                <a:gd name="connsiteX0" fmla="*/ 138813 w 138724"/>
                <a:gd name="connsiteY0" fmla="*/ 107264 h 172241"/>
                <a:gd name="connsiteX1" fmla="*/ 132496 w 138724"/>
                <a:gd name="connsiteY1" fmla="*/ 107264 h 172241"/>
                <a:gd name="connsiteX2" fmla="*/ 81706 w 138724"/>
                <a:gd name="connsiteY2" fmla="*/ 164510 h 172241"/>
                <a:gd name="connsiteX3" fmla="*/ 60986 w 138724"/>
                <a:gd name="connsiteY3" fmla="*/ 164510 h 172241"/>
                <a:gd name="connsiteX4" fmla="*/ 48604 w 138724"/>
                <a:gd name="connsiteY4" fmla="*/ 154423 h 172241"/>
                <a:gd name="connsiteX5" fmla="*/ 48604 w 138724"/>
                <a:gd name="connsiteY5" fmla="*/ 20008 h 172241"/>
                <a:gd name="connsiteX6" fmla="*/ 72609 w 138724"/>
                <a:gd name="connsiteY6" fmla="*/ 7904 h 172241"/>
                <a:gd name="connsiteX7" fmla="*/ 80948 w 138724"/>
                <a:gd name="connsiteY7" fmla="*/ 7904 h 172241"/>
                <a:gd name="connsiteX8" fmla="*/ 80948 w 138724"/>
                <a:gd name="connsiteY8" fmla="*/ 86 h 172241"/>
                <a:gd name="connsiteX9" fmla="*/ 38497 w 138724"/>
                <a:gd name="connsiteY9" fmla="*/ 842 h 172241"/>
                <a:gd name="connsiteX10" fmla="*/ 88 w 138724"/>
                <a:gd name="connsiteY10" fmla="*/ 86 h 172241"/>
                <a:gd name="connsiteX11" fmla="*/ 88 w 138724"/>
                <a:gd name="connsiteY11" fmla="*/ 7904 h 172241"/>
                <a:gd name="connsiteX12" fmla="*/ 6153 w 138724"/>
                <a:gd name="connsiteY12" fmla="*/ 7904 h 172241"/>
                <a:gd name="connsiteX13" fmla="*/ 26115 w 138724"/>
                <a:gd name="connsiteY13" fmla="*/ 19756 h 172241"/>
                <a:gd name="connsiteX14" fmla="*/ 26115 w 138724"/>
                <a:gd name="connsiteY14" fmla="*/ 152657 h 172241"/>
                <a:gd name="connsiteX15" fmla="*/ 6153 w 138724"/>
                <a:gd name="connsiteY15" fmla="*/ 164510 h 172241"/>
                <a:gd name="connsiteX16" fmla="*/ 88 w 138724"/>
                <a:gd name="connsiteY16" fmla="*/ 164510 h 172241"/>
                <a:gd name="connsiteX17" fmla="*/ 88 w 138724"/>
                <a:gd name="connsiteY17" fmla="*/ 172328 h 172241"/>
                <a:gd name="connsiteX18" fmla="*/ 131738 w 138724"/>
                <a:gd name="connsiteY18" fmla="*/ 172328 h 172241"/>
                <a:gd name="connsiteX19" fmla="*/ 138813 w 138724"/>
                <a:gd name="connsiteY19" fmla="*/ 107264 h 17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8724" h="172241">
                  <a:moveTo>
                    <a:pt x="138813" y="107264"/>
                  </a:moveTo>
                  <a:lnTo>
                    <a:pt x="132496" y="107264"/>
                  </a:lnTo>
                  <a:cubicBezTo>
                    <a:pt x="129716" y="132987"/>
                    <a:pt x="126179" y="164510"/>
                    <a:pt x="81706" y="164510"/>
                  </a:cubicBezTo>
                  <a:lnTo>
                    <a:pt x="60986" y="164510"/>
                  </a:lnTo>
                  <a:cubicBezTo>
                    <a:pt x="49110" y="164510"/>
                    <a:pt x="48604" y="162745"/>
                    <a:pt x="48604" y="154423"/>
                  </a:cubicBezTo>
                  <a:lnTo>
                    <a:pt x="48604" y="20008"/>
                  </a:lnTo>
                  <a:cubicBezTo>
                    <a:pt x="48604" y="11434"/>
                    <a:pt x="48604" y="7904"/>
                    <a:pt x="72609" y="7904"/>
                  </a:cubicBezTo>
                  <a:lnTo>
                    <a:pt x="80948" y="7904"/>
                  </a:lnTo>
                  <a:lnTo>
                    <a:pt x="80948" y="86"/>
                  </a:lnTo>
                  <a:cubicBezTo>
                    <a:pt x="71851" y="842"/>
                    <a:pt x="48857" y="842"/>
                    <a:pt x="38497" y="842"/>
                  </a:cubicBezTo>
                  <a:cubicBezTo>
                    <a:pt x="28642" y="842"/>
                    <a:pt x="8932" y="842"/>
                    <a:pt x="88" y="86"/>
                  </a:cubicBezTo>
                  <a:lnTo>
                    <a:pt x="88" y="7904"/>
                  </a:lnTo>
                  <a:lnTo>
                    <a:pt x="6153" y="7904"/>
                  </a:lnTo>
                  <a:cubicBezTo>
                    <a:pt x="25610" y="7904"/>
                    <a:pt x="26115" y="10678"/>
                    <a:pt x="26115" y="19756"/>
                  </a:cubicBezTo>
                  <a:lnTo>
                    <a:pt x="26115" y="152657"/>
                  </a:lnTo>
                  <a:cubicBezTo>
                    <a:pt x="26115" y="161736"/>
                    <a:pt x="25610" y="164510"/>
                    <a:pt x="6153" y="164510"/>
                  </a:cubicBezTo>
                  <a:lnTo>
                    <a:pt x="88" y="164510"/>
                  </a:lnTo>
                  <a:lnTo>
                    <a:pt x="88" y="172328"/>
                  </a:lnTo>
                  <a:lnTo>
                    <a:pt x="131738" y="172328"/>
                  </a:lnTo>
                  <a:lnTo>
                    <a:pt x="138813" y="107264"/>
                  </a:lnTo>
                  <a:close/>
                </a:path>
              </a:pathLst>
            </a:custGeom>
            <a:grpFill/>
            <a:ln w="25363" cap="flat">
              <a:noFill/>
              <a:prstDash val="solid"/>
              <a:miter/>
            </a:ln>
          </p:spPr>
          <p:txBody>
            <a:bodyPr rtlCol="0" anchor="ctr"/>
            <a:lstStyle/>
            <a:p>
              <a:endParaRPr lang="en-US"/>
            </a:p>
          </p:txBody>
        </p:sp>
        <p:sp>
          <p:nvSpPr>
            <p:cNvPr id="1387" name="Freeform: Shape 1386">
              <a:extLst>
                <a:ext uri="{FF2B5EF4-FFF2-40B4-BE49-F238E27FC236}">
                  <a16:creationId xmlns:a16="http://schemas.microsoft.com/office/drawing/2014/main" id="{B5D741AD-41FA-E6C3-E227-439F6D5D904F}"/>
                </a:ext>
              </a:extLst>
            </p:cNvPr>
            <p:cNvSpPr/>
            <p:nvPr>
              <p:custDataLst>
                <p:tags r:id="rId82"/>
              </p:custDataLst>
            </p:nvPr>
          </p:nvSpPr>
          <p:spPr>
            <a:xfrm>
              <a:off x="4954139" y="4703740"/>
              <a:ext cx="75806" cy="10087"/>
            </a:xfrm>
            <a:custGeom>
              <a:avLst/>
              <a:gdLst>
                <a:gd name="connsiteX0" fmla="*/ 0 w 75806"/>
                <a:gd name="connsiteY0" fmla="*/ 0 h 10087"/>
                <a:gd name="connsiteX1" fmla="*/ 75807 w 75806"/>
                <a:gd name="connsiteY1" fmla="*/ 0 h 10087"/>
                <a:gd name="connsiteX2" fmla="*/ 75807 w 75806"/>
                <a:gd name="connsiteY2" fmla="*/ 10087 h 10087"/>
                <a:gd name="connsiteX3" fmla="*/ 0 w 75806"/>
                <a:gd name="connsiteY3" fmla="*/ 10087 h 10087"/>
              </a:gdLst>
              <a:ahLst/>
              <a:cxnLst>
                <a:cxn ang="0">
                  <a:pos x="connsiteX0" y="connsiteY0"/>
                </a:cxn>
                <a:cxn ang="0">
                  <a:pos x="connsiteX1" y="connsiteY1"/>
                </a:cxn>
                <a:cxn ang="0">
                  <a:pos x="connsiteX2" y="connsiteY2"/>
                </a:cxn>
                <a:cxn ang="0">
                  <a:pos x="connsiteX3" y="connsiteY3"/>
                </a:cxn>
              </a:cxnLst>
              <a:rect l="l" t="t" r="r" b="b"/>
              <a:pathLst>
                <a:path w="75806" h="10087">
                  <a:moveTo>
                    <a:pt x="0" y="0"/>
                  </a:moveTo>
                  <a:lnTo>
                    <a:pt x="75807" y="0"/>
                  </a:lnTo>
                  <a:lnTo>
                    <a:pt x="75807" y="10087"/>
                  </a:lnTo>
                  <a:lnTo>
                    <a:pt x="0" y="10087"/>
                  </a:lnTo>
                  <a:close/>
                </a:path>
              </a:pathLst>
            </a:custGeom>
            <a:grpFill/>
            <a:ln w="25363" cap="flat">
              <a:noFill/>
              <a:prstDash val="solid"/>
              <a:miter/>
            </a:ln>
          </p:spPr>
          <p:txBody>
            <a:bodyPr rtlCol="0" anchor="ctr"/>
            <a:lstStyle/>
            <a:p>
              <a:endParaRPr lang="en-US"/>
            </a:p>
          </p:txBody>
        </p:sp>
        <p:sp>
          <p:nvSpPr>
            <p:cNvPr id="1388" name="Freeform: Shape 1387">
              <a:extLst>
                <a:ext uri="{FF2B5EF4-FFF2-40B4-BE49-F238E27FC236}">
                  <a16:creationId xmlns:a16="http://schemas.microsoft.com/office/drawing/2014/main" id="{1B8BAA38-B867-E8FF-8C32-591DCCE359BD}"/>
                </a:ext>
              </a:extLst>
            </p:cNvPr>
            <p:cNvSpPr/>
            <p:nvPr>
              <p:custDataLst>
                <p:tags r:id="rId83"/>
              </p:custDataLst>
            </p:nvPr>
          </p:nvSpPr>
          <p:spPr>
            <a:xfrm>
              <a:off x="5039801" y="4545872"/>
              <a:ext cx="106380" cy="173502"/>
            </a:xfrm>
            <a:custGeom>
              <a:avLst/>
              <a:gdLst>
                <a:gd name="connsiteX0" fmla="*/ 106479 w 106380"/>
                <a:gd name="connsiteY0" fmla="*/ 87342 h 173502"/>
                <a:gd name="connsiteX1" fmla="*/ 96372 w 106380"/>
                <a:gd name="connsiteY1" fmla="*/ 28331 h 173502"/>
                <a:gd name="connsiteX2" fmla="*/ 53415 w 106380"/>
                <a:gd name="connsiteY2" fmla="*/ 86 h 173502"/>
                <a:gd name="connsiteX3" fmla="*/ 9448 w 106380"/>
                <a:gd name="connsiteY3" fmla="*/ 30096 h 173502"/>
                <a:gd name="connsiteX4" fmla="*/ 98 w 106380"/>
                <a:gd name="connsiteY4" fmla="*/ 87342 h 173502"/>
                <a:gd name="connsiteX5" fmla="*/ 11469 w 106380"/>
                <a:gd name="connsiteY5" fmla="*/ 148118 h 173502"/>
                <a:gd name="connsiteX6" fmla="*/ 53162 w 106380"/>
                <a:gd name="connsiteY6" fmla="*/ 173589 h 173502"/>
                <a:gd name="connsiteX7" fmla="*/ 97130 w 106380"/>
                <a:gd name="connsiteY7" fmla="*/ 144335 h 173502"/>
                <a:gd name="connsiteX8" fmla="*/ 106479 w 106380"/>
                <a:gd name="connsiteY8" fmla="*/ 87342 h 173502"/>
                <a:gd name="connsiteX9" fmla="*/ 53162 w 106380"/>
                <a:gd name="connsiteY9" fmla="*/ 168041 h 173502"/>
                <a:gd name="connsiteX10" fmla="*/ 23851 w 106380"/>
                <a:gd name="connsiteY10" fmla="*/ 137526 h 173502"/>
                <a:gd name="connsiteX11" fmla="*/ 21071 w 106380"/>
                <a:gd name="connsiteY11" fmla="*/ 84315 h 173502"/>
                <a:gd name="connsiteX12" fmla="*/ 23093 w 106380"/>
                <a:gd name="connsiteY12" fmla="*/ 37914 h 173502"/>
                <a:gd name="connsiteX13" fmla="*/ 53162 w 106380"/>
                <a:gd name="connsiteY13" fmla="*/ 5634 h 173502"/>
                <a:gd name="connsiteX14" fmla="*/ 82979 w 106380"/>
                <a:gd name="connsiteY14" fmla="*/ 35140 h 173502"/>
                <a:gd name="connsiteX15" fmla="*/ 85506 w 106380"/>
                <a:gd name="connsiteY15" fmla="*/ 84315 h 173502"/>
                <a:gd name="connsiteX16" fmla="*/ 82727 w 106380"/>
                <a:gd name="connsiteY16" fmla="*/ 136518 h 173502"/>
                <a:gd name="connsiteX17" fmla="*/ 53162 w 106380"/>
                <a:gd name="connsiteY17" fmla="*/ 168041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380" h="173502">
                  <a:moveTo>
                    <a:pt x="106479" y="87342"/>
                  </a:moveTo>
                  <a:cubicBezTo>
                    <a:pt x="106479" y="67167"/>
                    <a:pt x="105216" y="46992"/>
                    <a:pt x="96372" y="28331"/>
                  </a:cubicBezTo>
                  <a:cubicBezTo>
                    <a:pt x="84748" y="4121"/>
                    <a:pt x="64028" y="86"/>
                    <a:pt x="53415" y="86"/>
                  </a:cubicBezTo>
                  <a:cubicBezTo>
                    <a:pt x="38254" y="86"/>
                    <a:pt x="19808" y="6643"/>
                    <a:pt x="9448" y="30096"/>
                  </a:cubicBezTo>
                  <a:cubicBezTo>
                    <a:pt x="1362" y="47497"/>
                    <a:pt x="98" y="67167"/>
                    <a:pt x="98" y="87342"/>
                  </a:cubicBezTo>
                  <a:cubicBezTo>
                    <a:pt x="98" y="106256"/>
                    <a:pt x="1109" y="128952"/>
                    <a:pt x="11469" y="148118"/>
                  </a:cubicBezTo>
                  <a:cubicBezTo>
                    <a:pt x="22335" y="168545"/>
                    <a:pt x="40781" y="173589"/>
                    <a:pt x="53162" y="173589"/>
                  </a:cubicBezTo>
                  <a:cubicBezTo>
                    <a:pt x="66807" y="173589"/>
                    <a:pt x="86012" y="168293"/>
                    <a:pt x="97130" y="144335"/>
                  </a:cubicBezTo>
                  <a:cubicBezTo>
                    <a:pt x="105216" y="126935"/>
                    <a:pt x="106479" y="107264"/>
                    <a:pt x="106479" y="87342"/>
                  </a:cubicBezTo>
                  <a:close/>
                  <a:moveTo>
                    <a:pt x="53162" y="168041"/>
                  </a:moveTo>
                  <a:cubicBezTo>
                    <a:pt x="43308" y="168041"/>
                    <a:pt x="28399" y="161736"/>
                    <a:pt x="23851" y="137526"/>
                  </a:cubicBezTo>
                  <a:cubicBezTo>
                    <a:pt x="21071" y="122395"/>
                    <a:pt x="21071" y="99194"/>
                    <a:pt x="21071" y="84315"/>
                  </a:cubicBezTo>
                  <a:cubicBezTo>
                    <a:pt x="21071" y="68176"/>
                    <a:pt x="21071" y="51531"/>
                    <a:pt x="23093" y="37914"/>
                  </a:cubicBezTo>
                  <a:cubicBezTo>
                    <a:pt x="27894" y="7904"/>
                    <a:pt x="46845" y="5634"/>
                    <a:pt x="53162" y="5634"/>
                  </a:cubicBezTo>
                  <a:cubicBezTo>
                    <a:pt x="61501" y="5634"/>
                    <a:pt x="78178" y="10173"/>
                    <a:pt x="82979" y="35140"/>
                  </a:cubicBezTo>
                  <a:cubicBezTo>
                    <a:pt x="85506" y="49262"/>
                    <a:pt x="85506" y="68428"/>
                    <a:pt x="85506" y="84315"/>
                  </a:cubicBezTo>
                  <a:cubicBezTo>
                    <a:pt x="85506" y="103229"/>
                    <a:pt x="85506" y="120378"/>
                    <a:pt x="82727" y="136518"/>
                  </a:cubicBezTo>
                  <a:cubicBezTo>
                    <a:pt x="78936" y="160475"/>
                    <a:pt x="64533" y="168041"/>
                    <a:pt x="53162" y="168041"/>
                  </a:cubicBezTo>
                  <a:close/>
                </a:path>
              </a:pathLst>
            </a:custGeom>
            <a:grpFill/>
            <a:ln w="25363" cap="flat">
              <a:noFill/>
              <a:prstDash val="solid"/>
              <a:miter/>
            </a:ln>
          </p:spPr>
          <p:txBody>
            <a:bodyPr rtlCol="0" anchor="ctr"/>
            <a:lstStyle/>
            <a:p>
              <a:endParaRPr lang="en-US"/>
            </a:p>
          </p:txBody>
        </p:sp>
        <p:sp>
          <p:nvSpPr>
            <p:cNvPr id="1389" name="Freeform: Shape 1388">
              <a:extLst>
                <a:ext uri="{FF2B5EF4-FFF2-40B4-BE49-F238E27FC236}">
                  <a16:creationId xmlns:a16="http://schemas.microsoft.com/office/drawing/2014/main" id="{DD68D23B-B5BD-BC0E-4489-FF429013C1C8}"/>
                </a:ext>
              </a:extLst>
            </p:cNvPr>
            <p:cNvSpPr/>
            <p:nvPr>
              <p:custDataLst>
                <p:tags r:id="rId84"/>
              </p:custDataLst>
            </p:nvPr>
          </p:nvSpPr>
          <p:spPr>
            <a:xfrm>
              <a:off x="5699286" y="4501993"/>
              <a:ext cx="10107" cy="302621"/>
            </a:xfrm>
            <a:custGeom>
              <a:avLst/>
              <a:gdLst>
                <a:gd name="connsiteX0" fmla="*/ 0 w 10107"/>
                <a:gd name="connsiteY0" fmla="*/ 0 h 302621"/>
                <a:gd name="connsiteX1" fmla="*/ 10107 w 10107"/>
                <a:gd name="connsiteY1" fmla="*/ 0 h 302621"/>
                <a:gd name="connsiteX2" fmla="*/ 10107 w 10107"/>
                <a:gd name="connsiteY2" fmla="*/ 302621 h 302621"/>
                <a:gd name="connsiteX3" fmla="*/ 0 w 10107"/>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07" h="302621">
                  <a:moveTo>
                    <a:pt x="0" y="0"/>
                  </a:moveTo>
                  <a:lnTo>
                    <a:pt x="10107" y="0"/>
                  </a:lnTo>
                  <a:lnTo>
                    <a:pt x="10107" y="302621"/>
                  </a:lnTo>
                  <a:lnTo>
                    <a:pt x="0" y="302621"/>
                  </a:lnTo>
                  <a:close/>
                </a:path>
              </a:pathLst>
            </a:custGeom>
            <a:grpFill/>
            <a:ln w="25363" cap="flat">
              <a:noFill/>
              <a:prstDash val="solid"/>
              <a:miter/>
            </a:ln>
          </p:spPr>
          <p:txBody>
            <a:bodyPr rtlCol="0" anchor="ctr"/>
            <a:lstStyle/>
            <a:p>
              <a:endParaRPr lang="en-US"/>
            </a:p>
          </p:txBody>
        </p:sp>
        <p:sp>
          <p:nvSpPr>
            <p:cNvPr id="1390" name="Freeform: Shape 1389">
              <a:extLst>
                <a:ext uri="{FF2B5EF4-FFF2-40B4-BE49-F238E27FC236}">
                  <a16:creationId xmlns:a16="http://schemas.microsoft.com/office/drawing/2014/main" id="{8FB65CD0-F3CC-CE67-B268-31278D40F2D0}"/>
                </a:ext>
              </a:extLst>
            </p:cNvPr>
            <p:cNvSpPr/>
            <p:nvPr>
              <p:custDataLst>
                <p:tags r:id="rId85"/>
              </p:custDataLst>
            </p:nvPr>
          </p:nvSpPr>
          <p:spPr>
            <a:xfrm>
              <a:off x="5998172" y="4545872"/>
              <a:ext cx="104864" cy="173502"/>
            </a:xfrm>
            <a:custGeom>
              <a:avLst/>
              <a:gdLst>
                <a:gd name="connsiteX0" fmla="*/ 30711 w 104864"/>
                <a:gd name="connsiteY0" fmla="*/ 52792 h 173502"/>
                <a:gd name="connsiteX1" fmla="*/ 18077 w 104864"/>
                <a:gd name="connsiteY1" fmla="*/ 32365 h 173502"/>
                <a:gd name="connsiteX2" fmla="*/ 52442 w 104864"/>
                <a:gd name="connsiteY2" fmla="*/ 6390 h 173502"/>
                <a:gd name="connsiteX3" fmla="*/ 87060 w 104864"/>
                <a:gd name="connsiteY3" fmla="*/ 37661 h 173502"/>
                <a:gd name="connsiteX4" fmla="*/ 62044 w 104864"/>
                <a:gd name="connsiteY4" fmla="*/ 72967 h 173502"/>
                <a:gd name="connsiteX5" fmla="*/ 30711 w 104864"/>
                <a:gd name="connsiteY5" fmla="*/ 52792 h 173502"/>
                <a:gd name="connsiteX6" fmla="*/ 67603 w 104864"/>
                <a:gd name="connsiteY6" fmla="*/ 76750 h 173502"/>
                <a:gd name="connsiteX7" fmla="*/ 98178 w 104864"/>
                <a:gd name="connsiteY7" fmla="*/ 37661 h 173502"/>
                <a:gd name="connsiteX8" fmla="*/ 52695 w 104864"/>
                <a:gd name="connsiteY8" fmla="*/ 86 h 173502"/>
                <a:gd name="connsiteX9" fmla="*/ 6958 w 104864"/>
                <a:gd name="connsiteY9" fmla="*/ 42201 h 173502"/>
                <a:gd name="connsiteX10" fmla="*/ 18077 w 104864"/>
                <a:gd name="connsiteY10" fmla="*/ 69941 h 173502"/>
                <a:gd name="connsiteX11" fmla="*/ 36523 w 104864"/>
                <a:gd name="connsiteY11" fmla="*/ 83559 h 173502"/>
                <a:gd name="connsiteX12" fmla="*/ 136 w 104864"/>
                <a:gd name="connsiteY12" fmla="*/ 129961 h 173502"/>
                <a:gd name="connsiteX13" fmla="*/ 52442 w 104864"/>
                <a:gd name="connsiteY13" fmla="*/ 173589 h 173502"/>
                <a:gd name="connsiteX14" fmla="*/ 105001 w 104864"/>
                <a:gd name="connsiteY14" fmla="*/ 125674 h 173502"/>
                <a:gd name="connsiteX15" fmla="*/ 92619 w 104864"/>
                <a:gd name="connsiteY15" fmla="*/ 94655 h 173502"/>
                <a:gd name="connsiteX16" fmla="*/ 67603 w 104864"/>
                <a:gd name="connsiteY16" fmla="*/ 76750 h 173502"/>
                <a:gd name="connsiteX17" fmla="*/ 42335 w 104864"/>
                <a:gd name="connsiteY17" fmla="*/ 87342 h 173502"/>
                <a:gd name="connsiteX18" fmla="*/ 73415 w 104864"/>
                <a:gd name="connsiteY18" fmla="*/ 107012 h 173502"/>
                <a:gd name="connsiteX19" fmla="*/ 92366 w 104864"/>
                <a:gd name="connsiteY19" fmla="*/ 134752 h 173502"/>
                <a:gd name="connsiteX20" fmla="*/ 52695 w 104864"/>
                <a:gd name="connsiteY20" fmla="*/ 166528 h 173502"/>
                <a:gd name="connsiteX21" fmla="*/ 12770 w 104864"/>
                <a:gd name="connsiteY21" fmla="*/ 129961 h 173502"/>
                <a:gd name="connsiteX22" fmla="*/ 42335 w 104864"/>
                <a:gd name="connsiteY22" fmla="*/ 87342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4864" h="173502">
                  <a:moveTo>
                    <a:pt x="30711" y="52792"/>
                  </a:moveTo>
                  <a:cubicBezTo>
                    <a:pt x="19087" y="45227"/>
                    <a:pt x="18077" y="36653"/>
                    <a:pt x="18077" y="32365"/>
                  </a:cubicBezTo>
                  <a:cubicBezTo>
                    <a:pt x="18077" y="16982"/>
                    <a:pt x="34501" y="6390"/>
                    <a:pt x="52442" y="6390"/>
                  </a:cubicBezTo>
                  <a:cubicBezTo>
                    <a:pt x="70888" y="6390"/>
                    <a:pt x="87060" y="19504"/>
                    <a:pt x="87060" y="37661"/>
                  </a:cubicBezTo>
                  <a:cubicBezTo>
                    <a:pt x="87060" y="52036"/>
                    <a:pt x="77205" y="64141"/>
                    <a:pt x="62044" y="72967"/>
                  </a:cubicBezTo>
                  <a:lnTo>
                    <a:pt x="30711" y="52792"/>
                  </a:lnTo>
                  <a:close/>
                  <a:moveTo>
                    <a:pt x="67603" y="76750"/>
                  </a:moveTo>
                  <a:cubicBezTo>
                    <a:pt x="85797" y="67419"/>
                    <a:pt x="98178" y="54306"/>
                    <a:pt x="98178" y="37661"/>
                  </a:cubicBezTo>
                  <a:cubicBezTo>
                    <a:pt x="98178" y="14460"/>
                    <a:pt x="75689" y="86"/>
                    <a:pt x="52695" y="86"/>
                  </a:cubicBezTo>
                  <a:cubicBezTo>
                    <a:pt x="27426" y="86"/>
                    <a:pt x="6958" y="18748"/>
                    <a:pt x="6958" y="42201"/>
                  </a:cubicBezTo>
                  <a:cubicBezTo>
                    <a:pt x="6958" y="46740"/>
                    <a:pt x="7464" y="58088"/>
                    <a:pt x="18077" y="69941"/>
                  </a:cubicBezTo>
                  <a:cubicBezTo>
                    <a:pt x="20856" y="72967"/>
                    <a:pt x="30206" y="79272"/>
                    <a:pt x="36523" y="83559"/>
                  </a:cubicBezTo>
                  <a:cubicBezTo>
                    <a:pt x="21867" y="90872"/>
                    <a:pt x="136" y="104995"/>
                    <a:pt x="136" y="129961"/>
                  </a:cubicBezTo>
                  <a:cubicBezTo>
                    <a:pt x="136" y="156692"/>
                    <a:pt x="25910" y="173589"/>
                    <a:pt x="52442" y="173589"/>
                  </a:cubicBezTo>
                  <a:cubicBezTo>
                    <a:pt x="80996" y="173589"/>
                    <a:pt x="105001" y="152657"/>
                    <a:pt x="105001" y="125674"/>
                  </a:cubicBezTo>
                  <a:cubicBezTo>
                    <a:pt x="105001" y="116595"/>
                    <a:pt x="102221" y="105247"/>
                    <a:pt x="92619" y="94655"/>
                  </a:cubicBezTo>
                  <a:cubicBezTo>
                    <a:pt x="87818" y="89359"/>
                    <a:pt x="83775" y="86837"/>
                    <a:pt x="67603" y="76750"/>
                  </a:cubicBezTo>
                  <a:close/>
                  <a:moveTo>
                    <a:pt x="42335" y="87342"/>
                  </a:moveTo>
                  <a:lnTo>
                    <a:pt x="73415" y="107012"/>
                  </a:lnTo>
                  <a:cubicBezTo>
                    <a:pt x="80490" y="111804"/>
                    <a:pt x="92366" y="119369"/>
                    <a:pt x="92366" y="134752"/>
                  </a:cubicBezTo>
                  <a:cubicBezTo>
                    <a:pt x="92366" y="153414"/>
                    <a:pt x="73415" y="166528"/>
                    <a:pt x="52695" y="166528"/>
                  </a:cubicBezTo>
                  <a:cubicBezTo>
                    <a:pt x="30964" y="166528"/>
                    <a:pt x="12770" y="150892"/>
                    <a:pt x="12770" y="129961"/>
                  </a:cubicBezTo>
                  <a:cubicBezTo>
                    <a:pt x="12770" y="115334"/>
                    <a:pt x="20856" y="99194"/>
                    <a:pt x="42335" y="87342"/>
                  </a:cubicBezTo>
                  <a:close/>
                </a:path>
              </a:pathLst>
            </a:custGeom>
            <a:grpFill/>
            <a:ln w="25363" cap="flat">
              <a:noFill/>
              <a:prstDash val="solid"/>
              <a:miter/>
            </a:ln>
          </p:spPr>
          <p:txBody>
            <a:bodyPr rtlCol="0" anchor="ctr"/>
            <a:lstStyle/>
            <a:p>
              <a:endParaRPr lang="en-US"/>
            </a:p>
          </p:txBody>
        </p:sp>
        <p:sp>
          <p:nvSpPr>
            <p:cNvPr id="1391" name="Freeform: Shape 1390">
              <a:extLst>
                <a:ext uri="{FF2B5EF4-FFF2-40B4-BE49-F238E27FC236}">
                  <a16:creationId xmlns:a16="http://schemas.microsoft.com/office/drawing/2014/main" id="{A155FA3C-7056-AEF3-3CE3-086464EC1923}"/>
                </a:ext>
              </a:extLst>
            </p:cNvPr>
            <p:cNvSpPr/>
            <p:nvPr>
              <p:custDataLst>
                <p:tags r:id="rId86"/>
              </p:custDataLst>
            </p:nvPr>
          </p:nvSpPr>
          <p:spPr>
            <a:xfrm>
              <a:off x="6124516" y="4545872"/>
              <a:ext cx="104864" cy="173502"/>
            </a:xfrm>
            <a:custGeom>
              <a:avLst/>
              <a:gdLst>
                <a:gd name="connsiteX0" fmla="*/ 82264 w 104864"/>
                <a:gd name="connsiteY0" fmla="*/ 87846 h 173502"/>
                <a:gd name="connsiteX1" fmla="*/ 82264 w 104864"/>
                <a:gd name="connsiteY1" fmla="*/ 95916 h 173502"/>
                <a:gd name="connsiteX2" fmla="*/ 41329 w 104864"/>
                <a:gd name="connsiteY2" fmla="*/ 166528 h 173502"/>
                <a:gd name="connsiteX3" fmla="*/ 16566 w 104864"/>
                <a:gd name="connsiteY3" fmla="*/ 157449 h 173502"/>
                <a:gd name="connsiteX4" fmla="*/ 29705 w 104864"/>
                <a:gd name="connsiteY4" fmla="*/ 145848 h 173502"/>
                <a:gd name="connsiteX5" fmla="*/ 18082 w 104864"/>
                <a:gd name="connsiteY5" fmla="*/ 134248 h 173502"/>
                <a:gd name="connsiteX6" fmla="*/ 6458 w 104864"/>
                <a:gd name="connsiteY6" fmla="*/ 146353 h 173502"/>
                <a:gd name="connsiteX7" fmla="*/ 41581 w 104864"/>
                <a:gd name="connsiteY7" fmla="*/ 173589 h 173502"/>
                <a:gd name="connsiteX8" fmla="*/ 105006 w 104864"/>
                <a:gd name="connsiteY8" fmla="*/ 85072 h 173502"/>
                <a:gd name="connsiteX9" fmla="*/ 53458 w 104864"/>
                <a:gd name="connsiteY9" fmla="*/ 86 h 173502"/>
                <a:gd name="connsiteX10" fmla="*/ 16313 w 104864"/>
                <a:gd name="connsiteY10" fmla="*/ 15973 h 173502"/>
                <a:gd name="connsiteX11" fmla="*/ 141 w 104864"/>
                <a:gd name="connsiteY11" fmla="*/ 56827 h 173502"/>
                <a:gd name="connsiteX12" fmla="*/ 50678 w 104864"/>
                <a:gd name="connsiteY12" fmla="*/ 113064 h 173502"/>
                <a:gd name="connsiteX13" fmla="*/ 82264 w 104864"/>
                <a:gd name="connsiteY13" fmla="*/ 87846 h 173502"/>
                <a:gd name="connsiteX14" fmla="*/ 50931 w 104864"/>
                <a:gd name="connsiteY14" fmla="*/ 107264 h 173502"/>
                <a:gd name="connsiteX15" fmla="*/ 27431 w 104864"/>
                <a:gd name="connsiteY15" fmla="*/ 91377 h 173502"/>
                <a:gd name="connsiteX16" fmla="*/ 22883 w 104864"/>
                <a:gd name="connsiteY16" fmla="*/ 57080 h 173502"/>
                <a:gd name="connsiteX17" fmla="*/ 28189 w 104864"/>
                <a:gd name="connsiteY17" fmla="*/ 22278 h 173502"/>
                <a:gd name="connsiteX18" fmla="*/ 53458 w 104864"/>
                <a:gd name="connsiteY18" fmla="*/ 6390 h 173502"/>
                <a:gd name="connsiteX19" fmla="*/ 77716 w 104864"/>
                <a:gd name="connsiteY19" fmla="*/ 26313 h 173502"/>
                <a:gd name="connsiteX20" fmla="*/ 81759 w 104864"/>
                <a:gd name="connsiteY20" fmla="*/ 61871 h 173502"/>
                <a:gd name="connsiteX21" fmla="*/ 50931 w 104864"/>
                <a:gd name="connsiteY21" fmla="*/ 107264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864" h="173502">
                  <a:moveTo>
                    <a:pt x="82264" y="87846"/>
                  </a:moveTo>
                  <a:lnTo>
                    <a:pt x="82264" y="95916"/>
                  </a:lnTo>
                  <a:cubicBezTo>
                    <a:pt x="82264" y="154927"/>
                    <a:pt x="55985" y="166528"/>
                    <a:pt x="41329" y="166528"/>
                  </a:cubicBezTo>
                  <a:cubicBezTo>
                    <a:pt x="37033" y="166528"/>
                    <a:pt x="23388" y="166023"/>
                    <a:pt x="16566" y="157449"/>
                  </a:cubicBezTo>
                  <a:cubicBezTo>
                    <a:pt x="27684" y="157449"/>
                    <a:pt x="29705" y="150136"/>
                    <a:pt x="29705" y="145848"/>
                  </a:cubicBezTo>
                  <a:cubicBezTo>
                    <a:pt x="29705" y="138031"/>
                    <a:pt x="23641" y="134248"/>
                    <a:pt x="18082" y="134248"/>
                  </a:cubicBezTo>
                  <a:cubicBezTo>
                    <a:pt x="14039" y="134248"/>
                    <a:pt x="6458" y="136518"/>
                    <a:pt x="6458" y="146353"/>
                  </a:cubicBezTo>
                  <a:cubicBezTo>
                    <a:pt x="6458" y="163249"/>
                    <a:pt x="20103" y="173589"/>
                    <a:pt x="41581" y="173589"/>
                  </a:cubicBezTo>
                  <a:cubicBezTo>
                    <a:pt x="74178" y="173589"/>
                    <a:pt x="105006" y="139292"/>
                    <a:pt x="105006" y="85072"/>
                  </a:cubicBezTo>
                  <a:cubicBezTo>
                    <a:pt x="105006" y="17234"/>
                    <a:pt x="75947" y="86"/>
                    <a:pt x="53458" y="86"/>
                  </a:cubicBezTo>
                  <a:cubicBezTo>
                    <a:pt x="39560" y="86"/>
                    <a:pt x="27178" y="4625"/>
                    <a:pt x="16313" y="15973"/>
                  </a:cubicBezTo>
                  <a:cubicBezTo>
                    <a:pt x="5953" y="27322"/>
                    <a:pt x="141" y="37914"/>
                    <a:pt x="141" y="56827"/>
                  </a:cubicBezTo>
                  <a:cubicBezTo>
                    <a:pt x="141" y="88350"/>
                    <a:pt x="22377" y="113064"/>
                    <a:pt x="50678" y="113064"/>
                  </a:cubicBezTo>
                  <a:cubicBezTo>
                    <a:pt x="66092" y="113064"/>
                    <a:pt x="76452" y="102473"/>
                    <a:pt x="82264" y="87846"/>
                  </a:cubicBezTo>
                  <a:close/>
                  <a:moveTo>
                    <a:pt x="50931" y="107264"/>
                  </a:moveTo>
                  <a:cubicBezTo>
                    <a:pt x="46888" y="107264"/>
                    <a:pt x="35264" y="107264"/>
                    <a:pt x="27431" y="91377"/>
                  </a:cubicBezTo>
                  <a:cubicBezTo>
                    <a:pt x="22883" y="82046"/>
                    <a:pt x="22883" y="69437"/>
                    <a:pt x="22883" y="57080"/>
                  </a:cubicBezTo>
                  <a:cubicBezTo>
                    <a:pt x="22883" y="43462"/>
                    <a:pt x="22883" y="31609"/>
                    <a:pt x="28189" y="22278"/>
                  </a:cubicBezTo>
                  <a:cubicBezTo>
                    <a:pt x="35012" y="9669"/>
                    <a:pt x="44614" y="6390"/>
                    <a:pt x="53458" y="6390"/>
                  </a:cubicBezTo>
                  <a:cubicBezTo>
                    <a:pt x="65081" y="6390"/>
                    <a:pt x="73420" y="14965"/>
                    <a:pt x="77716" y="26313"/>
                  </a:cubicBezTo>
                  <a:cubicBezTo>
                    <a:pt x="80748" y="34383"/>
                    <a:pt x="81759" y="50271"/>
                    <a:pt x="81759" y="61871"/>
                  </a:cubicBezTo>
                  <a:cubicBezTo>
                    <a:pt x="81759" y="82802"/>
                    <a:pt x="73167" y="107264"/>
                    <a:pt x="50931" y="107264"/>
                  </a:cubicBezTo>
                  <a:close/>
                </a:path>
              </a:pathLst>
            </a:custGeom>
            <a:grpFill/>
            <a:ln w="25363" cap="flat">
              <a:noFill/>
              <a:prstDash val="solid"/>
              <a:miter/>
            </a:ln>
          </p:spPr>
          <p:txBody>
            <a:bodyPr rtlCol="0" anchor="ctr"/>
            <a:lstStyle/>
            <a:p>
              <a:endParaRPr lang="en-US"/>
            </a:p>
          </p:txBody>
        </p:sp>
        <p:sp>
          <p:nvSpPr>
            <p:cNvPr id="1392" name="Freeform: Shape 1391">
              <a:extLst>
                <a:ext uri="{FF2B5EF4-FFF2-40B4-BE49-F238E27FC236}">
                  <a16:creationId xmlns:a16="http://schemas.microsoft.com/office/drawing/2014/main" id="{B40D7803-5423-FA46-2DAD-A5B38777EE00}"/>
                </a:ext>
              </a:extLst>
            </p:cNvPr>
            <p:cNvSpPr/>
            <p:nvPr>
              <p:custDataLst>
                <p:tags r:id="rId87"/>
              </p:custDataLst>
            </p:nvPr>
          </p:nvSpPr>
          <p:spPr>
            <a:xfrm>
              <a:off x="6261978" y="4687096"/>
              <a:ext cx="26784" cy="26731"/>
            </a:xfrm>
            <a:custGeom>
              <a:avLst/>
              <a:gdLst>
                <a:gd name="connsiteX0" fmla="*/ 26931 w 26784"/>
                <a:gd name="connsiteY0" fmla="*/ 13452 h 26731"/>
                <a:gd name="connsiteX1" fmla="*/ 13538 w 26784"/>
                <a:gd name="connsiteY1" fmla="*/ 86 h 26731"/>
                <a:gd name="connsiteX2" fmla="*/ 146 w 26784"/>
                <a:gd name="connsiteY2" fmla="*/ 13452 h 26731"/>
                <a:gd name="connsiteX3" fmla="*/ 13538 w 26784"/>
                <a:gd name="connsiteY3" fmla="*/ 26817 h 26731"/>
                <a:gd name="connsiteX4" fmla="*/ 26931 w 26784"/>
                <a:gd name="connsiteY4" fmla="*/ 13452 h 26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84" h="26731">
                  <a:moveTo>
                    <a:pt x="26931" y="13452"/>
                  </a:moveTo>
                  <a:cubicBezTo>
                    <a:pt x="26931" y="6138"/>
                    <a:pt x="20866" y="86"/>
                    <a:pt x="13538" y="86"/>
                  </a:cubicBezTo>
                  <a:cubicBezTo>
                    <a:pt x="6210" y="86"/>
                    <a:pt x="146" y="6138"/>
                    <a:pt x="146" y="13452"/>
                  </a:cubicBezTo>
                  <a:cubicBezTo>
                    <a:pt x="146" y="20765"/>
                    <a:pt x="6210" y="26817"/>
                    <a:pt x="13538" y="26817"/>
                  </a:cubicBezTo>
                  <a:cubicBezTo>
                    <a:pt x="20866" y="26817"/>
                    <a:pt x="26931" y="20765"/>
                    <a:pt x="26931" y="13452"/>
                  </a:cubicBezTo>
                  <a:close/>
                </a:path>
              </a:pathLst>
            </a:custGeom>
            <a:grpFill/>
            <a:ln w="25363" cap="flat">
              <a:noFill/>
              <a:prstDash val="solid"/>
              <a:miter/>
            </a:ln>
          </p:spPr>
          <p:txBody>
            <a:bodyPr rtlCol="0" anchor="ctr"/>
            <a:lstStyle/>
            <a:p>
              <a:endParaRPr lang="en-US"/>
            </a:p>
          </p:txBody>
        </p:sp>
        <p:sp>
          <p:nvSpPr>
            <p:cNvPr id="1393" name="Freeform: Shape 1392">
              <a:extLst>
                <a:ext uri="{FF2B5EF4-FFF2-40B4-BE49-F238E27FC236}">
                  <a16:creationId xmlns:a16="http://schemas.microsoft.com/office/drawing/2014/main" id="{6762E0A6-632B-8BD7-F974-485964AD91A4}"/>
                </a:ext>
              </a:extLst>
            </p:cNvPr>
            <p:cNvSpPr/>
            <p:nvPr>
              <p:custDataLst>
                <p:tags r:id="rId88"/>
              </p:custDataLst>
            </p:nvPr>
          </p:nvSpPr>
          <p:spPr>
            <a:xfrm>
              <a:off x="6321050" y="4545872"/>
              <a:ext cx="104864" cy="173502"/>
            </a:xfrm>
            <a:custGeom>
              <a:avLst/>
              <a:gdLst>
                <a:gd name="connsiteX0" fmla="*/ 62815 w 104864"/>
                <a:gd name="connsiteY0" fmla="*/ 79272 h 173502"/>
                <a:gd name="connsiteX1" fmla="*/ 98191 w 104864"/>
                <a:gd name="connsiteY1" fmla="*/ 34887 h 173502"/>
                <a:gd name="connsiteX2" fmla="*/ 51697 w 104864"/>
                <a:gd name="connsiteY2" fmla="*/ 86 h 173502"/>
                <a:gd name="connsiteX3" fmla="*/ 6971 w 104864"/>
                <a:gd name="connsiteY3" fmla="*/ 34383 h 173502"/>
                <a:gd name="connsiteX4" fmla="*/ 19858 w 104864"/>
                <a:gd name="connsiteY4" fmla="*/ 47497 h 173502"/>
                <a:gd name="connsiteX5" fmla="*/ 32745 w 104864"/>
                <a:gd name="connsiteY5" fmla="*/ 34635 h 173502"/>
                <a:gd name="connsiteX6" fmla="*/ 17079 w 104864"/>
                <a:gd name="connsiteY6" fmla="*/ 22026 h 173502"/>
                <a:gd name="connsiteX7" fmla="*/ 50686 w 104864"/>
                <a:gd name="connsiteY7" fmla="*/ 6390 h 173502"/>
                <a:gd name="connsiteX8" fmla="*/ 74944 w 104864"/>
                <a:gd name="connsiteY8" fmla="*/ 34635 h 173502"/>
                <a:gd name="connsiteX9" fmla="*/ 67869 w 104864"/>
                <a:gd name="connsiteY9" fmla="*/ 63384 h 173502"/>
                <a:gd name="connsiteX10" fmla="*/ 45380 w 104864"/>
                <a:gd name="connsiteY10" fmla="*/ 76498 h 173502"/>
                <a:gd name="connsiteX11" fmla="*/ 35525 w 104864"/>
                <a:gd name="connsiteY11" fmla="*/ 77254 h 173502"/>
                <a:gd name="connsiteX12" fmla="*/ 31734 w 104864"/>
                <a:gd name="connsiteY12" fmla="*/ 80281 h 173502"/>
                <a:gd name="connsiteX13" fmla="*/ 37799 w 104864"/>
                <a:gd name="connsiteY13" fmla="*/ 83055 h 173502"/>
                <a:gd name="connsiteX14" fmla="*/ 48917 w 104864"/>
                <a:gd name="connsiteY14" fmla="*/ 83055 h 173502"/>
                <a:gd name="connsiteX15" fmla="*/ 78987 w 104864"/>
                <a:gd name="connsiteY15" fmla="*/ 124917 h 173502"/>
                <a:gd name="connsiteX16" fmla="*/ 50433 w 104864"/>
                <a:gd name="connsiteY16" fmla="*/ 166528 h 173502"/>
                <a:gd name="connsiteX17" fmla="*/ 11772 w 104864"/>
                <a:gd name="connsiteY17" fmla="*/ 147362 h 173502"/>
                <a:gd name="connsiteX18" fmla="*/ 28450 w 104864"/>
                <a:gd name="connsiteY18" fmla="*/ 133491 h 173502"/>
                <a:gd name="connsiteX19" fmla="*/ 14299 w 104864"/>
                <a:gd name="connsiteY19" fmla="*/ 119369 h 173502"/>
                <a:gd name="connsiteX20" fmla="*/ 149 w 104864"/>
                <a:gd name="connsiteY20" fmla="*/ 133996 h 173502"/>
                <a:gd name="connsiteX21" fmla="*/ 51191 w 104864"/>
                <a:gd name="connsiteY21" fmla="*/ 173589 h 173502"/>
                <a:gd name="connsiteX22" fmla="*/ 105014 w 104864"/>
                <a:gd name="connsiteY22" fmla="*/ 124917 h 173502"/>
                <a:gd name="connsiteX23" fmla="*/ 62815 w 104864"/>
                <a:gd name="connsiteY23" fmla="*/ 79272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4864" h="173502">
                  <a:moveTo>
                    <a:pt x="62815" y="79272"/>
                  </a:moveTo>
                  <a:cubicBezTo>
                    <a:pt x="83535" y="72463"/>
                    <a:pt x="98191" y="54810"/>
                    <a:pt x="98191" y="34887"/>
                  </a:cubicBezTo>
                  <a:cubicBezTo>
                    <a:pt x="98191" y="14208"/>
                    <a:pt x="75955" y="86"/>
                    <a:pt x="51697" y="86"/>
                  </a:cubicBezTo>
                  <a:cubicBezTo>
                    <a:pt x="26175" y="86"/>
                    <a:pt x="6971" y="15217"/>
                    <a:pt x="6971" y="34383"/>
                  </a:cubicBezTo>
                  <a:cubicBezTo>
                    <a:pt x="6971" y="42705"/>
                    <a:pt x="12530" y="47497"/>
                    <a:pt x="19858" y="47497"/>
                  </a:cubicBezTo>
                  <a:cubicBezTo>
                    <a:pt x="27691" y="47497"/>
                    <a:pt x="32745" y="41948"/>
                    <a:pt x="32745" y="34635"/>
                  </a:cubicBezTo>
                  <a:cubicBezTo>
                    <a:pt x="32745" y="22026"/>
                    <a:pt x="20869" y="22026"/>
                    <a:pt x="17079" y="22026"/>
                  </a:cubicBezTo>
                  <a:cubicBezTo>
                    <a:pt x="24912" y="9669"/>
                    <a:pt x="41589" y="6390"/>
                    <a:pt x="50686" y="6390"/>
                  </a:cubicBezTo>
                  <a:cubicBezTo>
                    <a:pt x="61046" y="6390"/>
                    <a:pt x="74944" y="11939"/>
                    <a:pt x="74944" y="34635"/>
                  </a:cubicBezTo>
                  <a:cubicBezTo>
                    <a:pt x="74944" y="37661"/>
                    <a:pt x="74438" y="52288"/>
                    <a:pt x="67869" y="63384"/>
                  </a:cubicBezTo>
                  <a:cubicBezTo>
                    <a:pt x="60288" y="75489"/>
                    <a:pt x="51697" y="76246"/>
                    <a:pt x="45380" y="76498"/>
                  </a:cubicBezTo>
                  <a:cubicBezTo>
                    <a:pt x="43358" y="76750"/>
                    <a:pt x="37294" y="77254"/>
                    <a:pt x="35525" y="77254"/>
                  </a:cubicBezTo>
                  <a:cubicBezTo>
                    <a:pt x="33503" y="77506"/>
                    <a:pt x="31734" y="77759"/>
                    <a:pt x="31734" y="80281"/>
                  </a:cubicBezTo>
                  <a:cubicBezTo>
                    <a:pt x="31734" y="83055"/>
                    <a:pt x="33503" y="83055"/>
                    <a:pt x="37799" y="83055"/>
                  </a:cubicBezTo>
                  <a:lnTo>
                    <a:pt x="48917" y="83055"/>
                  </a:lnTo>
                  <a:cubicBezTo>
                    <a:pt x="69637" y="83055"/>
                    <a:pt x="78987" y="100203"/>
                    <a:pt x="78987" y="124917"/>
                  </a:cubicBezTo>
                  <a:cubicBezTo>
                    <a:pt x="78987" y="159214"/>
                    <a:pt x="61551" y="166528"/>
                    <a:pt x="50433" y="166528"/>
                  </a:cubicBezTo>
                  <a:cubicBezTo>
                    <a:pt x="39568" y="166528"/>
                    <a:pt x="20616" y="162240"/>
                    <a:pt x="11772" y="147362"/>
                  </a:cubicBezTo>
                  <a:cubicBezTo>
                    <a:pt x="20616" y="148623"/>
                    <a:pt x="28450" y="143074"/>
                    <a:pt x="28450" y="133491"/>
                  </a:cubicBezTo>
                  <a:cubicBezTo>
                    <a:pt x="28450" y="124413"/>
                    <a:pt x="21627" y="119369"/>
                    <a:pt x="14299" y="119369"/>
                  </a:cubicBezTo>
                  <a:cubicBezTo>
                    <a:pt x="8235" y="119369"/>
                    <a:pt x="149" y="122900"/>
                    <a:pt x="149" y="133996"/>
                  </a:cubicBezTo>
                  <a:cubicBezTo>
                    <a:pt x="149" y="156945"/>
                    <a:pt x="23648" y="173589"/>
                    <a:pt x="51191" y="173589"/>
                  </a:cubicBezTo>
                  <a:cubicBezTo>
                    <a:pt x="82019" y="173589"/>
                    <a:pt x="105014" y="150640"/>
                    <a:pt x="105014" y="124917"/>
                  </a:cubicBezTo>
                  <a:cubicBezTo>
                    <a:pt x="105014" y="104238"/>
                    <a:pt x="89094" y="84568"/>
                    <a:pt x="62815" y="79272"/>
                  </a:cubicBezTo>
                  <a:close/>
                </a:path>
              </a:pathLst>
            </a:custGeom>
            <a:grpFill/>
            <a:ln w="25363" cap="flat">
              <a:noFill/>
              <a:prstDash val="solid"/>
              <a:miter/>
            </a:ln>
          </p:spPr>
          <p:txBody>
            <a:bodyPr rtlCol="0" anchor="ctr"/>
            <a:lstStyle/>
            <a:p>
              <a:endParaRPr lang="en-US"/>
            </a:p>
          </p:txBody>
        </p:sp>
        <p:sp>
          <p:nvSpPr>
            <p:cNvPr id="1394" name="Freeform: Shape 1393">
              <a:extLst>
                <a:ext uri="{FF2B5EF4-FFF2-40B4-BE49-F238E27FC236}">
                  <a16:creationId xmlns:a16="http://schemas.microsoft.com/office/drawing/2014/main" id="{06ABF447-9DC8-3829-A012-A7057B4B2EAA}"/>
                </a:ext>
              </a:extLst>
            </p:cNvPr>
            <p:cNvSpPr/>
            <p:nvPr>
              <p:custDataLst>
                <p:tags r:id="rId89"/>
              </p:custDataLst>
            </p:nvPr>
          </p:nvSpPr>
          <p:spPr>
            <a:xfrm>
              <a:off x="6535160" y="4524689"/>
              <a:ext cx="181934" cy="203260"/>
            </a:xfrm>
            <a:custGeom>
              <a:avLst/>
              <a:gdLst>
                <a:gd name="connsiteX0" fmla="*/ 159097 w 181934"/>
                <a:gd name="connsiteY0" fmla="*/ 9669 h 203260"/>
                <a:gd name="connsiteX1" fmla="*/ 161118 w 181934"/>
                <a:gd name="connsiteY1" fmla="*/ 5130 h 203260"/>
                <a:gd name="connsiteX2" fmla="*/ 156064 w 181934"/>
                <a:gd name="connsiteY2" fmla="*/ 86 h 203260"/>
                <a:gd name="connsiteX3" fmla="*/ 150758 w 181934"/>
                <a:gd name="connsiteY3" fmla="*/ 3616 h 203260"/>
                <a:gd name="connsiteX4" fmla="*/ 102748 w 181934"/>
                <a:gd name="connsiteY4" fmla="*/ 27574 h 203260"/>
                <a:gd name="connsiteX5" fmla="*/ 55495 w 181934"/>
                <a:gd name="connsiteY5" fmla="*/ 8156 h 203260"/>
                <a:gd name="connsiteX6" fmla="*/ 37302 w 181934"/>
                <a:gd name="connsiteY6" fmla="*/ 86 h 203260"/>
                <a:gd name="connsiteX7" fmla="*/ 157 w 181934"/>
                <a:gd name="connsiteY7" fmla="*/ 50775 h 203260"/>
                <a:gd name="connsiteX8" fmla="*/ 37302 w 181934"/>
                <a:gd name="connsiteY8" fmla="*/ 101716 h 203260"/>
                <a:gd name="connsiteX9" fmla="*/ 70151 w 181934"/>
                <a:gd name="connsiteY9" fmla="*/ 51027 h 203260"/>
                <a:gd name="connsiteX10" fmla="*/ 64845 w 181934"/>
                <a:gd name="connsiteY10" fmla="*/ 22530 h 203260"/>
                <a:gd name="connsiteX11" fmla="*/ 103000 w 181934"/>
                <a:gd name="connsiteY11" fmla="*/ 33122 h 203260"/>
                <a:gd name="connsiteX12" fmla="*/ 136608 w 181934"/>
                <a:gd name="connsiteY12" fmla="*/ 24296 h 203260"/>
                <a:gd name="connsiteX13" fmla="*/ 136860 w 181934"/>
                <a:gd name="connsiteY13" fmla="*/ 24548 h 203260"/>
                <a:gd name="connsiteX14" fmla="*/ 23404 w 181934"/>
                <a:gd name="connsiteY14" fmla="*/ 193259 h 203260"/>
                <a:gd name="connsiteX15" fmla="*/ 21130 w 181934"/>
                <a:gd name="connsiteY15" fmla="*/ 198303 h 203260"/>
                <a:gd name="connsiteX16" fmla="*/ 26184 w 181934"/>
                <a:gd name="connsiteY16" fmla="*/ 203347 h 203260"/>
                <a:gd name="connsiteX17" fmla="*/ 31237 w 181934"/>
                <a:gd name="connsiteY17" fmla="*/ 199564 h 203260"/>
                <a:gd name="connsiteX18" fmla="*/ 159097 w 181934"/>
                <a:gd name="connsiteY18" fmla="*/ 9669 h 203260"/>
                <a:gd name="connsiteX19" fmla="*/ 37555 w 181934"/>
                <a:gd name="connsiteY19" fmla="*/ 96168 h 203260"/>
                <a:gd name="connsiteX20" fmla="*/ 15824 w 181934"/>
                <a:gd name="connsiteY20" fmla="*/ 51027 h 203260"/>
                <a:gd name="connsiteX21" fmla="*/ 37555 w 181934"/>
                <a:gd name="connsiteY21" fmla="*/ 5634 h 203260"/>
                <a:gd name="connsiteX22" fmla="*/ 63834 w 181934"/>
                <a:gd name="connsiteY22" fmla="*/ 50775 h 203260"/>
                <a:gd name="connsiteX23" fmla="*/ 37555 w 181934"/>
                <a:gd name="connsiteY23" fmla="*/ 96168 h 203260"/>
                <a:gd name="connsiteX24" fmla="*/ 149495 w 181934"/>
                <a:gd name="connsiteY24" fmla="*/ 197798 h 203260"/>
                <a:gd name="connsiteX25" fmla="*/ 127764 w 181934"/>
                <a:gd name="connsiteY25" fmla="*/ 152657 h 203260"/>
                <a:gd name="connsiteX26" fmla="*/ 149495 w 181934"/>
                <a:gd name="connsiteY26" fmla="*/ 107264 h 203260"/>
                <a:gd name="connsiteX27" fmla="*/ 175774 w 181934"/>
                <a:gd name="connsiteY27" fmla="*/ 152405 h 203260"/>
                <a:gd name="connsiteX28" fmla="*/ 149495 w 181934"/>
                <a:gd name="connsiteY28" fmla="*/ 197798 h 203260"/>
                <a:gd name="connsiteX29" fmla="*/ 182091 w 181934"/>
                <a:gd name="connsiteY29" fmla="*/ 152657 h 203260"/>
                <a:gd name="connsiteX30" fmla="*/ 149242 w 181934"/>
                <a:gd name="connsiteY30" fmla="*/ 101716 h 203260"/>
                <a:gd name="connsiteX31" fmla="*/ 112097 w 181934"/>
                <a:gd name="connsiteY31" fmla="*/ 152405 h 203260"/>
                <a:gd name="connsiteX32" fmla="*/ 149242 w 181934"/>
                <a:gd name="connsiteY32" fmla="*/ 203347 h 203260"/>
                <a:gd name="connsiteX33" fmla="*/ 182091 w 181934"/>
                <a:gd name="connsiteY33" fmla="*/ 152657 h 2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1934" h="203260">
                  <a:moveTo>
                    <a:pt x="159097" y="9669"/>
                  </a:moveTo>
                  <a:cubicBezTo>
                    <a:pt x="160613" y="7399"/>
                    <a:pt x="161118" y="6643"/>
                    <a:pt x="161118" y="5130"/>
                  </a:cubicBezTo>
                  <a:cubicBezTo>
                    <a:pt x="161118" y="2356"/>
                    <a:pt x="158844" y="86"/>
                    <a:pt x="156064" y="86"/>
                  </a:cubicBezTo>
                  <a:cubicBezTo>
                    <a:pt x="153538" y="86"/>
                    <a:pt x="152274" y="1851"/>
                    <a:pt x="150758" y="3616"/>
                  </a:cubicBezTo>
                  <a:cubicBezTo>
                    <a:pt x="138124" y="20765"/>
                    <a:pt x="121194" y="27574"/>
                    <a:pt x="102748" y="27574"/>
                  </a:cubicBezTo>
                  <a:cubicBezTo>
                    <a:pt x="85060" y="27574"/>
                    <a:pt x="69393" y="21269"/>
                    <a:pt x="55495" y="8156"/>
                  </a:cubicBezTo>
                  <a:cubicBezTo>
                    <a:pt x="50694" y="3869"/>
                    <a:pt x="45388" y="86"/>
                    <a:pt x="37302" y="86"/>
                  </a:cubicBezTo>
                  <a:cubicBezTo>
                    <a:pt x="18098" y="86"/>
                    <a:pt x="157" y="21269"/>
                    <a:pt x="157" y="50775"/>
                  </a:cubicBezTo>
                  <a:cubicBezTo>
                    <a:pt x="157" y="81289"/>
                    <a:pt x="18350" y="101716"/>
                    <a:pt x="37302" y="101716"/>
                  </a:cubicBezTo>
                  <a:cubicBezTo>
                    <a:pt x="55748" y="101716"/>
                    <a:pt x="70151" y="79272"/>
                    <a:pt x="70151" y="51027"/>
                  </a:cubicBezTo>
                  <a:cubicBezTo>
                    <a:pt x="70151" y="47497"/>
                    <a:pt x="70151" y="35644"/>
                    <a:pt x="64845" y="22530"/>
                  </a:cubicBezTo>
                  <a:cubicBezTo>
                    <a:pt x="81269" y="31861"/>
                    <a:pt x="93904" y="33122"/>
                    <a:pt x="103000" y="33122"/>
                  </a:cubicBezTo>
                  <a:cubicBezTo>
                    <a:pt x="122205" y="33122"/>
                    <a:pt x="135092" y="25304"/>
                    <a:pt x="136608" y="24296"/>
                  </a:cubicBezTo>
                  <a:lnTo>
                    <a:pt x="136860" y="24548"/>
                  </a:lnTo>
                  <a:lnTo>
                    <a:pt x="23404" y="193259"/>
                  </a:lnTo>
                  <a:cubicBezTo>
                    <a:pt x="21130" y="196538"/>
                    <a:pt x="21130" y="197798"/>
                    <a:pt x="21130" y="198303"/>
                  </a:cubicBezTo>
                  <a:cubicBezTo>
                    <a:pt x="21130" y="201077"/>
                    <a:pt x="23657" y="203347"/>
                    <a:pt x="26184" y="203347"/>
                  </a:cubicBezTo>
                  <a:cubicBezTo>
                    <a:pt x="28711" y="203347"/>
                    <a:pt x="29216" y="202338"/>
                    <a:pt x="31237" y="199564"/>
                  </a:cubicBezTo>
                  <a:lnTo>
                    <a:pt x="159097" y="9669"/>
                  </a:lnTo>
                  <a:close/>
                  <a:moveTo>
                    <a:pt x="37555" y="96168"/>
                  </a:moveTo>
                  <a:cubicBezTo>
                    <a:pt x="32501" y="96168"/>
                    <a:pt x="15824" y="92890"/>
                    <a:pt x="15824" y="51027"/>
                  </a:cubicBezTo>
                  <a:cubicBezTo>
                    <a:pt x="15824" y="8912"/>
                    <a:pt x="32248" y="5634"/>
                    <a:pt x="37555" y="5634"/>
                  </a:cubicBezTo>
                  <a:cubicBezTo>
                    <a:pt x="50947" y="5634"/>
                    <a:pt x="63834" y="24296"/>
                    <a:pt x="63834" y="50775"/>
                  </a:cubicBezTo>
                  <a:cubicBezTo>
                    <a:pt x="63834" y="78011"/>
                    <a:pt x="50694" y="96168"/>
                    <a:pt x="37555" y="96168"/>
                  </a:cubicBezTo>
                  <a:close/>
                  <a:moveTo>
                    <a:pt x="149495" y="197798"/>
                  </a:moveTo>
                  <a:cubicBezTo>
                    <a:pt x="144441" y="197798"/>
                    <a:pt x="127764" y="194520"/>
                    <a:pt x="127764" y="152657"/>
                  </a:cubicBezTo>
                  <a:cubicBezTo>
                    <a:pt x="127764" y="110543"/>
                    <a:pt x="144188" y="107264"/>
                    <a:pt x="149495" y="107264"/>
                  </a:cubicBezTo>
                  <a:cubicBezTo>
                    <a:pt x="162887" y="107264"/>
                    <a:pt x="175774" y="125926"/>
                    <a:pt x="175774" y="152405"/>
                  </a:cubicBezTo>
                  <a:cubicBezTo>
                    <a:pt x="175774" y="179641"/>
                    <a:pt x="162634" y="197798"/>
                    <a:pt x="149495" y="197798"/>
                  </a:cubicBezTo>
                  <a:close/>
                  <a:moveTo>
                    <a:pt x="182091" y="152657"/>
                  </a:moveTo>
                  <a:cubicBezTo>
                    <a:pt x="182091" y="123656"/>
                    <a:pt x="167183" y="101716"/>
                    <a:pt x="149242" y="101716"/>
                  </a:cubicBezTo>
                  <a:cubicBezTo>
                    <a:pt x="130038" y="101716"/>
                    <a:pt x="112097" y="122900"/>
                    <a:pt x="112097" y="152405"/>
                  </a:cubicBezTo>
                  <a:cubicBezTo>
                    <a:pt x="112097" y="182920"/>
                    <a:pt x="130290" y="203347"/>
                    <a:pt x="149242" y="203347"/>
                  </a:cubicBezTo>
                  <a:cubicBezTo>
                    <a:pt x="167688" y="203347"/>
                    <a:pt x="182091" y="180902"/>
                    <a:pt x="182091" y="152657"/>
                  </a:cubicBezTo>
                  <a:close/>
                </a:path>
              </a:pathLst>
            </a:custGeom>
            <a:grpFill/>
            <a:ln w="25363" cap="flat">
              <a:noFill/>
              <a:prstDash val="solid"/>
              <a:miter/>
            </a:ln>
          </p:spPr>
          <p:txBody>
            <a:bodyPr rtlCol="0" anchor="ctr"/>
            <a:lstStyle/>
            <a:p>
              <a:endParaRPr lang="en-US"/>
            </a:p>
          </p:txBody>
        </p:sp>
        <p:sp>
          <p:nvSpPr>
            <p:cNvPr id="1395" name="Freeform: Shape 1394">
              <a:extLst>
                <a:ext uri="{FF2B5EF4-FFF2-40B4-BE49-F238E27FC236}">
                  <a16:creationId xmlns:a16="http://schemas.microsoft.com/office/drawing/2014/main" id="{B85FC835-0466-0519-06CE-4A7361F53821}"/>
                </a:ext>
              </a:extLst>
            </p:cNvPr>
            <p:cNvSpPr/>
            <p:nvPr>
              <p:custDataLst>
                <p:tags r:id="rId90"/>
              </p:custDataLst>
            </p:nvPr>
          </p:nvSpPr>
          <p:spPr>
            <a:xfrm>
              <a:off x="7009748" y="4501993"/>
              <a:ext cx="10107" cy="302621"/>
            </a:xfrm>
            <a:custGeom>
              <a:avLst/>
              <a:gdLst>
                <a:gd name="connsiteX0" fmla="*/ 0 w 10107"/>
                <a:gd name="connsiteY0" fmla="*/ 0 h 302621"/>
                <a:gd name="connsiteX1" fmla="*/ 10107 w 10107"/>
                <a:gd name="connsiteY1" fmla="*/ 0 h 302621"/>
                <a:gd name="connsiteX2" fmla="*/ 10107 w 10107"/>
                <a:gd name="connsiteY2" fmla="*/ 302621 h 302621"/>
                <a:gd name="connsiteX3" fmla="*/ 0 w 10107"/>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07" h="302621">
                  <a:moveTo>
                    <a:pt x="0" y="0"/>
                  </a:moveTo>
                  <a:lnTo>
                    <a:pt x="10107" y="0"/>
                  </a:lnTo>
                  <a:lnTo>
                    <a:pt x="10107" y="302621"/>
                  </a:lnTo>
                  <a:lnTo>
                    <a:pt x="0" y="302621"/>
                  </a:lnTo>
                  <a:close/>
                </a:path>
              </a:pathLst>
            </a:custGeom>
            <a:grpFill/>
            <a:ln w="25363" cap="flat">
              <a:noFill/>
              <a:prstDash val="solid"/>
              <a:miter/>
            </a:ln>
          </p:spPr>
          <p:txBody>
            <a:bodyPr rtlCol="0" anchor="ctr"/>
            <a:lstStyle/>
            <a:p>
              <a:endParaRPr lang="en-US"/>
            </a:p>
          </p:txBody>
        </p:sp>
        <p:sp>
          <p:nvSpPr>
            <p:cNvPr id="1396" name="Freeform: Shape 1395">
              <a:extLst>
                <a:ext uri="{FF2B5EF4-FFF2-40B4-BE49-F238E27FC236}">
                  <a16:creationId xmlns:a16="http://schemas.microsoft.com/office/drawing/2014/main" id="{9CFF6334-B844-692D-5434-540DC3A73796}"/>
                </a:ext>
              </a:extLst>
            </p:cNvPr>
            <p:cNvSpPr/>
            <p:nvPr>
              <p:custDataLst>
                <p:tags r:id="rId91"/>
              </p:custDataLst>
            </p:nvPr>
          </p:nvSpPr>
          <p:spPr>
            <a:xfrm>
              <a:off x="7375344" y="4543350"/>
              <a:ext cx="108402" cy="176024"/>
            </a:xfrm>
            <a:custGeom>
              <a:avLst/>
              <a:gdLst>
                <a:gd name="connsiteX0" fmla="*/ 106318 w 108402"/>
                <a:gd name="connsiteY0" fmla="*/ 16982 h 176024"/>
                <a:gd name="connsiteX1" fmla="*/ 108593 w 108402"/>
                <a:gd name="connsiteY1" fmla="*/ 8156 h 176024"/>
                <a:gd name="connsiteX2" fmla="*/ 47190 w 108402"/>
                <a:gd name="connsiteY2" fmla="*/ 8156 h 176024"/>
                <a:gd name="connsiteX3" fmla="*/ 14846 w 108402"/>
                <a:gd name="connsiteY3" fmla="*/ 86 h 176024"/>
                <a:gd name="connsiteX4" fmla="*/ 8529 w 108402"/>
                <a:gd name="connsiteY4" fmla="*/ 86 h 176024"/>
                <a:gd name="connsiteX5" fmla="*/ 190 w 108402"/>
                <a:gd name="connsiteY5" fmla="*/ 52036 h 176024"/>
                <a:gd name="connsiteX6" fmla="*/ 6507 w 108402"/>
                <a:gd name="connsiteY6" fmla="*/ 52036 h 176024"/>
                <a:gd name="connsiteX7" fmla="*/ 12824 w 108402"/>
                <a:gd name="connsiteY7" fmla="*/ 29087 h 176024"/>
                <a:gd name="connsiteX8" fmla="*/ 37588 w 108402"/>
                <a:gd name="connsiteY8" fmla="*/ 27574 h 176024"/>
                <a:gd name="connsiteX9" fmla="*/ 89894 w 108402"/>
                <a:gd name="connsiteY9" fmla="*/ 27574 h 176024"/>
                <a:gd name="connsiteX10" fmla="*/ 61593 w 108402"/>
                <a:gd name="connsiteY10" fmla="*/ 67419 h 176024"/>
                <a:gd name="connsiteX11" fmla="*/ 30512 w 108402"/>
                <a:gd name="connsiteY11" fmla="*/ 162240 h 176024"/>
                <a:gd name="connsiteX12" fmla="*/ 42136 w 108402"/>
                <a:gd name="connsiteY12" fmla="*/ 176111 h 176024"/>
                <a:gd name="connsiteX13" fmla="*/ 53760 w 108402"/>
                <a:gd name="connsiteY13" fmla="*/ 162240 h 176024"/>
                <a:gd name="connsiteX14" fmla="*/ 53760 w 108402"/>
                <a:gd name="connsiteY14" fmla="*/ 149379 h 176024"/>
                <a:gd name="connsiteX15" fmla="*/ 56539 w 108402"/>
                <a:gd name="connsiteY15" fmla="*/ 108021 h 176024"/>
                <a:gd name="connsiteX16" fmla="*/ 72206 w 108402"/>
                <a:gd name="connsiteY16" fmla="*/ 64897 h 176024"/>
                <a:gd name="connsiteX17" fmla="*/ 106318 w 108402"/>
                <a:gd name="connsiteY17" fmla="*/ 16982 h 17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402" h="176024">
                  <a:moveTo>
                    <a:pt x="106318" y="16982"/>
                  </a:moveTo>
                  <a:cubicBezTo>
                    <a:pt x="108593" y="13956"/>
                    <a:pt x="108593" y="13452"/>
                    <a:pt x="108593" y="8156"/>
                  </a:cubicBezTo>
                  <a:lnTo>
                    <a:pt x="47190" y="8156"/>
                  </a:lnTo>
                  <a:cubicBezTo>
                    <a:pt x="16362" y="8156"/>
                    <a:pt x="15857" y="4877"/>
                    <a:pt x="14846" y="86"/>
                  </a:cubicBezTo>
                  <a:lnTo>
                    <a:pt x="8529" y="86"/>
                  </a:lnTo>
                  <a:lnTo>
                    <a:pt x="190" y="52036"/>
                  </a:lnTo>
                  <a:lnTo>
                    <a:pt x="6507" y="52036"/>
                  </a:lnTo>
                  <a:cubicBezTo>
                    <a:pt x="7265" y="48001"/>
                    <a:pt x="9539" y="32113"/>
                    <a:pt x="12824" y="29087"/>
                  </a:cubicBezTo>
                  <a:cubicBezTo>
                    <a:pt x="14593" y="27574"/>
                    <a:pt x="34303" y="27574"/>
                    <a:pt x="37588" y="27574"/>
                  </a:cubicBezTo>
                  <a:lnTo>
                    <a:pt x="89894" y="27574"/>
                  </a:lnTo>
                  <a:cubicBezTo>
                    <a:pt x="87114" y="31609"/>
                    <a:pt x="67152" y="59097"/>
                    <a:pt x="61593" y="67419"/>
                  </a:cubicBezTo>
                  <a:cubicBezTo>
                    <a:pt x="38851" y="101464"/>
                    <a:pt x="30512" y="136518"/>
                    <a:pt x="30512" y="162240"/>
                  </a:cubicBezTo>
                  <a:cubicBezTo>
                    <a:pt x="30512" y="164762"/>
                    <a:pt x="30512" y="176111"/>
                    <a:pt x="42136" y="176111"/>
                  </a:cubicBezTo>
                  <a:cubicBezTo>
                    <a:pt x="53760" y="176111"/>
                    <a:pt x="53760" y="164762"/>
                    <a:pt x="53760" y="162240"/>
                  </a:cubicBezTo>
                  <a:lnTo>
                    <a:pt x="53760" y="149379"/>
                  </a:lnTo>
                  <a:cubicBezTo>
                    <a:pt x="53760" y="135509"/>
                    <a:pt x="54518" y="121639"/>
                    <a:pt x="56539" y="108021"/>
                  </a:cubicBezTo>
                  <a:cubicBezTo>
                    <a:pt x="57550" y="102221"/>
                    <a:pt x="61088" y="80533"/>
                    <a:pt x="72206" y="64897"/>
                  </a:cubicBezTo>
                  <a:lnTo>
                    <a:pt x="106318" y="16982"/>
                  </a:lnTo>
                  <a:close/>
                </a:path>
              </a:pathLst>
            </a:custGeom>
            <a:grpFill/>
            <a:ln w="25363" cap="flat">
              <a:noFill/>
              <a:prstDash val="solid"/>
              <a:miter/>
            </a:ln>
          </p:spPr>
          <p:txBody>
            <a:bodyPr rtlCol="0" anchor="ctr"/>
            <a:lstStyle/>
            <a:p>
              <a:endParaRPr lang="en-US"/>
            </a:p>
          </p:txBody>
        </p:sp>
        <p:sp>
          <p:nvSpPr>
            <p:cNvPr id="1397" name="Freeform: Shape 1396">
              <a:extLst>
                <a:ext uri="{FF2B5EF4-FFF2-40B4-BE49-F238E27FC236}">
                  <a16:creationId xmlns:a16="http://schemas.microsoft.com/office/drawing/2014/main" id="{278A3146-7170-4011-AE01-432DACC7E58B}"/>
                </a:ext>
              </a:extLst>
            </p:cNvPr>
            <p:cNvSpPr/>
            <p:nvPr>
              <p:custDataLst>
                <p:tags r:id="rId92"/>
              </p:custDataLst>
            </p:nvPr>
          </p:nvSpPr>
          <p:spPr>
            <a:xfrm>
              <a:off x="7498150" y="4545872"/>
              <a:ext cx="104864" cy="173502"/>
            </a:xfrm>
            <a:custGeom>
              <a:avLst/>
              <a:gdLst>
                <a:gd name="connsiteX0" fmla="*/ 30770 w 104864"/>
                <a:gd name="connsiteY0" fmla="*/ 52792 h 173502"/>
                <a:gd name="connsiteX1" fmla="*/ 18136 w 104864"/>
                <a:gd name="connsiteY1" fmla="*/ 32365 h 173502"/>
                <a:gd name="connsiteX2" fmla="*/ 52501 w 104864"/>
                <a:gd name="connsiteY2" fmla="*/ 6390 h 173502"/>
                <a:gd name="connsiteX3" fmla="*/ 87119 w 104864"/>
                <a:gd name="connsiteY3" fmla="*/ 37661 h 173502"/>
                <a:gd name="connsiteX4" fmla="*/ 62103 w 104864"/>
                <a:gd name="connsiteY4" fmla="*/ 72967 h 173502"/>
                <a:gd name="connsiteX5" fmla="*/ 30770 w 104864"/>
                <a:gd name="connsiteY5" fmla="*/ 52792 h 173502"/>
                <a:gd name="connsiteX6" fmla="*/ 67662 w 104864"/>
                <a:gd name="connsiteY6" fmla="*/ 76750 h 173502"/>
                <a:gd name="connsiteX7" fmla="*/ 98237 w 104864"/>
                <a:gd name="connsiteY7" fmla="*/ 37661 h 173502"/>
                <a:gd name="connsiteX8" fmla="*/ 52754 w 104864"/>
                <a:gd name="connsiteY8" fmla="*/ 86 h 173502"/>
                <a:gd name="connsiteX9" fmla="*/ 7018 w 104864"/>
                <a:gd name="connsiteY9" fmla="*/ 42201 h 173502"/>
                <a:gd name="connsiteX10" fmla="*/ 18136 w 104864"/>
                <a:gd name="connsiteY10" fmla="*/ 69941 h 173502"/>
                <a:gd name="connsiteX11" fmla="*/ 36582 w 104864"/>
                <a:gd name="connsiteY11" fmla="*/ 83559 h 173502"/>
                <a:gd name="connsiteX12" fmla="*/ 195 w 104864"/>
                <a:gd name="connsiteY12" fmla="*/ 129961 h 173502"/>
                <a:gd name="connsiteX13" fmla="*/ 52501 w 104864"/>
                <a:gd name="connsiteY13" fmla="*/ 173589 h 173502"/>
                <a:gd name="connsiteX14" fmla="*/ 105060 w 104864"/>
                <a:gd name="connsiteY14" fmla="*/ 125674 h 173502"/>
                <a:gd name="connsiteX15" fmla="*/ 92678 w 104864"/>
                <a:gd name="connsiteY15" fmla="*/ 94655 h 173502"/>
                <a:gd name="connsiteX16" fmla="*/ 67662 w 104864"/>
                <a:gd name="connsiteY16" fmla="*/ 76750 h 173502"/>
                <a:gd name="connsiteX17" fmla="*/ 42394 w 104864"/>
                <a:gd name="connsiteY17" fmla="*/ 87342 h 173502"/>
                <a:gd name="connsiteX18" fmla="*/ 73474 w 104864"/>
                <a:gd name="connsiteY18" fmla="*/ 107012 h 173502"/>
                <a:gd name="connsiteX19" fmla="*/ 92426 w 104864"/>
                <a:gd name="connsiteY19" fmla="*/ 134752 h 173502"/>
                <a:gd name="connsiteX20" fmla="*/ 52754 w 104864"/>
                <a:gd name="connsiteY20" fmla="*/ 166528 h 173502"/>
                <a:gd name="connsiteX21" fmla="*/ 12829 w 104864"/>
                <a:gd name="connsiteY21" fmla="*/ 129961 h 173502"/>
                <a:gd name="connsiteX22" fmla="*/ 42394 w 104864"/>
                <a:gd name="connsiteY22" fmla="*/ 87342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4864" h="173502">
                  <a:moveTo>
                    <a:pt x="30770" y="52792"/>
                  </a:moveTo>
                  <a:cubicBezTo>
                    <a:pt x="19147" y="45227"/>
                    <a:pt x="18136" y="36653"/>
                    <a:pt x="18136" y="32365"/>
                  </a:cubicBezTo>
                  <a:cubicBezTo>
                    <a:pt x="18136" y="16982"/>
                    <a:pt x="34560" y="6390"/>
                    <a:pt x="52501" y="6390"/>
                  </a:cubicBezTo>
                  <a:cubicBezTo>
                    <a:pt x="70947" y="6390"/>
                    <a:pt x="87119" y="19504"/>
                    <a:pt x="87119" y="37661"/>
                  </a:cubicBezTo>
                  <a:cubicBezTo>
                    <a:pt x="87119" y="52036"/>
                    <a:pt x="77264" y="64141"/>
                    <a:pt x="62103" y="72967"/>
                  </a:cubicBezTo>
                  <a:lnTo>
                    <a:pt x="30770" y="52792"/>
                  </a:lnTo>
                  <a:close/>
                  <a:moveTo>
                    <a:pt x="67662" y="76750"/>
                  </a:moveTo>
                  <a:cubicBezTo>
                    <a:pt x="85856" y="67419"/>
                    <a:pt x="98237" y="54306"/>
                    <a:pt x="98237" y="37661"/>
                  </a:cubicBezTo>
                  <a:cubicBezTo>
                    <a:pt x="98237" y="14460"/>
                    <a:pt x="75748" y="86"/>
                    <a:pt x="52754" y="86"/>
                  </a:cubicBezTo>
                  <a:cubicBezTo>
                    <a:pt x="27485" y="86"/>
                    <a:pt x="7018" y="18748"/>
                    <a:pt x="7018" y="42201"/>
                  </a:cubicBezTo>
                  <a:cubicBezTo>
                    <a:pt x="7018" y="46740"/>
                    <a:pt x="7523" y="58088"/>
                    <a:pt x="18136" y="69941"/>
                  </a:cubicBezTo>
                  <a:cubicBezTo>
                    <a:pt x="20915" y="72967"/>
                    <a:pt x="30265" y="79272"/>
                    <a:pt x="36582" y="83559"/>
                  </a:cubicBezTo>
                  <a:cubicBezTo>
                    <a:pt x="21926" y="90872"/>
                    <a:pt x="195" y="104995"/>
                    <a:pt x="195" y="129961"/>
                  </a:cubicBezTo>
                  <a:cubicBezTo>
                    <a:pt x="195" y="156692"/>
                    <a:pt x="25969" y="173589"/>
                    <a:pt x="52501" y="173589"/>
                  </a:cubicBezTo>
                  <a:cubicBezTo>
                    <a:pt x="81055" y="173589"/>
                    <a:pt x="105060" y="152657"/>
                    <a:pt x="105060" y="125674"/>
                  </a:cubicBezTo>
                  <a:cubicBezTo>
                    <a:pt x="105060" y="116595"/>
                    <a:pt x="102280" y="105247"/>
                    <a:pt x="92678" y="94655"/>
                  </a:cubicBezTo>
                  <a:cubicBezTo>
                    <a:pt x="87877" y="89359"/>
                    <a:pt x="83834" y="86837"/>
                    <a:pt x="67662" y="76750"/>
                  </a:cubicBezTo>
                  <a:close/>
                  <a:moveTo>
                    <a:pt x="42394" y="87342"/>
                  </a:moveTo>
                  <a:lnTo>
                    <a:pt x="73474" y="107012"/>
                  </a:lnTo>
                  <a:cubicBezTo>
                    <a:pt x="80549" y="111804"/>
                    <a:pt x="92426" y="119369"/>
                    <a:pt x="92426" y="134752"/>
                  </a:cubicBezTo>
                  <a:cubicBezTo>
                    <a:pt x="92426" y="153414"/>
                    <a:pt x="73474" y="166528"/>
                    <a:pt x="52754" y="166528"/>
                  </a:cubicBezTo>
                  <a:cubicBezTo>
                    <a:pt x="31023" y="166528"/>
                    <a:pt x="12829" y="150892"/>
                    <a:pt x="12829" y="129961"/>
                  </a:cubicBezTo>
                  <a:cubicBezTo>
                    <a:pt x="12829" y="115334"/>
                    <a:pt x="20915" y="99194"/>
                    <a:pt x="42394" y="87342"/>
                  </a:cubicBezTo>
                  <a:close/>
                </a:path>
              </a:pathLst>
            </a:custGeom>
            <a:grpFill/>
            <a:ln w="25363" cap="flat">
              <a:noFill/>
              <a:prstDash val="solid"/>
              <a:miter/>
            </a:ln>
          </p:spPr>
          <p:txBody>
            <a:bodyPr rtlCol="0" anchor="ctr"/>
            <a:lstStyle/>
            <a:p>
              <a:endParaRPr lang="en-US"/>
            </a:p>
          </p:txBody>
        </p:sp>
        <p:sp>
          <p:nvSpPr>
            <p:cNvPr id="1398" name="Freeform: Shape 1397">
              <a:extLst>
                <a:ext uri="{FF2B5EF4-FFF2-40B4-BE49-F238E27FC236}">
                  <a16:creationId xmlns:a16="http://schemas.microsoft.com/office/drawing/2014/main" id="{526C69E2-9379-7113-A540-5C188479F734}"/>
                </a:ext>
              </a:extLst>
            </p:cNvPr>
            <p:cNvSpPr/>
            <p:nvPr>
              <p:custDataLst>
                <p:tags r:id="rId93"/>
              </p:custDataLst>
            </p:nvPr>
          </p:nvSpPr>
          <p:spPr>
            <a:xfrm>
              <a:off x="7635612" y="4687096"/>
              <a:ext cx="26784" cy="26731"/>
            </a:xfrm>
            <a:custGeom>
              <a:avLst/>
              <a:gdLst>
                <a:gd name="connsiteX0" fmla="*/ 26985 w 26784"/>
                <a:gd name="connsiteY0" fmla="*/ 13452 h 26731"/>
                <a:gd name="connsiteX1" fmla="*/ 13592 w 26784"/>
                <a:gd name="connsiteY1" fmla="*/ 86 h 26731"/>
                <a:gd name="connsiteX2" fmla="*/ 200 w 26784"/>
                <a:gd name="connsiteY2" fmla="*/ 13452 h 26731"/>
                <a:gd name="connsiteX3" fmla="*/ 13592 w 26784"/>
                <a:gd name="connsiteY3" fmla="*/ 26817 h 26731"/>
                <a:gd name="connsiteX4" fmla="*/ 26985 w 26784"/>
                <a:gd name="connsiteY4" fmla="*/ 13452 h 26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84" h="26731">
                  <a:moveTo>
                    <a:pt x="26985" y="13452"/>
                  </a:moveTo>
                  <a:cubicBezTo>
                    <a:pt x="26985" y="6138"/>
                    <a:pt x="20920" y="86"/>
                    <a:pt x="13592" y="86"/>
                  </a:cubicBezTo>
                  <a:cubicBezTo>
                    <a:pt x="6265" y="86"/>
                    <a:pt x="200" y="6138"/>
                    <a:pt x="200" y="13452"/>
                  </a:cubicBezTo>
                  <a:cubicBezTo>
                    <a:pt x="200" y="20765"/>
                    <a:pt x="6265" y="26817"/>
                    <a:pt x="13592" y="26817"/>
                  </a:cubicBezTo>
                  <a:cubicBezTo>
                    <a:pt x="20920" y="26817"/>
                    <a:pt x="26985" y="20765"/>
                    <a:pt x="26985" y="13452"/>
                  </a:cubicBezTo>
                  <a:close/>
                </a:path>
              </a:pathLst>
            </a:custGeom>
            <a:grpFill/>
            <a:ln w="25363" cap="flat">
              <a:noFill/>
              <a:prstDash val="solid"/>
              <a:miter/>
            </a:ln>
          </p:spPr>
          <p:txBody>
            <a:bodyPr rtlCol="0" anchor="ctr"/>
            <a:lstStyle/>
            <a:p>
              <a:endParaRPr lang="en-US"/>
            </a:p>
          </p:txBody>
        </p:sp>
        <p:sp>
          <p:nvSpPr>
            <p:cNvPr id="1399" name="Freeform: Shape 1398">
              <a:extLst>
                <a:ext uri="{FF2B5EF4-FFF2-40B4-BE49-F238E27FC236}">
                  <a16:creationId xmlns:a16="http://schemas.microsoft.com/office/drawing/2014/main" id="{F7D37F63-5FB1-5618-A1C3-53AA129AB5DA}"/>
                </a:ext>
              </a:extLst>
            </p:cNvPr>
            <p:cNvSpPr/>
            <p:nvPr>
              <p:custDataLst>
                <p:tags r:id="rId94"/>
              </p:custDataLst>
            </p:nvPr>
          </p:nvSpPr>
          <p:spPr>
            <a:xfrm>
              <a:off x="7694684" y="4545872"/>
              <a:ext cx="104864" cy="173502"/>
            </a:xfrm>
            <a:custGeom>
              <a:avLst/>
              <a:gdLst>
                <a:gd name="connsiteX0" fmla="*/ 22945 w 104864"/>
                <a:gd name="connsiteY0" fmla="*/ 85324 h 173502"/>
                <a:gd name="connsiteX1" fmla="*/ 22945 w 104864"/>
                <a:gd name="connsiteY1" fmla="*/ 79272 h 173502"/>
                <a:gd name="connsiteX2" fmla="*/ 67165 w 104864"/>
                <a:gd name="connsiteY2" fmla="*/ 6390 h 173502"/>
                <a:gd name="connsiteX3" fmla="*/ 89401 w 104864"/>
                <a:gd name="connsiteY3" fmla="*/ 16478 h 173502"/>
                <a:gd name="connsiteX4" fmla="*/ 75503 w 104864"/>
                <a:gd name="connsiteY4" fmla="*/ 27826 h 173502"/>
                <a:gd name="connsiteX5" fmla="*/ 87127 w 104864"/>
                <a:gd name="connsiteY5" fmla="*/ 39427 h 173502"/>
                <a:gd name="connsiteX6" fmla="*/ 98751 w 104864"/>
                <a:gd name="connsiteY6" fmla="*/ 27322 h 173502"/>
                <a:gd name="connsiteX7" fmla="*/ 66659 w 104864"/>
                <a:gd name="connsiteY7" fmla="*/ 86 h 173502"/>
                <a:gd name="connsiteX8" fmla="*/ 203 w 104864"/>
                <a:gd name="connsiteY8" fmla="*/ 88350 h 173502"/>
                <a:gd name="connsiteX9" fmla="*/ 53014 w 104864"/>
                <a:gd name="connsiteY9" fmla="*/ 173589 h 173502"/>
                <a:gd name="connsiteX10" fmla="*/ 105068 w 104864"/>
                <a:gd name="connsiteY10" fmla="*/ 116595 h 173502"/>
                <a:gd name="connsiteX11" fmla="*/ 54530 w 104864"/>
                <a:gd name="connsiteY11" fmla="*/ 60358 h 173502"/>
                <a:gd name="connsiteX12" fmla="*/ 22945 w 104864"/>
                <a:gd name="connsiteY12" fmla="*/ 85324 h 173502"/>
                <a:gd name="connsiteX13" fmla="*/ 53014 w 104864"/>
                <a:gd name="connsiteY13" fmla="*/ 166528 h 173502"/>
                <a:gd name="connsiteX14" fmla="*/ 27998 w 104864"/>
                <a:gd name="connsiteY14" fmla="*/ 147614 h 173502"/>
                <a:gd name="connsiteX15" fmla="*/ 23450 w 104864"/>
                <a:gd name="connsiteY15" fmla="*/ 111047 h 173502"/>
                <a:gd name="connsiteX16" fmla="*/ 54278 w 104864"/>
                <a:gd name="connsiteY16" fmla="*/ 66158 h 173502"/>
                <a:gd name="connsiteX17" fmla="*/ 77778 w 104864"/>
                <a:gd name="connsiteY17" fmla="*/ 81794 h 173502"/>
                <a:gd name="connsiteX18" fmla="*/ 82326 w 104864"/>
                <a:gd name="connsiteY18" fmla="*/ 116343 h 173502"/>
                <a:gd name="connsiteX19" fmla="*/ 78030 w 104864"/>
                <a:gd name="connsiteY19" fmla="*/ 150136 h 173502"/>
                <a:gd name="connsiteX20" fmla="*/ 53014 w 104864"/>
                <a:gd name="connsiteY20" fmla="*/ 166528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4864" h="173502">
                  <a:moveTo>
                    <a:pt x="22945" y="85324"/>
                  </a:moveTo>
                  <a:lnTo>
                    <a:pt x="22945" y="79272"/>
                  </a:lnTo>
                  <a:cubicBezTo>
                    <a:pt x="22945" y="15469"/>
                    <a:pt x="54278" y="6390"/>
                    <a:pt x="67165" y="6390"/>
                  </a:cubicBezTo>
                  <a:cubicBezTo>
                    <a:pt x="73229" y="6390"/>
                    <a:pt x="83842" y="7904"/>
                    <a:pt x="89401" y="16478"/>
                  </a:cubicBezTo>
                  <a:cubicBezTo>
                    <a:pt x="85611" y="16478"/>
                    <a:pt x="75503" y="16478"/>
                    <a:pt x="75503" y="27826"/>
                  </a:cubicBezTo>
                  <a:cubicBezTo>
                    <a:pt x="75503" y="35644"/>
                    <a:pt x="81568" y="39427"/>
                    <a:pt x="87127" y="39427"/>
                  </a:cubicBezTo>
                  <a:cubicBezTo>
                    <a:pt x="91170" y="39427"/>
                    <a:pt x="98751" y="37157"/>
                    <a:pt x="98751" y="27322"/>
                  </a:cubicBezTo>
                  <a:cubicBezTo>
                    <a:pt x="98751" y="12191"/>
                    <a:pt x="87632" y="86"/>
                    <a:pt x="66659" y="86"/>
                  </a:cubicBezTo>
                  <a:cubicBezTo>
                    <a:pt x="34315" y="86"/>
                    <a:pt x="203" y="32618"/>
                    <a:pt x="203" y="88350"/>
                  </a:cubicBezTo>
                  <a:cubicBezTo>
                    <a:pt x="203" y="155684"/>
                    <a:pt x="29514" y="173589"/>
                    <a:pt x="53014" y="173589"/>
                  </a:cubicBezTo>
                  <a:cubicBezTo>
                    <a:pt x="81062" y="173589"/>
                    <a:pt x="105068" y="149883"/>
                    <a:pt x="105068" y="116595"/>
                  </a:cubicBezTo>
                  <a:cubicBezTo>
                    <a:pt x="105068" y="84568"/>
                    <a:pt x="82579" y="60358"/>
                    <a:pt x="54530" y="60358"/>
                  </a:cubicBezTo>
                  <a:cubicBezTo>
                    <a:pt x="37348" y="60358"/>
                    <a:pt x="27998" y="73219"/>
                    <a:pt x="22945" y="85324"/>
                  </a:cubicBezTo>
                  <a:close/>
                  <a:moveTo>
                    <a:pt x="53014" y="166528"/>
                  </a:moveTo>
                  <a:cubicBezTo>
                    <a:pt x="37095" y="166528"/>
                    <a:pt x="29514" y="151397"/>
                    <a:pt x="27998" y="147614"/>
                  </a:cubicBezTo>
                  <a:cubicBezTo>
                    <a:pt x="23450" y="135761"/>
                    <a:pt x="23450" y="115586"/>
                    <a:pt x="23450" y="111047"/>
                  </a:cubicBezTo>
                  <a:cubicBezTo>
                    <a:pt x="23450" y="91377"/>
                    <a:pt x="31536" y="66158"/>
                    <a:pt x="54278" y="66158"/>
                  </a:cubicBezTo>
                  <a:cubicBezTo>
                    <a:pt x="58321" y="66158"/>
                    <a:pt x="69944" y="66158"/>
                    <a:pt x="77778" y="81794"/>
                  </a:cubicBezTo>
                  <a:cubicBezTo>
                    <a:pt x="82326" y="91124"/>
                    <a:pt x="82326" y="103986"/>
                    <a:pt x="82326" y="116343"/>
                  </a:cubicBezTo>
                  <a:cubicBezTo>
                    <a:pt x="82326" y="128448"/>
                    <a:pt x="82326" y="141057"/>
                    <a:pt x="78030" y="150136"/>
                  </a:cubicBezTo>
                  <a:cubicBezTo>
                    <a:pt x="70450" y="165267"/>
                    <a:pt x="58826" y="166528"/>
                    <a:pt x="53014" y="166528"/>
                  </a:cubicBezTo>
                  <a:close/>
                </a:path>
              </a:pathLst>
            </a:custGeom>
            <a:grpFill/>
            <a:ln w="25363" cap="flat">
              <a:noFill/>
              <a:prstDash val="solid"/>
              <a:miter/>
            </a:ln>
          </p:spPr>
          <p:txBody>
            <a:bodyPr rtlCol="0" anchor="ctr"/>
            <a:lstStyle/>
            <a:p>
              <a:endParaRPr lang="en-US"/>
            </a:p>
          </p:txBody>
        </p:sp>
        <p:sp>
          <p:nvSpPr>
            <p:cNvPr id="1400" name="Freeform: Shape 1399">
              <a:extLst>
                <a:ext uri="{FF2B5EF4-FFF2-40B4-BE49-F238E27FC236}">
                  <a16:creationId xmlns:a16="http://schemas.microsoft.com/office/drawing/2014/main" id="{9815AD76-6631-14EE-FFC0-FFD317E71988}"/>
                </a:ext>
              </a:extLst>
            </p:cNvPr>
            <p:cNvSpPr/>
            <p:nvPr>
              <p:custDataLst>
                <p:tags r:id="rId95"/>
              </p:custDataLst>
            </p:nvPr>
          </p:nvSpPr>
          <p:spPr>
            <a:xfrm>
              <a:off x="7908794" y="4524689"/>
              <a:ext cx="181934" cy="203260"/>
            </a:xfrm>
            <a:custGeom>
              <a:avLst/>
              <a:gdLst>
                <a:gd name="connsiteX0" fmla="*/ 159151 w 181934"/>
                <a:gd name="connsiteY0" fmla="*/ 9669 h 203260"/>
                <a:gd name="connsiteX1" fmla="*/ 161172 w 181934"/>
                <a:gd name="connsiteY1" fmla="*/ 5130 h 203260"/>
                <a:gd name="connsiteX2" fmla="*/ 156119 w 181934"/>
                <a:gd name="connsiteY2" fmla="*/ 86 h 203260"/>
                <a:gd name="connsiteX3" fmla="*/ 150812 w 181934"/>
                <a:gd name="connsiteY3" fmla="*/ 3616 h 203260"/>
                <a:gd name="connsiteX4" fmla="*/ 102802 w 181934"/>
                <a:gd name="connsiteY4" fmla="*/ 27574 h 203260"/>
                <a:gd name="connsiteX5" fmla="*/ 55549 w 181934"/>
                <a:gd name="connsiteY5" fmla="*/ 8156 h 203260"/>
                <a:gd name="connsiteX6" fmla="*/ 37356 w 181934"/>
                <a:gd name="connsiteY6" fmla="*/ 86 h 203260"/>
                <a:gd name="connsiteX7" fmla="*/ 211 w 181934"/>
                <a:gd name="connsiteY7" fmla="*/ 50775 h 203260"/>
                <a:gd name="connsiteX8" fmla="*/ 37356 w 181934"/>
                <a:gd name="connsiteY8" fmla="*/ 101716 h 203260"/>
                <a:gd name="connsiteX9" fmla="*/ 70205 w 181934"/>
                <a:gd name="connsiteY9" fmla="*/ 51027 h 203260"/>
                <a:gd name="connsiteX10" fmla="*/ 64899 w 181934"/>
                <a:gd name="connsiteY10" fmla="*/ 22530 h 203260"/>
                <a:gd name="connsiteX11" fmla="*/ 103054 w 181934"/>
                <a:gd name="connsiteY11" fmla="*/ 33122 h 203260"/>
                <a:gd name="connsiteX12" fmla="*/ 136662 w 181934"/>
                <a:gd name="connsiteY12" fmla="*/ 24296 h 203260"/>
                <a:gd name="connsiteX13" fmla="*/ 136914 w 181934"/>
                <a:gd name="connsiteY13" fmla="*/ 24548 h 203260"/>
                <a:gd name="connsiteX14" fmla="*/ 23458 w 181934"/>
                <a:gd name="connsiteY14" fmla="*/ 193259 h 203260"/>
                <a:gd name="connsiteX15" fmla="*/ 21184 w 181934"/>
                <a:gd name="connsiteY15" fmla="*/ 198303 h 203260"/>
                <a:gd name="connsiteX16" fmla="*/ 26238 w 181934"/>
                <a:gd name="connsiteY16" fmla="*/ 203347 h 203260"/>
                <a:gd name="connsiteX17" fmla="*/ 31292 w 181934"/>
                <a:gd name="connsiteY17" fmla="*/ 199564 h 203260"/>
                <a:gd name="connsiteX18" fmla="*/ 159151 w 181934"/>
                <a:gd name="connsiteY18" fmla="*/ 9669 h 203260"/>
                <a:gd name="connsiteX19" fmla="*/ 37609 w 181934"/>
                <a:gd name="connsiteY19" fmla="*/ 96168 h 203260"/>
                <a:gd name="connsiteX20" fmla="*/ 15878 w 181934"/>
                <a:gd name="connsiteY20" fmla="*/ 51027 h 203260"/>
                <a:gd name="connsiteX21" fmla="*/ 37609 w 181934"/>
                <a:gd name="connsiteY21" fmla="*/ 5634 h 203260"/>
                <a:gd name="connsiteX22" fmla="*/ 63888 w 181934"/>
                <a:gd name="connsiteY22" fmla="*/ 50775 h 203260"/>
                <a:gd name="connsiteX23" fmla="*/ 37609 w 181934"/>
                <a:gd name="connsiteY23" fmla="*/ 96168 h 203260"/>
                <a:gd name="connsiteX24" fmla="*/ 149549 w 181934"/>
                <a:gd name="connsiteY24" fmla="*/ 197798 h 203260"/>
                <a:gd name="connsiteX25" fmla="*/ 127818 w 181934"/>
                <a:gd name="connsiteY25" fmla="*/ 152657 h 203260"/>
                <a:gd name="connsiteX26" fmla="*/ 149549 w 181934"/>
                <a:gd name="connsiteY26" fmla="*/ 107264 h 203260"/>
                <a:gd name="connsiteX27" fmla="*/ 175828 w 181934"/>
                <a:gd name="connsiteY27" fmla="*/ 152405 h 203260"/>
                <a:gd name="connsiteX28" fmla="*/ 149549 w 181934"/>
                <a:gd name="connsiteY28" fmla="*/ 197798 h 203260"/>
                <a:gd name="connsiteX29" fmla="*/ 182145 w 181934"/>
                <a:gd name="connsiteY29" fmla="*/ 152657 h 203260"/>
                <a:gd name="connsiteX30" fmla="*/ 149296 w 181934"/>
                <a:gd name="connsiteY30" fmla="*/ 101716 h 203260"/>
                <a:gd name="connsiteX31" fmla="*/ 112151 w 181934"/>
                <a:gd name="connsiteY31" fmla="*/ 152405 h 203260"/>
                <a:gd name="connsiteX32" fmla="*/ 149296 w 181934"/>
                <a:gd name="connsiteY32" fmla="*/ 203347 h 203260"/>
                <a:gd name="connsiteX33" fmla="*/ 182145 w 181934"/>
                <a:gd name="connsiteY33" fmla="*/ 152657 h 2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1934" h="203260">
                  <a:moveTo>
                    <a:pt x="159151" y="9669"/>
                  </a:moveTo>
                  <a:cubicBezTo>
                    <a:pt x="160667" y="7399"/>
                    <a:pt x="161172" y="6643"/>
                    <a:pt x="161172" y="5130"/>
                  </a:cubicBezTo>
                  <a:cubicBezTo>
                    <a:pt x="161172" y="2356"/>
                    <a:pt x="158898" y="86"/>
                    <a:pt x="156119" y="86"/>
                  </a:cubicBezTo>
                  <a:cubicBezTo>
                    <a:pt x="153592" y="86"/>
                    <a:pt x="152328" y="1851"/>
                    <a:pt x="150812" y="3616"/>
                  </a:cubicBezTo>
                  <a:cubicBezTo>
                    <a:pt x="138178" y="20765"/>
                    <a:pt x="121248" y="27574"/>
                    <a:pt x="102802" y="27574"/>
                  </a:cubicBezTo>
                  <a:cubicBezTo>
                    <a:pt x="85114" y="27574"/>
                    <a:pt x="69447" y="21269"/>
                    <a:pt x="55549" y="8156"/>
                  </a:cubicBezTo>
                  <a:cubicBezTo>
                    <a:pt x="50748" y="3869"/>
                    <a:pt x="45442" y="86"/>
                    <a:pt x="37356" y="86"/>
                  </a:cubicBezTo>
                  <a:cubicBezTo>
                    <a:pt x="18152" y="86"/>
                    <a:pt x="211" y="21269"/>
                    <a:pt x="211" y="50775"/>
                  </a:cubicBezTo>
                  <a:cubicBezTo>
                    <a:pt x="211" y="81289"/>
                    <a:pt x="18405" y="101716"/>
                    <a:pt x="37356" y="101716"/>
                  </a:cubicBezTo>
                  <a:cubicBezTo>
                    <a:pt x="55802" y="101716"/>
                    <a:pt x="70205" y="79272"/>
                    <a:pt x="70205" y="51027"/>
                  </a:cubicBezTo>
                  <a:cubicBezTo>
                    <a:pt x="70205" y="47497"/>
                    <a:pt x="70205" y="35644"/>
                    <a:pt x="64899" y="22530"/>
                  </a:cubicBezTo>
                  <a:cubicBezTo>
                    <a:pt x="81323" y="31861"/>
                    <a:pt x="93958" y="33122"/>
                    <a:pt x="103054" y="33122"/>
                  </a:cubicBezTo>
                  <a:cubicBezTo>
                    <a:pt x="122259" y="33122"/>
                    <a:pt x="135146" y="25304"/>
                    <a:pt x="136662" y="24296"/>
                  </a:cubicBezTo>
                  <a:lnTo>
                    <a:pt x="136914" y="24548"/>
                  </a:lnTo>
                  <a:lnTo>
                    <a:pt x="23458" y="193259"/>
                  </a:lnTo>
                  <a:cubicBezTo>
                    <a:pt x="21184" y="196538"/>
                    <a:pt x="21184" y="197798"/>
                    <a:pt x="21184" y="198303"/>
                  </a:cubicBezTo>
                  <a:cubicBezTo>
                    <a:pt x="21184" y="201077"/>
                    <a:pt x="23711" y="203347"/>
                    <a:pt x="26238" y="203347"/>
                  </a:cubicBezTo>
                  <a:cubicBezTo>
                    <a:pt x="28765" y="203347"/>
                    <a:pt x="29270" y="202338"/>
                    <a:pt x="31292" y="199564"/>
                  </a:cubicBezTo>
                  <a:lnTo>
                    <a:pt x="159151" y="9669"/>
                  </a:lnTo>
                  <a:close/>
                  <a:moveTo>
                    <a:pt x="37609" y="96168"/>
                  </a:moveTo>
                  <a:cubicBezTo>
                    <a:pt x="32555" y="96168"/>
                    <a:pt x="15878" y="92890"/>
                    <a:pt x="15878" y="51027"/>
                  </a:cubicBezTo>
                  <a:cubicBezTo>
                    <a:pt x="15878" y="8912"/>
                    <a:pt x="32302" y="5634"/>
                    <a:pt x="37609" y="5634"/>
                  </a:cubicBezTo>
                  <a:cubicBezTo>
                    <a:pt x="51001" y="5634"/>
                    <a:pt x="63888" y="24296"/>
                    <a:pt x="63888" y="50775"/>
                  </a:cubicBezTo>
                  <a:cubicBezTo>
                    <a:pt x="63888" y="78011"/>
                    <a:pt x="50748" y="96168"/>
                    <a:pt x="37609" y="96168"/>
                  </a:cubicBezTo>
                  <a:close/>
                  <a:moveTo>
                    <a:pt x="149549" y="197798"/>
                  </a:moveTo>
                  <a:cubicBezTo>
                    <a:pt x="144495" y="197798"/>
                    <a:pt x="127818" y="194520"/>
                    <a:pt x="127818" y="152657"/>
                  </a:cubicBezTo>
                  <a:cubicBezTo>
                    <a:pt x="127818" y="110543"/>
                    <a:pt x="144242" y="107264"/>
                    <a:pt x="149549" y="107264"/>
                  </a:cubicBezTo>
                  <a:cubicBezTo>
                    <a:pt x="162941" y="107264"/>
                    <a:pt x="175828" y="125926"/>
                    <a:pt x="175828" y="152405"/>
                  </a:cubicBezTo>
                  <a:cubicBezTo>
                    <a:pt x="175828" y="179641"/>
                    <a:pt x="162688" y="197798"/>
                    <a:pt x="149549" y="197798"/>
                  </a:cubicBezTo>
                  <a:close/>
                  <a:moveTo>
                    <a:pt x="182145" y="152657"/>
                  </a:moveTo>
                  <a:cubicBezTo>
                    <a:pt x="182145" y="123656"/>
                    <a:pt x="167237" y="101716"/>
                    <a:pt x="149296" y="101716"/>
                  </a:cubicBezTo>
                  <a:cubicBezTo>
                    <a:pt x="130092" y="101716"/>
                    <a:pt x="112151" y="122900"/>
                    <a:pt x="112151" y="152405"/>
                  </a:cubicBezTo>
                  <a:cubicBezTo>
                    <a:pt x="112151" y="182920"/>
                    <a:pt x="130345" y="203347"/>
                    <a:pt x="149296" y="203347"/>
                  </a:cubicBezTo>
                  <a:cubicBezTo>
                    <a:pt x="167742" y="203347"/>
                    <a:pt x="182145" y="180902"/>
                    <a:pt x="182145" y="152657"/>
                  </a:cubicBezTo>
                  <a:close/>
                </a:path>
              </a:pathLst>
            </a:custGeom>
            <a:grpFill/>
            <a:ln w="25363" cap="flat">
              <a:noFill/>
              <a:prstDash val="solid"/>
              <a:miter/>
            </a:ln>
          </p:spPr>
          <p:txBody>
            <a:bodyPr rtlCol="0" anchor="ctr"/>
            <a:lstStyle/>
            <a:p>
              <a:endParaRPr lang="en-US"/>
            </a:p>
          </p:txBody>
        </p:sp>
        <p:sp>
          <p:nvSpPr>
            <p:cNvPr id="1401" name="Freeform: Shape 1400">
              <a:extLst>
                <a:ext uri="{FF2B5EF4-FFF2-40B4-BE49-F238E27FC236}">
                  <a16:creationId xmlns:a16="http://schemas.microsoft.com/office/drawing/2014/main" id="{B1E806E0-A377-FA9B-0431-29AAB1017290}"/>
                </a:ext>
              </a:extLst>
            </p:cNvPr>
            <p:cNvSpPr/>
            <p:nvPr>
              <p:custDataLst>
                <p:tags r:id="rId96"/>
              </p:custDataLst>
            </p:nvPr>
          </p:nvSpPr>
          <p:spPr>
            <a:xfrm>
              <a:off x="8446554" y="4501993"/>
              <a:ext cx="10107" cy="302621"/>
            </a:xfrm>
            <a:custGeom>
              <a:avLst/>
              <a:gdLst>
                <a:gd name="connsiteX0" fmla="*/ 0 w 10107"/>
                <a:gd name="connsiteY0" fmla="*/ 0 h 302621"/>
                <a:gd name="connsiteX1" fmla="*/ 10107 w 10107"/>
                <a:gd name="connsiteY1" fmla="*/ 0 h 302621"/>
                <a:gd name="connsiteX2" fmla="*/ 10107 w 10107"/>
                <a:gd name="connsiteY2" fmla="*/ 302621 h 302621"/>
                <a:gd name="connsiteX3" fmla="*/ 0 w 10107"/>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07" h="302621">
                  <a:moveTo>
                    <a:pt x="0" y="0"/>
                  </a:moveTo>
                  <a:lnTo>
                    <a:pt x="10107" y="0"/>
                  </a:lnTo>
                  <a:lnTo>
                    <a:pt x="10107" y="302621"/>
                  </a:lnTo>
                  <a:lnTo>
                    <a:pt x="0" y="302621"/>
                  </a:lnTo>
                  <a:close/>
                </a:path>
              </a:pathLst>
            </a:custGeom>
            <a:grpFill/>
            <a:ln w="25363" cap="flat">
              <a:noFill/>
              <a:prstDash val="solid"/>
              <a:miter/>
            </a:ln>
          </p:spPr>
          <p:txBody>
            <a:bodyPr rtlCol="0" anchor="ctr"/>
            <a:lstStyle/>
            <a:p>
              <a:endParaRPr lang="en-US"/>
            </a:p>
          </p:txBody>
        </p:sp>
        <p:sp>
          <p:nvSpPr>
            <p:cNvPr id="1402" name="Freeform: Shape 1401">
              <a:extLst>
                <a:ext uri="{FF2B5EF4-FFF2-40B4-BE49-F238E27FC236}">
                  <a16:creationId xmlns:a16="http://schemas.microsoft.com/office/drawing/2014/main" id="{B029C36C-31B7-2BE1-F501-81C1BAFD8F14}"/>
                </a:ext>
              </a:extLst>
            </p:cNvPr>
            <p:cNvSpPr/>
            <p:nvPr>
              <p:custDataLst>
                <p:tags r:id="rId97"/>
              </p:custDataLst>
            </p:nvPr>
          </p:nvSpPr>
          <p:spPr>
            <a:xfrm>
              <a:off x="8810633" y="4545872"/>
              <a:ext cx="100821" cy="173502"/>
            </a:xfrm>
            <a:custGeom>
              <a:avLst/>
              <a:gdLst>
                <a:gd name="connsiteX0" fmla="*/ 101069 w 100821"/>
                <a:gd name="connsiteY0" fmla="*/ 117352 h 173502"/>
                <a:gd name="connsiteX1" fmla="*/ 53058 w 100821"/>
                <a:gd name="connsiteY1" fmla="*/ 62123 h 173502"/>
                <a:gd name="connsiteX2" fmla="*/ 20967 w 100821"/>
                <a:gd name="connsiteY2" fmla="*/ 74985 h 173502"/>
                <a:gd name="connsiteX3" fmla="*/ 20967 w 100821"/>
                <a:gd name="connsiteY3" fmla="*/ 25809 h 173502"/>
                <a:gd name="connsiteX4" fmla="*/ 42445 w 100821"/>
                <a:gd name="connsiteY4" fmla="*/ 29087 h 173502"/>
                <a:gd name="connsiteX5" fmla="*/ 91214 w 100821"/>
                <a:gd name="connsiteY5" fmla="*/ 2860 h 173502"/>
                <a:gd name="connsiteX6" fmla="*/ 88687 w 100821"/>
                <a:gd name="connsiteY6" fmla="*/ 86 h 173502"/>
                <a:gd name="connsiteX7" fmla="*/ 86665 w 100821"/>
                <a:gd name="connsiteY7" fmla="*/ 842 h 173502"/>
                <a:gd name="connsiteX8" fmla="*/ 52300 w 100821"/>
                <a:gd name="connsiteY8" fmla="*/ 8156 h 173502"/>
                <a:gd name="connsiteX9" fmla="*/ 18693 w 100821"/>
                <a:gd name="connsiteY9" fmla="*/ 1095 h 173502"/>
                <a:gd name="connsiteX10" fmla="*/ 15661 w 100821"/>
                <a:gd name="connsiteY10" fmla="*/ 338 h 173502"/>
                <a:gd name="connsiteX11" fmla="*/ 13134 w 100821"/>
                <a:gd name="connsiteY11" fmla="*/ 6390 h 173502"/>
                <a:gd name="connsiteX12" fmla="*/ 13134 w 100821"/>
                <a:gd name="connsiteY12" fmla="*/ 81037 h 173502"/>
                <a:gd name="connsiteX13" fmla="*/ 16671 w 100821"/>
                <a:gd name="connsiteY13" fmla="*/ 87594 h 173502"/>
                <a:gd name="connsiteX14" fmla="*/ 19956 w 100821"/>
                <a:gd name="connsiteY14" fmla="*/ 85324 h 173502"/>
                <a:gd name="connsiteX15" fmla="*/ 52553 w 100821"/>
                <a:gd name="connsiteY15" fmla="*/ 67671 h 173502"/>
                <a:gd name="connsiteX16" fmla="*/ 74031 w 100821"/>
                <a:gd name="connsiteY16" fmla="*/ 83811 h 173502"/>
                <a:gd name="connsiteX17" fmla="*/ 78580 w 100821"/>
                <a:gd name="connsiteY17" fmla="*/ 115586 h 173502"/>
                <a:gd name="connsiteX18" fmla="*/ 72515 w 100821"/>
                <a:gd name="connsiteY18" fmla="*/ 150136 h 173502"/>
                <a:gd name="connsiteX19" fmla="*/ 45478 w 100821"/>
                <a:gd name="connsiteY19" fmla="*/ 166528 h 173502"/>
                <a:gd name="connsiteX20" fmla="*/ 8333 w 100821"/>
                <a:gd name="connsiteY20" fmla="*/ 138283 h 173502"/>
                <a:gd name="connsiteX21" fmla="*/ 12628 w 100821"/>
                <a:gd name="connsiteY21" fmla="*/ 138787 h 173502"/>
                <a:gd name="connsiteX22" fmla="*/ 25263 w 100821"/>
                <a:gd name="connsiteY22" fmla="*/ 126430 h 173502"/>
                <a:gd name="connsiteX23" fmla="*/ 12628 w 100821"/>
                <a:gd name="connsiteY23" fmla="*/ 114073 h 173502"/>
                <a:gd name="connsiteX24" fmla="*/ 247 w 100821"/>
                <a:gd name="connsiteY24" fmla="*/ 127439 h 173502"/>
                <a:gd name="connsiteX25" fmla="*/ 45983 w 100821"/>
                <a:gd name="connsiteY25" fmla="*/ 173589 h 173502"/>
                <a:gd name="connsiteX26" fmla="*/ 101069 w 100821"/>
                <a:gd name="connsiteY26" fmla="*/ 117352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0821" h="173502">
                  <a:moveTo>
                    <a:pt x="101069" y="117352"/>
                  </a:moveTo>
                  <a:cubicBezTo>
                    <a:pt x="101069" y="87342"/>
                    <a:pt x="80348" y="62123"/>
                    <a:pt x="53058" y="62123"/>
                  </a:cubicBezTo>
                  <a:cubicBezTo>
                    <a:pt x="40929" y="62123"/>
                    <a:pt x="30064" y="66158"/>
                    <a:pt x="20967" y="74985"/>
                  </a:cubicBezTo>
                  <a:lnTo>
                    <a:pt x="20967" y="25809"/>
                  </a:lnTo>
                  <a:cubicBezTo>
                    <a:pt x="26021" y="27322"/>
                    <a:pt x="34359" y="29087"/>
                    <a:pt x="42445" y="29087"/>
                  </a:cubicBezTo>
                  <a:cubicBezTo>
                    <a:pt x="73526" y="29087"/>
                    <a:pt x="91214" y="6138"/>
                    <a:pt x="91214" y="2860"/>
                  </a:cubicBezTo>
                  <a:cubicBezTo>
                    <a:pt x="91214" y="1347"/>
                    <a:pt x="90456" y="86"/>
                    <a:pt x="88687" y="86"/>
                  </a:cubicBezTo>
                  <a:cubicBezTo>
                    <a:pt x="88434" y="86"/>
                    <a:pt x="87929" y="86"/>
                    <a:pt x="86665" y="842"/>
                  </a:cubicBezTo>
                  <a:cubicBezTo>
                    <a:pt x="81612" y="3112"/>
                    <a:pt x="69230" y="8156"/>
                    <a:pt x="52300" y="8156"/>
                  </a:cubicBezTo>
                  <a:cubicBezTo>
                    <a:pt x="42193" y="8156"/>
                    <a:pt x="30569" y="6390"/>
                    <a:pt x="18693" y="1095"/>
                  </a:cubicBezTo>
                  <a:cubicBezTo>
                    <a:pt x="16671" y="338"/>
                    <a:pt x="16166" y="338"/>
                    <a:pt x="15661" y="338"/>
                  </a:cubicBezTo>
                  <a:cubicBezTo>
                    <a:pt x="13134" y="338"/>
                    <a:pt x="13134" y="2356"/>
                    <a:pt x="13134" y="6390"/>
                  </a:cubicBezTo>
                  <a:lnTo>
                    <a:pt x="13134" y="81037"/>
                  </a:lnTo>
                  <a:cubicBezTo>
                    <a:pt x="13134" y="85576"/>
                    <a:pt x="13134" y="87594"/>
                    <a:pt x="16671" y="87594"/>
                  </a:cubicBezTo>
                  <a:cubicBezTo>
                    <a:pt x="18440" y="87594"/>
                    <a:pt x="18946" y="86837"/>
                    <a:pt x="19956" y="85324"/>
                  </a:cubicBezTo>
                  <a:cubicBezTo>
                    <a:pt x="22736" y="81289"/>
                    <a:pt x="32085" y="67671"/>
                    <a:pt x="52553" y="67671"/>
                  </a:cubicBezTo>
                  <a:cubicBezTo>
                    <a:pt x="65693" y="67671"/>
                    <a:pt x="72010" y="79272"/>
                    <a:pt x="74031" y="83811"/>
                  </a:cubicBezTo>
                  <a:cubicBezTo>
                    <a:pt x="78074" y="93142"/>
                    <a:pt x="78580" y="102977"/>
                    <a:pt x="78580" y="115586"/>
                  </a:cubicBezTo>
                  <a:cubicBezTo>
                    <a:pt x="78580" y="124413"/>
                    <a:pt x="78580" y="139544"/>
                    <a:pt x="72515" y="150136"/>
                  </a:cubicBezTo>
                  <a:cubicBezTo>
                    <a:pt x="66451" y="159971"/>
                    <a:pt x="57101" y="166528"/>
                    <a:pt x="45478" y="166528"/>
                  </a:cubicBezTo>
                  <a:cubicBezTo>
                    <a:pt x="27032" y="166528"/>
                    <a:pt x="12628" y="153162"/>
                    <a:pt x="8333" y="138283"/>
                  </a:cubicBezTo>
                  <a:cubicBezTo>
                    <a:pt x="9091" y="138535"/>
                    <a:pt x="9849" y="138787"/>
                    <a:pt x="12628" y="138787"/>
                  </a:cubicBezTo>
                  <a:cubicBezTo>
                    <a:pt x="20967" y="138787"/>
                    <a:pt x="25263" y="132483"/>
                    <a:pt x="25263" y="126430"/>
                  </a:cubicBezTo>
                  <a:cubicBezTo>
                    <a:pt x="25263" y="120378"/>
                    <a:pt x="20967" y="114073"/>
                    <a:pt x="12628" y="114073"/>
                  </a:cubicBezTo>
                  <a:cubicBezTo>
                    <a:pt x="9091" y="114073"/>
                    <a:pt x="247" y="115839"/>
                    <a:pt x="247" y="127439"/>
                  </a:cubicBezTo>
                  <a:cubicBezTo>
                    <a:pt x="247" y="149127"/>
                    <a:pt x="17682" y="173589"/>
                    <a:pt x="45983" y="173589"/>
                  </a:cubicBezTo>
                  <a:cubicBezTo>
                    <a:pt x="75295" y="173589"/>
                    <a:pt x="101069" y="149379"/>
                    <a:pt x="101069" y="117352"/>
                  </a:cubicBezTo>
                  <a:close/>
                </a:path>
              </a:pathLst>
            </a:custGeom>
            <a:grpFill/>
            <a:ln w="25363" cap="flat">
              <a:noFill/>
              <a:prstDash val="solid"/>
              <a:miter/>
            </a:ln>
          </p:spPr>
          <p:txBody>
            <a:bodyPr rtlCol="0" anchor="ctr"/>
            <a:lstStyle/>
            <a:p>
              <a:endParaRPr lang="en-US"/>
            </a:p>
          </p:txBody>
        </p:sp>
        <p:sp>
          <p:nvSpPr>
            <p:cNvPr id="1403" name="Freeform: Shape 1402">
              <a:extLst>
                <a:ext uri="{FF2B5EF4-FFF2-40B4-BE49-F238E27FC236}">
                  <a16:creationId xmlns:a16="http://schemas.microsoft.com/office/drawing/2014/main" id="{31154D96-83BB-A72F-1A8C-3DD8F52AA12A}"/>
                </a:ext>
              </a:extLst>
            </p:cNvPr>
            <p:cNvSpPr/>
            <p:nvPr>
              <p:custDataLst>
                <p:tags r:id="rId98"/>
              </p:custDataLst>
            </p:nvPr>
          </p:nvSpPr>
          <p:spPr>
            <a:xfrm>
              <a:off x="8934955" y="4545872"/>
              <a:ext cx="104864" cy="173502"/>
            </a:xfrm>
            <a:custGeom>
              <a:avLst/>
              <a:gdLst>
                <a:gd name="connsiteX0" fmla="*/ 22993 w 104864"/>
                <a:gd name="connsiteY0" fmla="*/ 85324 h 173502"/>
                <a:gd name="connsiteX1" fmla="*/ 22993 w 104864"/>
                <a:gd name="connsiteY1" fmla="*/ 79272 h 173502"/>
                <a:gd name="connsiteX2" fmla="*/ 67214 w 104864"/>
                <a:gd name="connsiteY2" fmla="*/ 6390 h 173502"/>
                <a:gd name="connsiteX3" fmla="*/ 89450 w 104864"/>
                <a:gd name="connsiteY3" fmla="*/ 16478 h 173502"/>
                <a:gd name="connsiteX4" fmla="*/ 75552 w 104864"/>
                <a:gd name="connsiteY4" fmla="*/ 27826 h 173502"/>
                <a:gd name="connsiteX5" fmla="*/ 87176 w 104864"/>
                <a:gd name="connsiteY5" fmla="*/ 39427 h 173502"/>
                <a:gd name="connsiteX6" fmla="*/ 98799 w 104864"/>
                <a:gd name="connsiteY6" fmla="*/ 27322 h 173502"/>
                <a:gd name="connsiteX7" fmla="*/ 66708 w 104864"/>
                <a:gd name="connsiteY7" fmla="*/ 86 h 173502"/>
                <a:gd name="connsiteX8" fmla="*/ 252 w 104864"/>
                <a:gd name="connsiteY8" fmla="*/ 88350 h 173502"/>
                <a:gd name="connsiteX9" fmla="*/ 53063 w 104864"/>
                <a:gd name="connsiteY9" fmla="*/ 173589 h 173502"/>
                <a:gd name="connsiteX10" fmla="*/ 105117 w 104864"/>
                <a:gd name="connsiteY10" fmla="*/ 116595 h 173502"/>
                <a:gd name="connsiteX11" fmla="*/ 54579 w 104864"/>
                <a:gd name="connsiteY11" fmla="*/ 60358 h 173502"/>
                <a:gd name="connsiteX12" fmla="*/ 22993 w 104864"/>
                <a:gd name="connsiteY12" fmla="*/ 85324 h 173502"/>
                <a:gd name="connsiteX13" fmla="*/ 53063 w 104864"/>
                <a:gd name="connsiteY13" fmla="*/ 166528 h 173502"/>
                <a:gd name="connsiteX14" fmla="*/ 28047 w 104864"/>
                <a:gd name="connsiteY14" fmla="*/ 147614 h 173502"/>
                <a:gd name="connsiteX15" fmla="*/ 23499 w 104864"/>
                <a:gd name="connsiteY15" fmla="*/ 111047 h 173502"/>
                <a:gd name="connsiteX16" fmla="*/ 54327 w 104864"/>
                <a:gd name="connsiteY16" fmla="*/ 66158 h 173502"/>
                <a:gd name="connsiteX17" fmla="*/ 77826 w 104864"/>
                <a:gd name="connsiteY17" fmla="*/ 81794 h 173502"/>
                <a:gd name="connsiteX18" fmla="*/ 82375 w 104864"/>
                <a:gd name="connsiteY18" fmla="*/ 116343 h 173502"/>
                <a:gd name="connsiteX19" fmla="*/ 78079 w 104864"/>
                <a:gd name="connsiteY19" fmla="*/ 150136 h 173502"/>
                <a:gd name="connsiteX20" fmla="*/ 53063 w 104864"/>
                <a:gd name="connsiteY20" fmla="*/ 166528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4864" h="173502">
                  <a:moveTo>
                    <a:pt x="22993" y="85324"/>
                  </a:moveTo>
                  <a:lnTo>
                    <a:pt x="22993" y="79272"/>
                  </a:lnTo>
                  <a:cubicBezTo>
                    <a:pt x="22993" y="15469"/>
                    <a:pt x="54327" y="6390"/>
                    <a:pt x="67214" y="6390"/>
                  </a:cubicBezTo>
                  <a:cubicBezTo>
                    <a:pt x="73278" y="6390"/>
                    <a:pt x="83891" y="7904"/>
                    <a:pt x="89450" y="16478"/>
                  </a:cubicBezTo>
                  <a:cubicBezTo>
                    <a:pt x="85660" y="16478"/>
                    <a:pt x="75552" y="16478"/>
                    <a:pt x="75552" y="27826"/>
                  </a:cubicBezTo>
                  <a:cubicBezTo>
                    <a:pt x="75552" y="35644"/>
                    <a:pt x="81617" y="39427"/>
                    <a:pt x="87176" y="39427"/>
                  </a:cubicBezTo>
                  <a:cubicBezTo>
                    <a:pt x="91219" y="39427"/>
                    <a:pt x="98799" y="37157"/>
                    <a:pt x="98799" y="27322"/>
                  </a:cubicBezTo>
                  <a:cubicBezTo>
                    <a:pt x="98799" y="12191"/>
                    <a:pt x="87681" y="86"/>
                    <a:pt x="66708" y="86"/>
                  </a:cubicBezTo>
                  <a:cubicBezTo>
                    <a:pt x="34364" y="86"/>
                    <a:pt x="252" y="32618"/>
                    <a:pt x="252" y="88350"/>
                  </a:cubicBezTo>
                  <a:cubicBezTo>
                    <a:pt x="252" y="155684"/>
                    <a:pt x="29563" y="173589"/>
                    <a:pt x="53063" y="173589"/>
                  </a:cubicBezTo>
                  <a:cubicBezTo>
                    <a:pt x="81111" y="173589"/>
                    <a:pt x="105117" y="149883"/>
                    <a:pt x="105117" y="116595"/>
                  </a:cubicBezTo>
                  <a:cubicBezTo>
                    <a:pt x="105117" y="84568"/>
                    <a:pt x="82628" y="60358"/>
                    <a:pt x="54579" y="60358"/>
                  </a:cubicBezTo>
                  <a:cubicBezTo>
                    <a:pt x="37397" y="60358"/>
                    <a:pt x="28047" y="73219"/>
                    <a:pt x="22993" y="85324"/>
                  </a:cubicBezTo>
                  <a:close/>
                  <a:moveTo>
                    <a:pt x="53063" y="166528"/>
                  </a:moveTo>
                  <a:cubicBezTo>
                    <a:pt x="37144" y="166528"/>
                    <a:pt x="29563" y="151397"/>
                    <a:pt x="28047" y="147614"/>
                  </a:cubicBezTo>
                  <a:cubicBezTo>
                    <a:pt x="23499" y="135761"/>
                    <a:pt x="23499" y="115586"/>
                    <a:pt x="23499" y="111047"/>
                  </a:cubicBezTo>
                  <a:cubicBezTo>
                    <a:pt x="23499" y="91377"/>
                    <a:pt x="31585" y="66158"/>
                    <a:pt x="54327" y="66158"/>
                  </a:cubicBezTo>
                  <a:cubicBezTo>
                    <a:pt x="58370" y="66158"/>
                    <a:pt x="69993" y="66158"/>
                    <a:pt x="77826" y="81794"/>
                  </a:cubicBezTo>
                  <a:cubicBezTo>
                    <a:pt x="82375" y="91124"/>
                    <a:pt x="82375" y="103986"/>
                    <a:pt x="82375" y="116343"/>
                  </a:cubicBezTo>
                  <a:cubicBezTo>
                    <a:pt x="82375" y="128448"/>
                    <a:pt x="82375" y="141057"/>
                    <a:pt x="78079" y="150136"/>
                  </a:cubicBezTo>
                  <a:cubicBezTo>
                    <a:pt x="70499" y="165267"/>
                    <a:pt x="58875" y="166528"/>
                    <a:pt x="53063" y="166528"/>
                  </a:cubicBezTo>
                  <a:close/>
                </a:path>
              </a:pathLst>
            </a:custGeom>
            <a:grpFill/>
            <a:ln w="25363" cap="flat">
              <a:noFill/>
              <a:prstDash val="solid"/>
              <a:miter/>
            </a:ln>
          </p:spPr>
          <p:txBody>
            <a:bodyPr rtlCol="0" anchor="ctr"/>
            <a:lstStyle/>
            <a:p>
              <a:endParaRPr lang="en-US"/>
            </a:p>
          </p:txBody>
        </p:sp>
        <p:sp>
          <p:nvSpPr>
            <p:cNvPr id="1404" name="Freeform: Shape 1403">
              <a:extLst>
                <a:ext uri="{FF2B5EF4-FFF2-40B4-BE49-F238E27FC236}">
                  <a16:creationId xmlns:a16="http://schemas.microsoft.com/office/drawing/2014/main" id="{76E5EA82-0812-5113-A5D8-2F35B84897F2}"/>
                </a:ext>
              </a:extLst>
            </p:cNvPr>
            <p:cNvSpPr/>
            <p:nvPr>
              <p:custDataLst>
                <p:tags r:id="rId99"/>
              </p:custDataLst>
            </p:nvPr>
          </p:nvSpPr>
          <p:spPr>
            <a:xfrm>
              <a:off x="9072417" y="4687096"/>
              <a:ext cx="26784" cy="26731"/>
            </a:xfrm>
            <a:custGeom>
              <a:avLst/>
              <a:gdLst>
                <a:gd name="connsiteX0" fmla="*/ 27041 w 26784"/>
                <a:gd name="connsiteY0" fmla="*/ 13452 h 26731"/>
                <a:gd name="connsiteX1" fmla="*/ 13649 w 26784"/>
                <a:gd name="connsiteY1" fmla="*/ 86 h 26731"/>
                <a:gd name="connsiteX2" fmla="*/ 257 w 26784"/>
                <a:gd name="connsiteY2" fmla="*/ 13452 h 26731"/>
                <a:gd name="connsiteX3" fmla="*/ 13649 w 26784"/>
                <a:gd name="connsiteY3" fmla="*/ 26817 h 26731"/>
                <a:gd name="connsiteX4" fmla="*/ 27041 w 26784"/>
                <a:gd name="connsiteY4" fmla="*/ 13452 h 26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84" h="26731">
                  <a:moveTo>
                    <a:pt x="27041" y="13452"/>
                  </a:moveTo>
                  <a:cubicBezTo>
                    <a:pt x="27041" y="6138"/>
                    <a:pt x="20977" y="86"/>
                    <a:pt x="13649" y="86"/>
                  </a:cubicBezTo>
                  <a:cubicBezTo>
                    <a:pt x="6321" y="86"/>
                    <a:pt x="257" y="6138"/>
                    <a:pt x="257" y="13452"/>
                  </a:cubicBezTo>
                  <a:cubicBezTo>
                    <a:pt x="257" y="20765"/>
                    <a:pt x="6321" y="26817"/>
                    <a:pt x="13649" y="26817"/>
                  </a:cubicBezTo>
                  <a:cubicBezTo>
                    <a:pt x="20977" y="26817"/>
                    <a:pt x="27041" y="20765"/>
                    <a:pt x="27041" y="13452"/>
                  </a:cubicBezTo>
                  <a:close/>
                </a:path>
              </a:pathLst>
            </a:custGeom>
            <a:grpFill/>
            <a:ln w="25363" cap="flat">
              <a:noFill/>
              <a:prstDash val="solid"/>
              <a:miter/>
            </a:ln>
          </p:spPr>
          <p:txBody>
            <a:bodyPr rtlCol="0" anchor="ctr"/>
            <a:lstStyle/>
            <a:p>
              <a:endParaRPr lang="en-US"/>
            </a:p>
          </p:txBody>
        </p:sp>
        <p:sp>
          <p:nvSpPr>
            <p:cNvPr id="1405" name="Freeform: Shape 1404">
              <a:extLst>
                <a:ext uri="{FF2B5EF4-FFF2-40B4-BE49-F238E27FC236}">
                  <a16:creationId xmlns:a16="http://schemas.microsoft.com/office/drawing/2014/main" id="{62912428-EB76-1C11-1D92-1CBAF17B7FB7}"/>
                </a:ext>
              </a:extLst>
            </p:cNvPr>
            <p:cNvSpPr/>
            <p:nvPr>
              <p:custDataLst>
                <p:tags r:id="rId100"/>
              </p:custDataLst>
            </p:nvPr>
          </p:nvSpPr>
          <p:spPr>
            <a:xfrm>
              <a:off x="9133511" y="4545872"/>
              <a:ext cx="100821" cy="173502"/>
            </a:xfrm>
            <a:custGeom>
              <a:avLst/>
              <a:gdLst>
                <a:gd name="connsiteX0" fmla="*/ 101081 w 100821"/>
                <a:gd name="connsiteY0" fmla="*/ 117352 h 173502"/>
                <a:gd name="connsiteX1" fmla="*/ 53071 w 100821"/>
                <a:gd name="connsiteY1" fmla="*/ 62123 h 173502"/>
                <a:gd name="connsiteX2" fmla="*/ 20980 w 100821"/>
                <a:gd name="connsiteY2" fmla="*/ 74985 h 173502"/>
                <a:gd name="connsiteX3" fmla="*/ 20980 w 100821"/>
                <a:gd name="connsiteY3" fmla="*/ 25809 h 173502"/>
                <a:gd name="connsiteX4" fmla="*/ 42458 w 100821"/>
                <a:gd name="connsiteY4" fmla="*/ 29087 h 173502"/>
                <a:gd name="connsiteX5" fmla="*/ 91227 w 100821"/>
                <a:gd name="connsiteY5" fmla="*/ 2860 h 173502"/>
                <a:gd name="connsiteX6" fmla="*/ 88700 w 100821"/>
                <a:gd name="connsiteY6" fmla="*/ 86 h 173502"/>
                <a:gd name="connsiteX7" fmla="*/ 86678 w 100821"/>
                <a:gd name="connsiteY7" fmla="*/ 842 h 173502"/>
                <a:gd name="connsiteX8" fmla="*/ 52313 w 100821"/>
                <a:gd name="connsiteY8" fmla="*/ 8156 h 173502"/>
                <a:gd name="connsiteX9" fmla="*/ 18706 w 100821"/>
                <a:gd name="connsiteY9" fmla="*/ 1095 h 173502"/>
                <a:gd name="connsiteX10" fmla="*/ 15673 w 100821"/>
                <a:gd name="connsiteY10" fmla="*/ 338 h 173502"/>
                <a:gd name="connsiteX11" fmla="*/ 13146 w 100821"/>
                <a:gd name="connsiteY11" fmla="*/ 6390 h 173502"/>
                <a:gd name="connsiteX12" fmla="*/ 13146 w 100821"/>
                <a:gd name="connsiteY12" fmla="*/ 81037 h 173502"/>
                <a:gd name="connsiteX13" fmla="*/ 16684 w 100821"/>
                <a:gd name="connsiteY13" fmla="*/ 87594 h 173502"/>
                <a:gd name="connsiteX14" fmla="*/ 19969 w 100821"/>
                <a:gd name="connsiteY14" fmla="*/ 85324 h 173502"/>
                <a:gd name="connsiteX15" fmla="*/ 52566 w 100821"/>
                <a:gd name="connsiteY15" fmla="*/ 67671 h 173502"/>
                <a:gd name="connsiteX16" fmla="*/ 74044 w 100821"/>
                <a:gd name="connsiteY16" fmla="*/ 83811 h 173502"/>
                <a:gd name="connsiteX17" fmla="*/ 78592 w 100821"/>
                <a:gd name="connsiteY17" fmla="*/ 115586 h 173502"/>
                <a:gd name="connsiteX18" fmla="*/ 72528 w 100821"/>
                <a:gd name="connsiteY18" fmla="*/ 150136 h 173502"/>
                <a:gd name="connsiteX19" fmla="*/ 45490 w 100821"/>
                <a:gd name="connsiteY19" fmla="*/ 166528 h 173502"/>
                <a:gd name="connsiteX20" fmla="*/ 8345 w 100821"/>
                <a:gd name="connsiteY20" fmla="*/ 138283 h 173502"/>
                <a:gd name="connsiteX21" fmla="*/ 12641 w 100821"/>
                <a:gd name="connsiteY21" fmla="*/ 138787 h 173502"/>
                <a:gd name="connsiteX22" fmla="*/ 25275 w 100821"/>
                <a:gd name="connsiteY22" fmla="*/ 126430 h 173502"/>
                <a:gd name="connsiteX23" fmla="*/ 12641 w 100821"/>
                <a:gd name="connsiteY23" fmla="*/ 114073 h 173502"/>
                <a:gd name="connsiteX24" fmla="*/ 259 w 100821"/>
                <a:gd name="connsiteY24" fmla="*/ 127439 h 173502"/>
                <a:gd name="connsiteX25" fmla="*/ 45996 w 100821"/>
                <a:gd name="connsiteY25" fmla="*/ 173589 h 173502"/>
                <a:gd name="connsiteX26" fmla="*/ 101081 w 100821"/>
                <a:gd name="connsiteY26" fmla="*/ 117352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0821" h="173502">
                  <a:moveTo>
                    <a:pt x="101081" y="117352"/>
                  </a:moveTo>
                  <a:cubicBezTo>
                    <a:pt x="101081" y="87342"/>
                    <a:pt x="80361" y="62123"/>
                    <a:pt x="53071" y="62123"/>
                  </a:cubicBezTo>
                  <a:cubicBezTo>
                    <a:pt x="40942" y="62123"/>
                    <a:pt x="30076" y="66158"/>
                    <a:pt x="20980" y="74985"/>
                  </a:cubicBezTo>
                  <a:lnTo>
                    <a:pt x="20980" y="25809"/>
                  </a:lnTo>
                  <a:cubicBezTo>
                    <a:pt x="26033" y="27322"/>
                    <a:pt x="34372" y="29087"/>
                    <a:pt x="42458" y="29087"/>
                  </a:cubicBezTo>
                  <a:cubicBezTo>
                    <a:pt x="73539" y="29087"/>
                    <a:pt x="91227" y="6138"/>
                    <a:pt x="91227" y="2860"/>
                  </a:cubicBezTo>
                  <a:cubicBezTo>
                    <a:pt x="91227" y="1347"/>
                    <a:pt x="90469" y="86"/>
                    <a:pt x="88700" y="86"/>
                  </a:cubicBezTo>
                  <a:cubicBezTo>
                    <a:pt x="88447" y="86"/>
                    <a:pt x="87942" y="86"/>
                    <a:pt x="86678" y="842"/>
                  </a:cubicBezTo>
                  <a:cubicBezTo>
                    <a:pt x="81624" y="3112"/>
                    <a:pt x="69243" y="8156"/>
                    <a:pt x="52313" y="8156"/>
                  </a:cubicBezTo>
                  <a:cubicBezTo>
                    <a:pt x="42205" y="8156"/>
                    <a:pt x="30582" y="6390"/>
                    <a:pt x="18706" y="1095"/>
                  </a:cubicBezTo>
                  <a:cubicBezTo>
                    <a:pt x="16684" y="338"/>
                    <a:pt x="16179" y="338"/>
                    <a:pt x="15673" y="338"/>
                  </a:cubicBezTo>
                  <a:cubicBezTo>
                    <a:pt x="13146" y="338"/>
                    <a:pt x="13146" y="2356"/>
                    <a:pt x="13146" y="6390"/>
                  </a:cubicBezTo>
                  <a:lnTo>
                    <a:pt x="13146" y="81037"/>
                  </a:lnTo>
                  <a:cubicBezTo>
                    <a:pt x="13146" y="85576"/>
                    <a:pt x="13146" y="87594"/>
                    <a:pt x="16684" y="87594"/>
                  </a:cubicBezTo>
                  <a:cubicBezTo>
                    <a:pt x="18453" y="87594"/>
                    <a:pt x="18958" y="86837"/>
                    <a:pt x="19969" y="85324"/>
                  </a:cubicBezTo>
                  <a:cubicBezTo>
                    <a:pt x="22749" y="81289"/>
                    <a:pt x="32098" y="67671"/>
                    <a:pt x="52566" y="67671"/>
                  </a:cubicBezTo>
                  <a:cubicBezTo>
                    <a:pt x="65705" y="67671"/>
                    <a:pt x="72022" y="79272"/>
                    <a:pt x="74044" y="83811"/>
                  </a:cubicBezTo>
                  <a:cubicBezTo>
                    <a:pt x="78087" y="93142"/>
                    <a:pt x="78592" y="102977"/>
                    <a:pt x="78592" y="115586"/>
                  </a:cubicBezTo>
                  <a:cubicBezTo>
                    <a:pt x="78592" y="124413"/>
                    <a:pt x="78592" y="139544"/>
                    <a:pt x="72528" y="150136"/>
                  </a:cubicBezTo>
                  <a:cubicBezTo>
                    <a:pt x="66463" y="159971"/>
                    <a:pt x="57114" y="166528"/>
                    <a:pt x="45490" y="166528"/>
                  </a:cubicBezTo>
                  <a:cubicBezTo>
                    <a:pt x="27044" y="166528"/>
                    <a:pt x="12641" y="153162"/>
                    <a:pt x="8345" y="138283"/>
                  </a:cubicBezTo>
                  <a:cubicBezTo>
                    <a:pt x="9103" y="138535"/>
                    <a:pt x="9862" y="138787"/>
                    <a:pt x="12641" y="138787"/>
                  </a:cubicBezTo>
                  <a:cubicBezTo>
                    <a:pt x="20980" y="138787"/>
                    <a:pt x="25275" y="132483"/>
                    <a:pt x="25275" y="126430"/>
                  </a:cubicBezTo>
                  <a:cubicBezTo>
                    <a:pt x="25275" y="120378"/>
                    <a:pt x="20980" y="114073"/>
                    <a:pt x="12641" y="114073"/>
                  </a:cubicBezTo>
                  <a:cubicBezTo>
                    <a:pt x="9103" y="114073"/>
                    <a:pt x="259" y="115839"/>
                    <a:pt x="259" y="127439"/>
                  </a:cubicBezTo>
                  <a:cubicBezTo>
                    <a:pt x="259" y="149127"/>
                    <a:pt x="17695" y="173589"/>
                    <a:pt x="45996" y="173589"/>
                  </a:cubicBezTo>
                  <a:cubicBezTo>
                    <a:pt x="75307" y="173589"/>
                    <a:pt x="101081" y="149379"/>
                    <a:pt x="101081" y="117352"/>
                  </a:cubicBezTo>
                  <a:close/>
                </a:path>
              </a:pathLst>
            </a:custGeom>
            <a:grpFill/>
            <a:ln w="25363" cap="flat">
              <a:noFill/>
              <a:prstDash val="solid"/>
              <a:miter/>
            </a:ln>
          </p:spPr>
          <p:txBody>
            <a:bodyPr rtlCol="0" anchor="ctr"/>
            <a:lstStyle/>
            <a:p>
              <a:endParaRPr lang="en-US"/>
            </a:p>
          </p:txBody>
        </p:sp>
        <p:sp>
          <p:nvSpPr>
            <p:cNvPr id="1406" name="Freeform: Shape 1405">
              <a:extLst>
                <a:ext uri="{FF2B5EF4-FFF2-40B4-BE49-F238E27FC236}">
                  <a16:creationId xmlns:a16="http://schemas.microsoft.com/office/drawing/2014/main" id="{40DCBFF5-D9C9-8BCA-CC44-18B35A50648B}"/>
                </a:ext>
              </a:extLst>
            </p:cNvPr>
            <p:cNvSpPr/>
            <p:nvPr>
              <p:custDataLst>
                <p:tags r:id="rId101"/>
              </p:custDataLst>
            </p:nvPr>
          </p:nvSpPr>
          <p:spPr>
            <a:xfrm>
              <a:off x="9345600" y="4524689"/>
              <a:ext cx="181934" cy="203260"/>
            </a:xfrm>
            <a:custGeom>
              <a:avLst/>
              <a:gdLst>
                <a:gd name="connsiteX0" fmla="*/ 159208 w 181934"/>
                <a:gd name="connsiteY0" fmla="*/ 9669 h 203260"/>
                <a:gd name="connsiteX1" fmla="*/ 161229 w 181934"/>
                <a:gd name="connsiteY1" fmla="*/ 5130 h 203260"/>
                <a:gd name="connsiteX2" fmla="*/ 156175 w 181934"/>
                <a:gd name="connsiteY2" fmla="*/ 86 h 203260"/>
                <a:gd name="connsiteX3" fmla="*/ 150869 w 181934"/>
                <a:gd name="connsiteY3" fmla="*/ 3616 h 203260"/>
                <a:gd name="connsiteX4" fmla="*/ 102858 w 181934"/>
                <a:gd name="connsiteY4" fmla="*/ 27574 h 203260"/>
                <a:gd name="connsiteX5" fmla="*/ 55606 w 181934"/>
                <a:gd name="connsiteY5" fmla="*/ 8156 h 203260"/>
                <a:gd name="connsiteX6" fmla="*/ 37413 w 181934"/>
                <a:gd name="connsiteY6" fmla="*/ 86 h 203260"/>
                <a:gd name="connsiteX7" fmla="*/ 268 w 181934"/>
                <a:gd name="connsiteY7" fmla="*/ 50775 h 203260"/>
                <a:gd name="connsiteX8" fmla="*/ 37413 w 181934"/>
                <a:gd name="connsiteY8" fmla="*/ 101716 h 203260"/>
                <a:gd name="connsiteX9" fmla="*/ 70262 w 181934"/>
                <a:gd name="connsiteY9" fmla="*/ 51027 h 203260"/>
                <a:gd name="connsiteX10" fmla="*/ 64955 w 181934"/>
                <a:gd name="connsiteY10" fmla="*/ 22530 h 203260"/>
                <a:gd name="connsiteX11" fmla="*/ 103111 w 181934"/>
                <a:gd name="connsiteY11" fmla="*/ 33122 h 203260"/>
                <a:gd name="connsiteX12" fmla="*/ 136718 w 181934"/>
                <a:gd name="connsiteY12" fmla="*/ 24296 h 203260"/>
                <a:gd name="connsiteX13" fmla="*/ 136971 w 181934"/>
                <a:gd name="connsiteY13" fmla="*/ 24548 h 203260"/>
                <a:gd name="connsiteX14" fmla="*/ 23515 w 181934"/>
                <a:gd name="connsiteY14" fmla="*/ 193259 h 203260"/>
                <a:gd name="connsiteX15" fmla="*/ 21241 w 181934"/>
                <a:gd name="connsiteY15" fmla="*/ 198303 h 203260"/>
                <a:gd name="connsiteX16" fmla="*/ 26294 w 181934"/>
                <a:gd name="connsiteY16" fmla="*/ 203347 h 203260"/>
                <a:gd name="connsiteX17" fmla="*/ 31348 w 181934"/>
                <a:gd name="connsiteY17" fmla="*/ 199564 h 203260"/>
                <a:gd name="connsiteX18" fmla="*/ 159208 w 181934"/>
                <a:gd name="connsiteY18" fmla="*/ 9669 h 203260"/>
                <a:gd name="connsiteX19" fmla="*/ 37665 w 181934"/>
                <a:gd name="connsiteY19" fmla="*/ 96168 h 203260"/>
                <a:gd name="connsiteX20" fmla="*/ 15934 w 181934"/>
                <a:gd name="connsiteY20" fmla="*/ 51027 h 203260"/>
                <a:gd name="connsiteX21" fmla="*/ 37665 w 181934"/>
                <a:gd name="connsiteY21" fmla="*/ 5634 h 203260"/>
                <a:gd name="connsiteX22" fmla="*/ 63945 w 181934"/>
                <a:gd name="connsiteY22" fmla="*/ 50775 h 203260"/>
                <a:gd name="connsiteX23" fmla="*/ 37665 w 181934"/>
                <a:gd name="connsiteY23" fmla="*/ 96168 h 203260"/>
                <a:gd name="connsiteX24" fmla="*/ 149605 w 181934"/>
                <a:gd name="connsiteY24" fmla="*/ 197798 h 203260"/>
                <a:gd name="connsiteX25" fmla="*/ 127874 w 181934"/>
                <a:gd name="connsiteY25" fmla="*/ 152657 h 203260"/>
                <a:gd name="connsiteX26" fmla="*/ 149605 w 181934"/>
                <a:gd name="connsiteY26" fmla="*/ 107264 h 203260"/>
                <a:gd name="connsiteX27" fmla="*/ 175885 w 181934"/>
                <a:gd name="connsiteY27" fmla="*/ 152405 h 203260"/>
                <a:gd name="connsiteX28" fmla="*/ 149605 w 181934"/>
                <a:gd name="connsiteY28" fmla="*/ 197798 h 203260"/>
                <a:gd name="connsiteX29" fmla="*/ 182202 w 181934"/>
                <a:gd name="connsiteY29" fmla="*/ 152657 h 203260"/>
                <a:gd name="connsiteX30" fmla="*/ 149353 w 181934"/>
                <a:gd name="connsiteY30" fmla="*/ 101716 h 203260"/>
                <a:gd name="connsiteX31" fmla="*/ 112208 w 181934"/>
                <a:gd name="connsiteY31" fmla="*/ 152405 h 203260"/>
                <a:gd name="connsiteX32" fmla="*/ 149353 w 181934"/>
                <a:gd name="connsiteY32" fmla="*/ 203347 h 203260"/>
                <a:gd name="connsiteX33" fmla="*/ 182202 w 181934"/>
                <a:gd name="connsiteY33" fmla="*/ 152657 h 2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1934" h="203260">
                  <a:moveTo>
                    <a:pt x="159208" y="9669"/>
                  </a:moveTo>
                  <a:cubicBezTo>
                    <a:pt x="160724" y="7399"/>
                    <a:pt x="161229" y="6643"/>
                    <a:pt x="161229" y="5130"/>
                  </a:cubicBezTo>
                  <a:cubicBezTo>
                    <a:pt x="161229" y="2356"/>
                    <a:pt x="158955" y="86"/>
                    <a:pt x="156175" y="86"/>
                  </a:cubicBezTo>
                  <a:cubicBezTo>
                    <a:pt x="153648" y="86"/>
                    <a:pt x="152385" y="1851"/>
                    <a:pt x="150869" y="3616"/>
                  </a:cubicBezTo>
                  <a:cubicBezTo>
                    <a:pt x="138235" y="20765"/>
                    <a:pt x="121305" y="27574"/>
                    <a:pt x="102858" y="27574"/>
                  </a:cubicBezTo>
                  <a:cubicBezTo>
                    <a:pt x="85170" y="27574"/>
                    <a:pt x="69504" y="21269"/>
                    <a:pt x="55606" y="8156"/>
                  </a:cubicBezTo>
                  <a:cubicBezTo>
                    <a:pt x="50805" y="3869"/>
                    <a:pt x="45499" y="86"/>
                    <a:pt x="37413" y="86"/>
                  </a:cubicBezTo>
                  <a:cubicBezTo>
                    <a:pt x="18208" y="86"/>
                    <a:pt x="268" y="21269"/>
                    <a:pt x="268" y="50775"/>
                  </a:cubicBezTo>
                  <a:cubicBezTo>
                    <a:pt x="268" y="81289"/>
                    <a:pt x="18461" y="101716"/>
                    <a:pt x="37413" y="101716"/>
                  </a:cubicBezTo>
                  <a:cubicBezTo>
                    <a:pt x="55859" y="101716"/>
                    <a:pt x="70262" y="79272"/>
                    <a:pt x="70262" y="51027"/>
                  </a:cubicBezTo>
                  <a:cubicBezTo>
                    <a:pt x="70262" y="47497"/>
                    <a:pt x="70262" y="35644"/>
                    <a:pt x="64955" y="22530"/>
                  </a:cubicBezTo>
                  <a:cubicBezTo>
                    <a:pt x="81380" y="31861"/>
                    <a:pt x="94014" y="33122"/>
                    <a:pt x="103111" y="33122"/>
                  </a:cubicBezTo>
                  <a:cubicBezTo>
                    <a:pt x="122315" y="33122"/>
                    <a:pt x="135202" y="25304"/>
                    <a:pt x="136718" y="24296"/>
                  </a:cubicBezTo>
                  <a:lnTo>
                    <a:pt x="136971" y="24548"/>
                  </a:lnTo>
                  <a:lnTo>
                    <a:pt x="23515" y="193259"/>
                  </a:lnTo>
                  <a:cubicBezTo>
                    <a:pt x="21241" y="196538"/>
                    <a:pt x="21241" y="197798"/>
                    <a:pt x="21241" y="198303"/>
                  </a:cubicBezTo>
                  <a:cubicBezTo>
                    <a:pt x="21241" y="201077"/>
                    <a:pt x="23768" y="203347"/>
                    <a:pt x="26294" y="203347"/>
                  </a:cubicBezTo>
                  <a:cubicBezTo>
                    <a:pt x="28821" y="203347"/>
                    <a:pt x="29327" y="202338"/>
                    <a:pt x="31348" y="199564"/>
                  </a:cubicBezTo>
                  <a:lnTo>
                    <a:pt x="159208" y="9669"/>
                  </a:lnTo>
                  <a:close/>
                  <a:moveTo>
                    <a:pt x="37665" y="96168"/>
                  </a:moveTo>
                  <a:cubicBezTo>
                    <a:pt x="32612" y="96168"/>
                    <a:pt x="15934" y="92890"/>
                    <a:pt x="15934" y="51027"/>
                  </a:cubicBezTo>
                  <a:cubicBezTo>
                    <a:pt x="15934" y="8912"/>
                    <a:pt x="32359" y="5634"/>
                    <a:pt x="37665" y="5634"/>
                  </a:cubicBezTo>
                  <a:cubicBezTo>
                    <a:pt x="51058" y="5634"/>
                    <a:pt x="63945" y="24296"/>
                    <a:pt x="63945" y="50775"/>
                  </a:cubicBezTo>
                  <a:cubicBezTo>
                    <a:pt x="63945" y="78011"/>
                    <a:pt x="50805" y="96168"/>
                    <a:pt x="37665" y="96168"/>
                  </a:cubicBezTo>
                  <a:close/>
                  <a:moveTo>
                    <a:pt x="149605" y="197798"/>
                  </a:moveTo>
                  <a:cubicBezTo>
                    <a:pt x="144552" y="197798"/>
                    <a:pt x="127874" y="194520"/>
                    <a:pt x="127874" y="152657"/>
                  </a:cubicBezTo>
                  <a:cubicBezTo>
                    <a:pt x="127874" y="110543"/>
                    <a:pt x="144299" y="107264"/>
                    <a:pt x="149605" y="107264"/>
                  </a:cubicBezTo>
                  <a:cubicBezTo>
                    <a:pt x="162998" y="107264"/>
                    <a:pt x="175885" y="125926"/>
                    <a:pt x="175885" y="152405"/>
                  </a:cubicBezTo>
                  <a:cubicBezTo>
                    <a:pt x="175885" y="179641"/>
                    <a:pt x="162745" y="197798"/>
                    <a:pt x="149605" y="197798"/>
                  </a:cubicBezTo>
                  <a:close/>
                  <a:moveTo>
                    <a:pt x="182202" y="152657"/>
                  </a:moveTo>
                  <a:cubicBezTo>
                    <a:pt x="182202" y="123656"/>
                    <a:pt x="167293" y="101716"/>
                    <a:pt x="149353" y="101716"/>
                  </a:cubicBezTo>
                  <a:cubicBezTo>
                    <a:pt x="130149" y="101716"/>
                    <a:pt x="112208" y="122900"/>
                    <a:pt x="112208" y="152405"/>
                  </a:cubicBezTo>
                  <a:cubicBezTo>
                    <a:pt x="112208" y="182920"/>
                    <a:pt x="130401" y="203347"/>
                    <a:pt x="149353" y="203347"/>
                  </a:cubicBezTo>
                  <a:cubicBezTo>
                    <a:pt x="167799" y="203347"/>
                    <a:pt x="182202" y="180902"/>
                    <a:pt x="182202" y="152657"/>
                  </a:cubicBezTo>
                  <a:close/>
                </a:path>
              </a:pathLst>
            </a:custGeom>
            <a:grpFill/>
            <a:ln w="25363" cap="flat">
              <a:noFill/>
              <a:prstDash val="solid"/>
              <a:miter/>
            </a:ln>
          </p:spPr>
          <p:txBody>
            <a:bodyPr rtlCol="0" anchor="ctr"/>
            <a:lstStyle/>
            <a:p>
              <a:endParaRPr lang="en-US"/>
            </a:p>
          </p:txBody>
        </p:sp>
        <p:sp>
          <p:nvSpPr>
            <p:cNvPr id="1407" name="Freeform: Shape 1406">
              <a:extLst>
                <a:ext uri="{FF2B5EF4-FFF2-40B4-BE49-F238E27FC236}">
                  <a16:creationId xmlns:a16="http://schemas.microsoft.com/office/drawing/2014/main" id="{1E6583E2-73A4-EF63-1404-99BF38D669DC}"/>
                </a:ext>
              </a:extLst>
            </p:cNvPr>
            <p:cNvSpPr/>
            <p:nvPr>
              <p:custDataLst>
                <p:tags r:id="rId102"/>
              </p:custDataLst>
            </p:nvPr>
          </p:nvSpPr>
          <p:spPr>
            <a:xfrm>
              <a:off x="9883359" y="4501993"/>
              <a:ext cx="10107" cy="302621"/>
            </a:xfrm>
            <a:custGeom>
              <a:avLst/>
              <a:gdLst>
                <a:gd name="connsiteX0" fmla="*/ 0 w 10107"/>
                <a:gd name="connsiteY0" fmla="*/ 0 h 302621"/>
                <a:gd name="connsiteX1" fmla="*/ 10107 w 10107"/>
                <a:gd name="connsiteY1" fmla="*/ 0 h 302621"/>
                <a:gd name="connsiteX2" fmla="*/ 10107 w 10107"/>
                <a:gd name="connsiteY2" fmla="*/ 302621 h 302621"/>
                <a:gd name="connsiteX3" fmla="*/ 0 w 10107"/>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07" h="302621">
                  <a:moveTo>
                    <a:pt x="0" y="0"/>
                  </a:moveTo>
                  <a:lnTo>
                    <a:pt x="10107" y="0"/>
                  </a:lnTo>
                  <a:lnTo>
                    <a:pt x="10107" y="302621"/>
                  </a:lnTo>
                  <a:lnTo>
                    <a:pt x="0" y="302621"/>
                  </a:lnTo>
                  <a:close/>
                </a:path>
              </a:pathLst>
            </a:custGeom>
            <a:grpFill/>
            <a:ln w="25363" cap="flat">
              <a:noFill/>
              <a:prstDash val="solid"/>
              <a:miter/>
            </a:ln>
          </p:spPr>
          <p:txBody>
            <a:bodyPr rtlCol="0" anchor="ctr"/>
            <a:lstStyle/>
            <a:p>
              <a:endParaRPr lang="en-US"/>
            </a:p>
          </p:txBody>
        </p:sp>
        <p:sp>
          <p:nvSpPr>
            <p:cNvPr id="1088" name="Freeform: Shape 1087">
              <a:extLst>
                <a:ext uri="{FF2B5EF4-FFF2-40B4-BE49-F238E27FC236}">
                  <a16:creationId xmlns:a16="http://schemas.microsoft.com/office/drawing/2014/main" id="{7F9549A8-2EB9-8491-7151-49D1680183EB}"/>
                </a:ext>
              </a:extLst>
            </p:cNvPr>
            <p:cNvSpPr/>
            <p:nvPr>
              <p:custDataLst>
                <p:tags r:id="rId103"/>
              </p:custDataLst>
            </p:nvPr>
          </p:nvSpPr>
          <p:spPr>
            <a:xfrm>
              <a:off x="10257293" y="4545872"/>
              <a:ext cx="83386" cy="167954"/>
            </a:xfrm>
            <a:custGeom>
              <a:avLst/>
              <a:gdLst>
                <a:gd name="connsiteX0" fmla="*/ 52104 w 83386"/>
                <a:gd name="connsiteY0" fmla="*/ 6643 h 167954"/>
                <a:gd name="connsiteX1" fmla="*/ 46292 w 83386"/>
                <a:gd name="connsiteY1" fmla="*/ 86 h 167954"/>
                <a:gd name="connsiteX2" fmla="*/ 303 w 83386"/>
                <a:gd name="connsiteY2" fmla="*/ 16226 h 167954"/>
                <a:gd name="connsiteX3" fmla="*/ 303 w 83386"/>
                <a:gd name="connsiteY3" fmla="*/ 24043 h 167954"/>
                <a:gd name="connsiteX4" fmla="*/ 33405 w 83386"/>
                <a:gd name="connsiteY4" fmla="*/ 17487 h 167954"/>
                <a:gd name="connsiteX5" fmla="*/ 33405 w 83386"/>
                <a:gd name="connsiteY5" fmla="*/ 148118 h 167954"/>
                <a:gd name="connsiteX6" fmla="*/ 9905 w 83386"/>
                <a:gd name="connsiteY6" fmla="*/ 160223 h 167954"/>
                <a:gd name="connsiteX7" fmla="*/ 1820 w 83386"/>
                <a:gd name="connsiteY7" fmla="*/ 160223 h 167954"/>
                <a:gd name="connsiteX8" fmla="*/ 1820 w 83386"/>
                <a:gd name="connsiteY8" fmla="*/ 168041 h 167954"/>
                <a:gd name="connsiteX9" fmla="*/ 42755 w 83386"/>
                <a:gd name="connsiteY9" fmla="*/ 167284 h 167954"/>
                <a:gd name="connsiteX10" fmla="*/ 83690 w 83386"/>
                <a:gd name="connsiteY10" fmla="*/ 168041 h 167954"/>
                <a:gd name="connsiteX11" fmla="*/ 83690 w 83386"/>
                <a:gd name="connsiteY11" fmla="*/ 160223 h 167954"/>
                <a:gd name="connsiteX12" fmla="*/ 75604 w 83386"/>
                <a:gd name="connsiteY12" fmla="*/ 160223 h 167954"/>
                <a:gd name="connsiteX13" fmla="*/ 52104 w 83386"/>
                <a:gd name="connsiteY13" fmla="*/ 148118 h 167954"/>
                <a:gd name="connsiteX14" fmla="*/ 52104 w 83386"/>
                <a:gd name="connsiteY14" fmla="*/ 6643 h 16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386" h="167954">
                  <a:moveTo>
                    <a:pt x="52104" y="6643"/>
                  </a:moveTo>
                  <a:cubicBezTo>
                    <a:pt x="52104" y="590"/>
                    <a:pt x="52104" y="86"/>
                    <a:pt x="46292" y="86"/>
                  </a:cubicBezTo>
                  <a:cubicBezTo>
                    <a:pt x="30626" y="16226"/>
                    <a:pt x="8389" y="16226"/>
                    <a:pt x="303" y="16226"/>
                  </a:cubicBezTo>
                  <a:lnTo>
                    <a:pt x="303" y="24043"/>
                  </a:lnTo>
                  <a:cubicBezTo>
                    <a:pt x="5357" y="24043"/>
                    <a:pt x="20266" y="24043"/>
                    <a:pt x="33405" y="17487"/>
                  </a:cubicBezTo>
                  <a:lnTo>
                    <a:pt x="33405" y="148118"/>
                  </a:lnTo>
                  <a:cubicBezTo>
                    <a:pt x="33405" y="157197"/>
                    <a:pt x="32647" y="160223"/>
                    <a:pt x="9905" y="160223"/>
                  </a:cubicBezTo>
                  <a:lnTo>
                    <a:pt x="1820" y="160223"/>
                  </a:lnTo>
                  <a:lnTo>
                    <a:pt x="1820" y="168041"/>
                  </a:lnTo>
                  <a:cubicBezTo>
                    <a:pt x="10664" y="167284"/>
                    <a:pt x="32647" y="167284"/>
                    <a:pt x="42755" y="167284"/>
                  </a:cubicBezTo>
                  <a:cubicBezTo>
                    <a:pt x="52862" y="167284"/>
                    <a:pt x="74846" y="167284"/>
                    <a:pt x="83690" y="168041"/>
                  </a:cubicBezTo>
                  <a:lnTo>
                    <a:pt x="83690" y="160223"/>
                  </a:lnTo>
                  <a:lnTo>
                    <a:pt x="75604" y="160223"/>
                  </a:lnTo>
                  <a:cubicBezTo>
                    <a:pt x="52862" y="160223"/>
                    <a:pt x="52104" y="157449"/>
                    <a:pt x="52104" y="148118"/>
                  </a:cubicBezTo>
                  <a:lnTo>
                    <a:pt x="52104" y="6643"/>
                  </a:lnTo>
                  <a:close/>
                </a:path>
              </a:pathLst>
            </a:custGeom>
            <a:grpFill/>
            <a:ln w="25363" cap="flat">
              <a:noFill/>
              <a:prstDash val="solid"/>
              <a:miter/>
            </a:ln>
          </p:spPr>
          <p:txBody>
            <a:bodyPr rtlCol="0" anchor="ctr"/>
            <a:lstStyle/>
            <a:p>
              <a:endParaRPr lang="en-US"/>
            </a:p>
          </p:txBody>
        </p:sp>
        <p:sp>
          <p:nvSpPr>
            <p:cNvPr id="1089" name="Freeform: Shape 1088">
              <a:extLst>
                <a:ext uri="{FF2B5EF4-FFF2-40B4-BE49-F238E27FC236}">
                  <a16:creationId xmlns:a16="http://schemas.microsoft.com/office/drawing/2014/main" id="{7E15808B-F16F-692D-E200-8AFC9C8FF74B}"/>
                </a:ext>
              </a:extLst>
            </p:cNvPr>
            <p:cNvSpPr/>
            <p:nvPr>
              <p:custDataLst>
                <p:tags r:id="rId104"/>
              </p:custDataLst>
            </p:nvPr>
          </p:nvSpPr>
          <p:spPr>
            <a:xfrm>
              <a:off x="10373782" y="4545872"/>
              <a:ext cx="100821" cy="173502"/>
            </a:xfrm>
            <a:custGeom>
              <a:avLst/>
              <a:gdLst>
                <a:gd name="connsiteX0" fmla="*/ 101130 w 100821"/>
                <a:gd name="connsiteY0" fmla="*/ 117352 h 173502"/>
                <a:gd name="connsiteX1" fmla="*/ 53120 w 100821"/>
                <a:gd name="connsiteY1" fmla="*/ 62123 h 173502"/>
                <a:gd name="connsiteX2" fmla="*/ 21029 w 100821"/>
                <a:gd name="connsiteY2" fmla="*/ 74985 h 173502"/>
                <a:gd name="connsiteX3" fmla="*/ 21029 w 100821"/>
                <a:gd name="connsiteY3" fmla="*/ 25809 h 173502"/>
                <a:gd name="connsiteX4" fmla="*/ 42507 w 100821"/>
                <a:gd name="connsiteY4" fmla="*/ 29087 h 173502"/>
                <a:gd name="connsiteX5" fmla="*/ 91275 w 100821"/>
                <a:gd name="connsiteY5" fmla="*/ 2860 h 173502"/>
                <a:gd name="connsiteX6" fmla="*/ 88749 w 100821"/>
                <a:gd name="connsiteY6" fmla="*/ 86 h 173502"/>
                <a:gd name="connsiteX7" fmla="*/ 86727 w 100821"/>
                <a:gd name="connsiteY7" fmla="*/ 842 h 173502"/>
                <a:gd name="connsiteX8" fmla="*/ 52362 w 100821"/>
                <a:gd name="connsiteY8" fmla="*/ 8156 h 173502"/>
                <a:gd name="connsiteX9" fmla="*/ 18754 w 100821"/>
                <a:gd name="connsiteY9" fmla="*/ 1095 h 173502"/>
                <a:gd name="connsiteX10" fmla="*/ 15722 w 100821"/>
                <a:gd name="connsiteY10" fmla="*/ 338 h 173502"/>
                <a:gd name="connsiteX11" fmla="*/ 13195 w 100821"/>
                <a:gd name="connsiteY11" fmla="*/ 6390 h 173502"/>
                <a:gd name="connsiteX12" fmla="*/ 13195 w 100821"/>
                <a:gd name="connsiteY12" fmla="*/ 81037 h 173502"/>
                <a:gd name="connsiteX13" fmla="*/ 16733 w 100821"/>
                <a:gd name="connsiteY13" fmla="*/ 87594 h 173502"/>
                <a:gd name="connsiteX14" fmla="*/ 20018 w 100821"/>
                <a:gd name="connsiteY14" fmla="*/ 85324 h 173502"/>
                <a:gd name="connsiteX15" fmla="*/ 52614 w 100821"/>
                <a:gd name="connsiteY15" fmla="*/ 67671 h 173502"/>
                <a:gd name="connsiteX16" fmla="*/ 74093 w 100821"/>
                <a:gd name="connsiteY16" fmla="*/ 83811 h 173502"/>
                <a:gd name="connsiteX17" fmla="*/ 78641 w 100821"/>
                <a:gd name="connsiteY17" fmla="*/ 115586 h 173502"/>
                <a:gd name="connsiteX18" fmla="*/ 72577 w 100821"/>
                <a:gd name="connsiteY18" fmla="*/ 150136 h 173502"/>
                <a:gd name="connsiteX19" fmla="*/ 45539 w 100821"/>
                <a:gd name="connsiteY19" fmla="*/ 166528 h 173502"/>
                <a:gd name="connsiteX20" fmla="*/ 8394 w 100821"/>
                <a:gd name="connsiteY20" fmla="*/ 138283 h 173502"/>
                <a:gd name="connsiteX21" fmla="*/ 12690 w 100821"/>
                <a:gd name="connsiteY21" fmla="*/ 138787 h 173502"/>
                <a:gd name="connsiteX22" fmla="*/ 25324 w 100821"/>
                <a:gd name="connsiteY22" fmla="*/ 126430 h 173502"/>
                <a:gd name="connsiteX23" fmla="*/ 12690 w 100821"/>
                <a:gd name="connsiteY23" fmla="*/ 114073 h 173502"/>
                <a:gd name="connsiteX24" fmla="*/ 308 w 100821"/>
                <a:gd name="connsiteY24" fmla="*/ 127439 h 173502"/>
                <a:gd name="connsiteX25" fmla="*/ 46045 w 100821"/>
                <a:gd name="connsiteY25" fmla="*/ 173589 h 173502"/>
                <a:gd name="connsiteX26" fmla="*/ 101130 w 100821"/>
                <a:gd name="connsiteY26" fmla="*/ 117352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0821" h="173502">
                  <a:moveTo>
                    <a:pt x="101130" y="117352"/>
                  </a:moveTo>
                  <a:cubicBezTo>
                    <a:pt x="101130" y="87342"/>
                    <a:pt x="80410" y="62123"/>
                    <a:pt x="53120" y="62123"/>
                  </a:cubicBezTo>
                  <a:cubicBezTo>
                    <a:pt x="40991" y="62123"/>
                    <a:pt x="30125" y="66158"/>
                    <a:pt x="21029" y="74985"/>
                  </a:cubicBezTo>
                  <a:lnTo>
                    <a:pt x="21029" y="25809"/>
                  </a:lnTo>
                  <a:cubicBezTo>
                    <a:pt x="26082" y="27322"/>
                    <a:pt x="34421" y="29087"/>
                    <a:pt x="42507" y="29087"/>
                  </a:cubicBezTo>
                  <a:cubicBezTo>
                    <a:pt x="73587" y="29087"/>
                    <a:pt x="91275" y="6138"/>
                    <a:pt x="91275" y="2860"/>
                  </a:cubicBezTo>
                  <a:cubicBezTo>
                    <a:pt x="91275" y="1347"/>
                    <a:pt x="90517" y="86"/>
                    <a:pt x="88749" y="86"/>
                  </a:cubicBezTo>
                  <a:cubicBezTo>
                    <a:pt x="88496" y="86"/>
                    <a:pt x="87991" y="86"/>
                    <a:pt x="86727" y="842"/>
                  </a:cubicBezTo>
                  <a:cubicBezTo>
                    <a:pt x="81673" y="3112"/>
                    <a:pt x="69292" y="8156"/>
                    <a:pt x="52362" y="8156"/>
                  </a:cubicBezTo>
                  <a:cubicBezTo>
                    <a:pt x="42254" y="8156"/>
                    <a:pt x="30631" y="6390"/>
                    <a:pt x="18754" y="1095"/>
                  </a:cubicBezTo>
                  <a:cubicBezTo>
                    <a:pt x="16733" y="338"/>
                    <a:pt x="16228" y="338"/>
                    <a:pt x="15722" y="338"/>
                  </a:cubicBezTo>
                  <a:cubicBezTo>
                    <a:pt x="13195" y="338"/>
                    <a:pt x="13195" y="2356"/>
                    <a:pt x="13195" y="6390"/>
                  </a:cubicBezTo>
                  <a:lnTo>
                    <a:pt x="13195" y="81037"/>
                  </a:lnTo>
                  <a:cubicBezTo>
                    <a:pt x="13195" y="85576"/>
                    <a:pt x="13195" y="87594"/>
                    <a:pt x="16733" y="87594"/>
                  </a:cubicBezTo>
                  <a:cubicBezTo>
                    <a:pt x="18502" y="87594"/>
                    <a:pt x="19007" y="86837"/>
                    <a:pt x="20018" y="85324"/>
                  </a:cubicBezTo>
                  <a:cubicBezTo>
                    <a:pt x="22797" y="81289"/>
                    <a:pt x="32147" y="67671"/>
                    <a:pt x="52614" y="67671"/>
                  </a:cubicBezTo>
                  <a:cubicBezTo>
                    <a:pt x="65754" y="67671"/>
                    <a:pt x="72071" y="79272"/>
                    <a:pt x="74093" y="83811"/>
                  </a:cubicBezTo>
                  <a:cubicBezTo>
                    <a:pt x="78136" y="93142"/>
                    <a:pt x="78641" y="102977"/>
                    <a:pt x="78641" y="115586"/>
                  </a:cubicBezTo>
                  <a:cubicBezTo>
                    <a:pt x="78641" y="124413"/>
                    <a:pt x="78641" y="139544"/>
                    <a:pt x="72577" y="150136"/>
                  </a:cubicBezTo>
                  <a:cubicBezTo>
                    <a:pt x="66512" y="159971"/>
                    <a:pt x="57163" y="166528"/>
                    <a:pt x="45539" y="166528"/>
                  </a:cubicBezTo>
                  <a:cubicBezTo>
                    <a:pt x="27093" y="166528"/>
                    <a:pt x="12690" y="153162"/>
                    <a:pt x="8394" y="138283"/>
                  </a:cubicBezTo>
                  <a:cubicBezTo>
                    <a:pt x="9152" y="138535"/>
                    <a:pt x="9910" y="138787"/>
                    <a:pt x="12690" y="138787"/>
                  </a:cubicBezTo>
                  <a:cubicBezTo>
                    <a:pt x="21029" y="138787"/>
                    <a:pt x="25324" y="132483"/>
                    <a:pt x="25324" y="126430"/>
                  </a:cubicBezTo>
                  <a:cubicBezTo>
                    <a:pt x="25324" y="120378"/>
                    <a:pt x="21029" y="114073"/>
                    <a:pt x="12690" y="114073"/>
                  </a:cubicBezTo>
                  <a:cubicBezTo>
                    <a:pt x="9152" y="114073"/>
                    <a:pt x="308" y="115839"/>
                    <a:pt x="308" y="127439"/>
                  </a:cubicBezTo>
                  <a:cubicBezTo>
                    <a:pt x="308" y="149127"/>
                    <a:pt x="17744" y="173589"/>
                    <a:pt x="46045" y="173589"/>
                  </a:cubicBezTo>
                  <a:cubicBezTo>
                    <a:pt x="75356" y="173589"/>
                    <a:pt x="101130" y="149379"/>
                    <a:pt x="101130" y="117352"/>
                  </a:cubicBezTo>
                  <a:close/>
                </a:path>
              </a:pathLst>
            </a:custGeom>
            <a:grpFill/>
            <a:ln w="25363" cap="flat">
              <a:noFill/>
              <a:prstDash val="solid"/>
              <a:miter/>
            </a:ln>
          </p:spPr>
          <p:txBody>
            <a:bodyPr rtlCol="0" anchor="ctr"/>
            <a:lstStyle/>
            <a:p>
              <a:endParaRPr lang="en-US"/>
            </a:p>
          </p:txBody>
        </p:sp>
        <p:sp>
          <p:nvSpPr>
            <p:cNvPr id="1090" name="Freeform: Shape 1089">
              <a:extLst>
                <a:ext uri="{FF2B5EF4-FFF2-40B4-BE49-F238E27FC236}">
                  <a16:creationId xmlns:a16="http://schemas.microsoft.com/office/drawing/2014/main" id="{95A47945-AC72-C053-7B04-127DED78D34E}"/>
                </a:ext>
              </a:extLst>
            </p:cNvPr>
            <p:cNvSpPr/>
            <p:nvPr>
              <p:custDataLst>
                <p:tags r:id="rId105"/>
              </p:custDataLst>
            </p:nvPr>
          </p:nvSpPr>
          <p:spPr>
            <a:xfrm>
              <a:off x="10509223" y="4687096"/>
              <a:ext cx="26784" cy="26731"/>
            </a:xfrm>
            <a:custGeom>
              <a:avLst/>
              <a:gdLst>
                <a:gd name="connsiteX0" fmla="*/ 27098 w 26784"/>
                <a:gd name="connsiteY0" fmla="*/ 13452 h 26731"/>
                <a:gd name="connsiteX1" fmla="*/ 13706 w 26784"/>
                <a:gd name="connsiteY1" fmla="*/ 86 h 26731"/>
                <a:gd name="connsiteX2" fmla="*/ 313 w 26784"/>
                <a:gd name="connsiteY2" fmla="*/ 13452 h 26731"/>
                <a:gd name="connsiteX3" fmla="*/ 13706 w 26784"/>
                <a:gd name="connsiteY3" fmla="*/ 26817 h 26731"/>
                <a:gd name="connsiteX4" fmla="*/ 27098 w 26784"/>
                <a:gd name="connsiteY4" fmla="*/ 13452 h 26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84" h="26731">
                  <a:moveTo>
                    <a:pt x="27098" y="13452"/>
                  </a:moveTo>
                  <a:cubicBezTo>
                    <a:pt x="27098" y="6138"/>
                    <a:pt x="21034" y="86"/>
                    <a:pt x="13706" y="86"/>
                  </a:cubicBezTo>
                  <a:cubicBezTo>
                    <a:pt x="6378" y="86"/>
                    <a:pt x="313" y="6138"/>
                    <a:pt x="313" y="13452"/>
                  </a:cubicBezTo>
                  <a:cubicBezTo>
                    <a:pt x="313" y="20765"/>
                    <a:pt x="6378" y="26817"/>
                    <a:pt x="13706" y="26817"/>
                  </a:cubicBezTo>
                  <a:cubicBezTo>
                    <a:pt x="21034" y="26817"/>
                    <a:pt x="27098" y="20765"/>
                    <a:pt x="27098" y="13452"/>
                  </a:cubicBezTo>
                  <a:close/>
                </a:path>
              </a:pathLst>
            </a:custGeom>
            <a:grpFill/>
            <a:ln w="25363" cap="flat">
              <a:noFill/>
              <a:prstDash val="solid"/>
              <a:miter/>
            </a:ln>
          </p:spPr>
          <p:txBody>
            <a:bodyPr rtlCol="0" anchor="ctr"/>
            <a:lstStyle/>
            <a:p>
              <a:endParaRPr lang="en-US"/>
            </a:p>
          </p:txBody>
        </p:sp>
        <p:sp>
          <p:nvSpPr>
            <p:cNvPr id="1091" name="Freeform: Shape 1090">
              <a:extLst>
                <a:ext uri="{FF2B5EF4-FFF2-40B4-BE49-F238E27FC236}">
                  <a16:creationId xmlns:a16="http://schemas.microsoft.com/office/drawing/2014/main" id="{3D015F88-5F5D-B923-F1C3-ABA47E7BB71E}"/>
                </a:ext>
              </a:extLst>
            </p:cNvPr>
            <p:cNvSpPr/>
            <p:nvPr>
              <p:custDataLst>
                <p:tags r:id="rId106"/>
              </p:custDataLst>
            </p:nvPr>
          </p:nvSpPr>
          <p:spPr>
            <a:xfrm>
              <a:off x="10571833" y="4543350"/>
              <a:ext cx="108402" cy="176024"/>
            </a:xfrm>
            <a:custGeom>
              <a:avLst/>
              <a:gdLst>
                <a:gd name="connsiteX0" fmla="*/ 106444 w 108402"/>
                <a:gd name="connsiteY0" fmla="*/ 16982 h 176024"/>
                <a:gd name="connsiteX1" fmla="*/ 108719 w 108402"/>
                <a:gd name="connsiteY1" fmla="*/ 8156 h 176024"/>
                <a:gd name="connsiteX2" fmla="*/ 47316 w 108402"/>
                <a:gd name="connsiteY2" fmla="*/ 8156 h 176024"/>
                <a:gd name="connsiteX3" fmla="*/ 14972 w 108402"/>
                <a:gd name="connsiteY3" fmla="*/ 86 h 176024"/>
                <a:gd name="connsiteX4" fmla="*/ 8655 w 108402"/>
                <a:gd name="connsiteY4" fmla="*/ 86 h 176024"/>
                <a:gd name="connsiteX5" fmla="*/ 316 w 108402"/>
                <a:gd name="connsiteY5" fmla="*/ 52036 h 176024"/>
                <a:gd name="connsiteX6" fmla="*/ 6633 w 108402"/>
                <a:gd name="connsiteY6" fmla="*/ 52036 h 176024"/>
                <a:gd name="connsiteX7" fmla="*/ 12950 w 108402"/>
                <a:gd name="connsiteY7" fmla="*/ 29087 h 176024"/>
                <a:gd name="connsiteX8" fmla="*/ 37714 w 108402"/>
                <a:gd name="connsiteY8" fmla="*/ 27574 h 176024"/>
                <a:gd name="connsiteX9" fmla="*/ 90020 w 108402"/>
                <a:gd name="connsiteY9" fmla="*/ 27574 h 176024"/>
                <a:gd name="connsiteX10" fmla="*/ 61719 w 108402"/>
                <a:gd name="connsiteY10" fmla="*/ 67419 h 176024"/>
                <a:gd name="connsiteX11" fmla="*/ 30638 w 108402"/>
                <a:gd name="connsiteY11" fmla="*/ 162240 h 176024"/>
                <a:gd name="connsiteX12" fmla="*/ 42262 w 108402"/>
                <a:gd name="connsiteY12" fmla="*/ 176111 h 176024"/>
                <a:gd name="connsiteX13" fmla="*/ 53886 w 108402"/>
                <a:gd name="connsiteY13" fmla="*/ 162240 h 176024"/>
                <a:gd name="connsiteX14" fmla="*/ 53886 w 108402"/>
                <a:gd name="connsiteY14" fmla="*/ 149379 h 176024"/>
                <a:gd name="connsiteX15" fmla="*/ 56665 w 108402"/>
                <a:gd name="connsiteY15" fmla="*/ 108021 h 176024"/>
                <a:gd name="connsiteX16" fmla="*/ 72332 w 108402"/>
                <a:gd name="connsiteY16" fmla="*/ 64897 h 176024"/>
                <a:gd name="connsiteX17" fmla="*/ 106444 w 108402"/>
                <a:gd name="connsiteY17" fmla="*/ 16982 h 17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402" h="176024">
                  <a:moveTo>
                    <a:pt x="106444" y="16982"/>
                  </a:moveTo>
                  <a:cubicBezTo>
                    <a:pt x="108719" y="13956"/>
                    <a:pt x="108719" y="13452"/>
                    <a:pt x="108719" y="8156"/>
                  </a:cubicBezTo>
                  <a:lnTo>
                    <a:pt x="47316" y="8156"/>
                  </a:lnTo>
                  <a:cubicBezTo>
                    <a:pt x="16488" y="8156"/>
                    <a:pt x="15983" y="4877"/>
                    <a:pt x="14972" y="86"/>
                  </a:cubicBezTo>
                  <a:lnTo>
                    <a:pt x="8655" y="86"/>
                  </a:lnTo>
                  <a:lnTo>
                    <a:pt x="316" y="52036"/>
                  </a:lnTo>
                  <a:lnTo>
                    <a:pt x="6633" y="52036"/>
                  </a:lnTo>
                  <a:cubicBezTo>
                    <a:pt x="7391" y="48001"/>
                    <a:pt x="9666" y="32113"/>
                    <a:pt x="12950" y="29087"/>
                  </a:cubicBezTo>
                  <a:cubicBezTo>
                    <a:pt x="14719" y="27574"/>
                    <a:pt x="34429" y="27574"/>
                    <a:pt x="37714" y="27574"/>
                  </a:cubicBezTo>
                  <a:lnTo>
                    <a:pt x="90020" y="27574"/>
                  </a:lnTo>
                  <a:cubicBezTo>
                    <a:pt x="87240" y="31609"/>
                    <a:pt x="67278" y="59097"/>
                    <a:pt x="61719" y="67419"/>
                  </a:cubicBezTo>
                  <a:cubicBezTo>
                    <a:pt x="38977" y="101464"/>
                    <a:pt x="30638" y="136518"/>
                    <a:pt x="30638" y="162240"/>
                  </a:cubicBezTo>
                  <a:cubicBezTo>
                    <a:pt x="30638" y="164762"/>
                    <a:pt x="30638" y="176111"/>
                    <a:pt x="42262" y="176111"/>
                  </a:cubicBezTo>
                  <a:cubicBezTo>
                    <a:pt x="53886" y="176111"/>
                    <a:pt x="53886" y="164762"/>
                    <a:pt x="53886" y="162240"/>
                  </a:cubicBezTo>
                  <a:lnTo>
                    <a:pt x="53886" y="149379"/>
                  </a:lnTo>
                  <a:cubicBezTo>
                    <a:pt x="53886" y="135509"/>
                    <a:pt x="54644" y="121639"/>
                    <a:pt x="56665" y="108021"/>
                  </a:cubicBezTo>
                  <a:cubicBezTo>
                    <a:pt x="57676" y="102221"/>
                    <a:pt x="61214" y="80533"/>
                    <a:pt x="72332" y="64897"/>
                  </a:cubicBezTo>
                  <a:lnTo>
                    <a:pt x="106444" y="16982"/>
                  </a:lnTo>
                  <a:close/>
                </a:path>
              </a:pathLst>
            </a:custGeom>
            <a:grpFill/>
            <a:ln w="25363" cap="flat">
              <a:noFill/>
              <a:prstDash val="solid"/>
              <a:miter/>
            </a:ln>
          </p:spPr>
          <p:txBody>
            <a:bodyPr rtlCol="0" anchor="ctr"/>
            <a:lstStyle/>
            <a:p>
              <a:endParaRPr lang="en-US"/>
            </a:p>
          </p:txBody>
        </p:sp>
        <p:sp>
          <p:nvSpPr>
            <p:cNvPr id="1092" name="Freeform: Shape 1091">
              <a:extLst>
                <a:ext uri="{FF2B5EF4-FFF2-40B4-BE49-F238E27FC236}">
                  <a16:creationId xmlns:a16="http://schemas.microsoft.com/office/drawing/2014/main" id="{5C373E48-7A02-85CD-A5BD-A2E70AD84CE7}"/>
                </a:ext>
              </a:extLst>
            </p:cNvPr>
            <p:cNvSpPr/>
            <p:nvPr>
              <p:custDataLst>
                <p:tags r:id="rId107"/>
              </p:custDataLst>
            </p:nvPr>
          </p:nvSpPr>
          <p:spPr>
            <a:xfrm>
              <a:off x="10782405" y="4524689"/>
              <a:ext cx="181934" cy="203260"/>
            </a:xfrm>
            <a:custGeom>
              <a:avLst/>
              <a:gdLst>
                <a:gd name="connsiteX0" fmla="*/ 159264 w 181934"/>
                <a:gd name="connsiteY0" fmla="*/ 9669 h 203260"/>
                <a:gd name="connsiteX1" fmla="*/ 161286 w 181934"/>
                <a:gd name="connsiteY1" fmla="*/ 5130 h 203260"/>
                <a:gd name="connsiteX2" fmla="*/ 156232 w 181934"/>
                <a:gd name="connsiteY2" fmla="*/ 86 h 203260"/>
                <a:gd name="connsiteX3" fmla="*/ 150926 w 181934"/>
                <a:gd name="connsiteY3" fmla="*/ 3616 h 203260"/>
                <a:gd name="connsiteX4" fmla="*/ 102915 w 181934"/>
                <a:gd name="connsiteY4" fmla="*/ 27574 h 203260"/>
                <a:gd name="connsiteX5" fmla="*/ 55663 w 181934"/>
                <a:gd name="connsiteY5" fmla="*/ 8156 h 203260"/>
                <a:gd name="connsiteX6" fmla="*/ 37469 w 181934"/>
                <a:gd name="connsiteY6" fmla="*/ 86 h 203260"/>
                <a:gd name="connsiteX7" fmla="*/ 324 w 181934"/>
                <a:gd name="connsiteY7" fmla="*/ 50775 h 203260"/>
                <a:gd name="connsiteX8" fmla="*/ 37469 w 181934"/>
                <a:gd name="connsiteY8" fmla="*/ 101716 h 203260"/>
                <a:gd name="connsiteX9" fmla="*/ 70319 w 181934"/>
                <a:gd name="connsiteY9" fmla="*/ 51027 h 203260"/>
                <a:gd name="connsiteX10" fmla="*/ 65012 w 181934"/>
                <a:gd name="connsiteY10" fmla="*/ 22530 h 203260"/>
                <a:gd name="connsiteX11" fmla="*/ 103168 w 181934"/>
                <a:gd name="connsiteY11" fmla="*/ 33122 h 203260"/>
                <a:gd name="connsiteX12" fmla="*/ 136775 w 181934"/>
                <a:gd name="connsiteY12" fmla="*/ 24296 h 203260"/>
                <a:gd name="connsiteX13" fmla="*/ 137028 w 181934"/>
                <a:gd name="connsiteY13" fmla="*/ 24548 h 203260"/>
                <a:gd name="connsiteX14" fmla="*/ 23572 w 181934"/>
                <a:gd name="connsiteY14" fmla="*/ 193259 h 203260"/>
                <a:gd name="connsiteX15" fmla="*/ 21297 w 181934"/>
                <a:gd name="connsiteY15" fmla="*/ 198303 h 203260"/>
                <a:gd name="connsiteX16" fmla="*/ 26351 w 181934"/>
                <a:gd name="connsiteY16" fmla="*/ 203347 h 203260"/>
                <a:gd name="connsiteX17" fmla="*/ 31405 w 181934"/>
                <a:gd name="connsiteY17" fmla="*/ 199564 h 203260"/>
                <a:gd name="connsiteX18" fmla="*/ 159264 w 181934"/>
                <a:gd name="connsiteY18" fmla="*/ 9669 h 203260"/>
                <a:gd name="connsiteX19" fmla="*/ 37722 w 181934"/>
                <a:gd name="connsiteY19" fmla="*/ 96168 h 203260"/>
                <a:gd name="connsiteX20" fmla="*/ 15991 w 181934"/>
                <a:gd name="connsiteY20" fmla="*/ 51027 h 203260"/>
                <a:gd name="connsiteX21" fmla="*/ 37722 w 181934"/>
                <a:gd name="connsiteY21" fmla="*/ 5634 h 203260"/>
                <a:gd name="connsiteX22" fmla="*/ 64001 w 181934"/>
                <a:gd name="connsiteY22" fmla="*/ 50775 h 203260"/>
                <a:gd name="connsiteX23" fmla="*/ 37722 w 181934"/>
                <a:gd name="connsiteY23" fmla="*/ 96168 h 203260"/>
                <a:gd name="connsiteX24" fmla="*/ 149662 w 181934"/>
                <a:gd name="connsiteY24" fmla="*/ 197798 h 203260"/>
                <a:gd name="connsiteX25" fmla="*/ 127931 w 181934"/>
                <a:gd name="connsiteY25" fmla="*/ 152657 h 203260"/>
                <a:gd name="connsiteX26" fmla="*/ 149662 w 181934"/>
                <a:gd name="connsiteY26" fmla="*/ 107264 h 203260"/>
                <a:gd name="connsiteX27" fmla="*/ 175941 w 181934"/>
                <a:gd name="connsiteY27" fmla="*/ 152405 h 203260"/>
                <a:gd name="connsiteX28" fmla="*/ 149662 w 181934"/>
                <a:gd name="connsiteY28" fmla="*/ 197798 h 203260"/>
                <a:gd name="connsiteX29" fmla="*/ 182259 w 181934"/>
                <a:gd name="connsiteY29" fmla="*/ 152657 h 203260"/>
                <a:gd name="connsiteX30" fmla="*/ 149409 w 181934"/>
                <a:gd name="connsiteY30" fmla="*/ 101716 h 203260"/>
                <a:gd name="connsiteX31" fmla="*/ 112264 w 181934"/>
                <a:gd name="connsiteY31" fmla="*/ 152405 h 203260"/>
                <a:gd name="connsiteX32" fmla="*/ 149409 w 181934"/>
                <a:gd name="connsiteY32" fmla="*/ 203347 h 203260"/>
                <a:gd name="connsiteX33" fmla="*/ 182259 w 181934"/>
                <a:gd name="connsiteY33" fmla="*/ 152657 h 2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1934" h="203260">
                  <a:moveTo>
                    <a:pt x="159264" y="9669"/>
                  </a:moveTo>
                  <a:cubicBezTo>
                    <a:pt x="160780" y="7399"/>
                    <a:pt x="161286" y="6643"/>
                    <a:pt x="161286" y="5130"/>
                  </a:cubicBezTo>
                  <a:cubicBezTo>
                    <a:pt x="161286" y="2356"/>
                    <a:pt x="159012" y="86"/>
                    <a:pt x="156232" y="86"/>
                  </a:cubicBezTo>
                  <a:cubicBezTo>
                    <a:pt x="153705" y="86"/>
                    <a:pt x="152442" y="1851"/>
                    <a:pt x="150926" y="3616"/>
                  </a:cubicBezTo>
                  <a:cubicBezTo>
                    <a:pt x="138291" y="20765"/>
                    <a:pt x="121361" y="27574"/>
                    <a:pt x="102915" y="27574"/>
                  </a:cubicBezTo>
                  <a:cubicBezTo>
                    <a:pt x="85227" y="27574"/>
                    <a:pt x="69560" y="21269"/>
                    <a:pt x="55663" y="8156"/>
                  </a:cubicBezTo>
                  <a:cubicBezTo>
                    <a:pt x="50862" y="3869"/>
                    <a:pt x="45555" y="86"/>
                    <a:pt x="37469" y="86"/>
                  </a:cubicBezTo>
                  <a:cubicBezTo>
                    <a:pt x="18265" y="86"/>
                    <a:pt x="324" y="21269"/>
                    <a:pt x="324" y="50775"/>
                  </a:cubicBezTo>
                  <a:cubicBezTo>
                    <a:pt x="324" y="81289"/>
                    <a:pt x="18518" y="101716"/>
                    <a:pt x="37469" y="101716"/>
                  </a:cubicBezTo>
                  <a:cubicBezTo>
                    <a:pt x="55915" y="101716"/>
                    <a:pt x="70319" y="79272"/>
                    <a:pt x="70319" y="51027"/>
                  </a:cubicBezTo>
                  <a:cubicBezTo>
                    <a:pt x="70319" y="47497"/>
                    <a:pt x="70319" y="35644"/>
                    <a:pt x="65012" y="22530"/>
                  </a:cubicBezTo>
                  <a:cubicBezTo>
                    <a:pt x="81437" y="31861"/>
                    <a:pt x="94071" y="33122"/>
                    <a:pt x="103168" y="33122"/>
                  </a:cubicBezTo>
                  <a:cubicBezTo>
                    <a:pt x="122372" y="33122"/>
                    <a:pt x="135259" y="25304"/>
                    <a:pt x="136775" y="24296"/>
                  </a:cubicBezTo>
                  <a:lnTo>
                    <a:pt x="137028" y="24548"/>
                  </a:lnTo>
                  <a:lnTo>
                    <a:pt x="23572" y="193259"/>
                  </a:lnTo>
                  <a:cubicBezTo>
                    <a:pt x="21297" y="196538"/>
                    <a:pt x="21297" y="197798"/>
                    <a:pt x="21297" y="198303"/>
                  </a:cubicBezTo>
                  <a:cubicBezTo>
                    <a:pt x="21297" y="201077"/>
                    <a:pt x="23824" y="203347"/>
                    <a:pt x="26351" y="203347"/>
                  </a:cubicBezTo>
                  <a:cubicBezTo>
                    <a:pt x="28878" y="203347"/>
                    <a:pt x="29383" y="202338"/>
                    <a:pt x="31405" y="199564"/>
                  </a:cubicBezTo>
                  <a:lnTo>
                    <a:pt x="159264" y="9669"/>
                  </a:lnTo>
                  <a:close/>
                  <a:moveTo>
                    <a:pt x="37722" y="96168"/>
                  </a:moveTo>
                  <a:cubicBezTo>
                    <a:pt x="32668" y="96168"/>
                    <a:pt x="15991" y="92890"/>
                    <a:pt x="15991" y="51027"/>
                  </a:cubicBezTo>
                  <a:cubicBezTo>
                    <a:pt x="15991" y="8912"/>
                    <a:pt x="32416" y="5634"/>
                    <a:pt x="37722" y="5634"/>
                  </a:cubicBezTo>
                  <a:cubicBezTo>
                    <a:pt x="51114" y="5634"/>
                    <a:pt x="64001" y="24296"/>
                    <a:pt x="64001" y="50775"/>
                  </a:cubicBezTo>
                  <a:cubicBezTo>
                    <a:pt x="64001" y="78011"/>
                    <a:pt x="50862" y="96168"/>
                    <a:pt x="37722" y="96168"/>
                  </a:cubicBezTo>
                  <a:close/>
                  <a:moveTo>
                    <a:pt x="149662" y="197798"/>
                  </a:moveTo>
                  <a:cubicBezTo>
                    <a:pt x="144608" y="197798"/>
                    <a:pt x="127931" y="194520"/>
                    <a:pt x="127931" y="152657"/>
                  </a:cubicBezTo>
                  <a:cubicBezTo>
                    <a:pt x="127931" y="110543"/>
                    <a:pt x="144356" y="107264"/>
                    <a:pt x="149662" y="107264"/>
                  </a:cubicBezTo>
                  <a:cubicBezTo>
                    <a:pt x="163054" y="107264"/>
                    <a:pt x="175941" y="125926"/>
                    <a:pt x="175941" y="152405"/>
                  </a:cubicBezTo>
                  <a:cubicBezTo>
                    <a:pt x="175941" y="179641"/>
                    <a:pt x="162802" y="197798"/>
                    <a:pt x="149662" y="197798"/>
                  </a:cubicBezTo>
                  <a:close/>
                  <a:moveTo>
                    <a:pt x="182259" y="152657"/>
                  </a:moveTo>
                  <a:cubicBezTo>
                    <a:pt x="182259" y="123656"/>
                    <a:pt x="167350" y="101716"/>
                    <a:pt x="149409" y="101716"/>
                  </a:cubicBezTo>
                  <a:cubicBezTo>
                    <a:pt x="130205" y="101716"/>
                    <a:pt x="112264" y="122900"/>
                    <a:pt x="112264" y="152405"/>
                  </a:cubicBezTo>
                  <a:cubicBezTo>
                    <a:pt x="112264" y="182920"/>
                    <a:pt x="130458" y="203347"/>
                    <a:pt x="149409" y="203347"/>
                  </a:cubicBezTo>
                  <a:cubicBezTo>
                    <a:pt x="167856" y="203347"/>
                    <a:pt x="182259" y="180902"/>
                    <a:pt x="182259" y="152657"/>
                  </a:cubicBezTo>
                  <a:close/>
                </a:path>
              </a:pathLst>
            </a:custGeom>
            <a:grpFill/>
            <a:ln w="25363" cap="flat">
              <a:noFill/>
              <a:prstDash val="solid"/>
              <a:miter/>
            </a:ln>
          </p:spPr>
          <p:txBody>
            <a:bodyPr rtlCol="0" anchor="ctr"/>
            <a:lstStyle/>
            <a:p>
              <a:endParaRPr lang="en-US"/>
            </a:p>
          </p:txBody>
        </p:sp>
        <p:sp>
          <p:nvSpPr>
            <p:cNvPr id="1093" name="Freeform: Shape 1092">
              <a:extLst>
                <a:ext uri="{FF2B5EF4-FFF2-40B4-BE49-F238E27FC236}">
                  <a16:creationId xmlns:a16="http://schemas.microsoft.com/office/drawing/2014/main" id="{AF509B37-D321-2A05-4712-2E212E3EA71C}"/>
                </a:ext>
              </a:extLst>
            </p:cNvPr>
            <p:cNvSpPr/>
            <p:nvPr>
              <p:custDataLst>
                <p:tags r:id="rId108"/>
              </p:custDataLst>
            </p:nvPr>
          </p:nvSpPr>
          <p:spPr>
            <a:xfrm>
              <a:off x="11320165" y="4501993"/>
              <a:ext cx="10107" cy="302621"/>
            </a:xfrm>
            <a:custGeom>
              <a:avLst/>
              <a:gdLst>
                <a:gd name="connsiteX0" fmla="*/ 0 w 10107"/>
                <a:gd name="connsiteY0" fmla="*/ 0 h 302621"/>
                <a:gd name="connsiteX1" fmla="*/ 10107 w 10107"/>
                <a:gd name="connsiteY1" fmla="*/ 0 h 302621"/>
                <a:gd name="connsiteX2" fmla="*/ 10107 w 10107"/>
                <a:gd name="connsiteY2" fmla="*/ 302621 h 302621"/>
                <a:gd name="connsiteX3" fmla="*/ 0 w 10107"/>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07" h="302621">
                  <a:moveTo>
                    <a:pt x="0" y="0"/>
                  </a:moveTo>
                  <a:lnTo>
                    <a:pt x="10107" y="0"/>
                  </a:lnTo>
                  <a:lnTo>
                    <a:pt x="10107" y="302621"/>
                  </a:lnTo>
                  <a:lnTo>
                    <a:pt x="0" y="302621"/>
                  </a:lnTo>
                  <a:close/>
                </a:path>
              </a:pathLst>
            </a:custGeom>
            <a:grpFill/>
            <a:ln w="25363" cap="flat">
              <a:noFill/>
              <a:prstDash val="solid"/>
              <a:miter/>
            </a:ln>
          </p:spPr>
          <p:txBody>
            <a:bodyPr rtlCol="0" anchor="ctr"/>
            <a:lstStyle/>
            <a:p>
              <a:endParaRPr lang="en-US"/>
            </a:p>
          </p:txBody>
        </p:sp>
        <p:sp>
          <p:nvSpPr>
            <p:cNvPr id="1094" name="Freeform: Shape 1093">
              <a:extLst>
                <a:ext uri="{FF2B5EF4-FFF2-40B4-BE49-F238E27FC236}">
                  <a16:creationId xmlns:a16="http://schemas.microsoft.com/office/drawing/2014/main" id="{909FA001-08E8-618B-6F57-C1AE7CD954BC}"/>
                </a:ext>
              </a:extLst>
            </p:cNvPr>
            <p:cNvSpPr/>
            <p:nvPr>
              <p:custDataLst>
                <p:tags r:id="rId109"/>
              </p:custDataLst>
            </p:nvPr>
          </p:nvSpPr>
          <p:spPr>
            <a:xfrm>
              <a:off x="11808566" y="4545872"/>
              <a:ext cx="104864" cy="173502"/>
            </a:xfrm>
            <a:custGeom>
              <a:avLst/>
              <a:gdLst>
                <a:gd name="connsiteX0" fmla="*/ 63031 w 104864"/>
                <a:gd name="connsiteY0" fmla="*/ 79272 h 173502"/>
                <a:gd name="connsiteX1" fmla="*/ 98407 w 104864"/>
                <a:gd name="connsiteY1" fmla="*/ 34887 h 173502"/>
                <a:gd name="connsiteX2" fmla="*/ 51913 w 104864"/>
                <a:gd name="connsiteY2" fmla="*/ 86 h 173502"/>
                <a:gd name="connsiteX3" fmla="*/ 7188 w 104864"/>
                <a:gd name="connsiteY3" fmla="*/ 34383 h 173502"/>
                <a:gd name="connsiteX4" fmla="*/ 20075 w 104864"/>
                <a:gd name="connsiteY4" fmla="*/ 47497 h 173502"/>
                <a:gd name="connsiteX5" fmla="*/ 32962 w 104864"/>
                <a:gd name="connsiteY5" fmla="*/ 34635 h 173502"/>
                <a:gd name="connsiteX6" fmla="*/ 17295 w 104864"/>
                <a:gd name="connsiteY6" fmla="*/ 22026 h 173502"/>
                <a:gd name="connsiteX7" fmla="*/ 50902 w 104864"/>
                <a:gd name="connsiteY7" fmla="*/ 6390 h 173502"/>
                <a:gd name="connsiteX8" fmla="*/ 75160 w 104864"/>
                <a:gd name="connsiteY8" fmla="*/ 34635 h 173502"/>
                <a:gd name="connsiteX9" fmla="*/ 68085 w 104864"/>
                <a:gd name="connsiteY9" fmla="*/ 63384 h 173502"/>
                <a:gd name="connsiteX10" fmla="*/ 45596 w 104864"/>
                <a:gd name="connsiteY10" fmla="*/ 76498 h 173502"/>
                <a:gd name="connsiteX11" fmla="*/ 35741 w 104864"/>
                <a:gd name="connsiteY11" fmla="*/ 77254 h 173502"/>
                <a:gd name="connsiteX12" fmla="*/ 31951 w 104864"/>
                <a:gd name="connsiteY12" fmla="*/ 80281 h 173502"/>
                <a:gd name="connsiteX13" fmla="*/ 38015 w 104864"/>
                <a:gd name="connsiteY13" fmla="*/ 83055 h 173502"/>
                <a:gd name="connsiteX14" fmla="*/ 49133 w 104864"/>
                <a:gd name="connsiteY14" fmla="*/ 83055 h 173502"/>
                <a:gd name="connsiteX15" fmla="*/ 79203 w 104864"/>
                <a:gd name="connsiteY15" fmla="*/ 124917 h 173502"/>
                <a:gd name="connsiteX16" fmla="*/ 50650 w 104864"/>
                <a:gd name="connsiteY16" fmla="*/ 166528 h 173502"/>
                <a:gd name="connsiteX17" fmla="*/ 11989 w 104864"/>
                <a:gd name="connsiteY17" fmla="*/ 147362 h 173502"/>
                <a:gd name="connsiteX18" fmla="*/ 28666 w 104864"/>
                <a:gd name="connsiteY18" fmla="*/ 133491 h 173502"/>
                <a:gd name="connsiteX19" fmla="*/ 14515 w 104864"/>
                <a:gd name="connsiteY19" fmla="*/ 119369 h 173502"/>
                <a:gd name="connsiteX20" fmla="*/ 365 w 104864"/>
                <a:gd name="connsiteY20" fmla="*/ 133996 h 173502"/>
                <a:gd name="connsiteX21" fmla="*/ 51408 w 104864"/>
                <a:gd name="connsiteY21" fmla="*/ 173589 h 173502"/>
                <a:gd name="connsiteX22" fmla="*/ 105230 w 104864"/>
                <a:gd name="connsiteY22" fmla="*/ 124917 h 173502"/>
                <a:gd name="connsiteX23" fmla="*/ 63031 w 104864"/>
                <a:gd name="connsiteY23" fmla="*/ 79272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4864" h="173502">
                  <a:moveTo>
                    <a:pt x="63031" y="79272"/>
                  </a:moveTo>
                  <a:cubicBezTo>
                    <a:pt x="83752" y="72463"/>
                    <a:pt x="98407" y="54810"/>
                    <a:pt x="98407" y="34887"/>
                  </a:cubicBezTo>
                  <a:cubicBezTo>
                    <a:pt x="98407" y="14208"/>
                    <a:pt x="76171" y="86"/>
                    <a:pt x="51913" y="86"/>
                  </a:cubicBezTo>
                  <a:cubicBezTo>
                    <a:pt x="26392" y="86"/>
                    <a:pt x="7188" y="15217"/>
                    <a:pt x="7188" y="34383"/>
                  </a:cubicBezTo>
                  <a:cubicBezTo>
                    <a:pt x="7188" y="42705"/>
                    <a:pt x="12747" y="47497"/>
                    <a:pt x="20075" y="47497"/>
                  </a:cubicBezTo>
                  <a:cubicBezTo>
                    <a:pt x="27908" y="47497"/>
                    <a:pt x="32962" y="41948"/>
                    <a:pt x="32962" y="34635"/>
                  </a:cubicBezTo>
                  <a:cubicBezTo>
                    <a:pt x="32962" y="22026"/>
                    <a:pt x="21085" y="22026"/>
                    <a:pt x="17295" y="22026"/>
                  </a:cubicBezTo>
                  <a:cubicBezTo>
                    <a:pt x="25128" y="9669"/>
                    <a:pt x="41806" y="6390"/>
                    <a:pt x="50902" y="6390"/>
                  </a:cubicBezTo>
                  <a:cubicBezTo>
                    <a:pt x="61262" y="6390"/>
                    <a:pt x="75160" y="11939"/>
                    <a:pt x="75160" y="34635"/>
                  </a:cubicBezTo>
                  <a:cubicBezTo>
                    <a:pt x="75160" y="37661"/>
                    <a:pt x="74655" y="52288"/>
                    <a:pt x="68085" y="63384"/>
                  </a:cubicBezTo>
                  <a:cubicBezTo>
                    <a:pt x="60504" y="75489"/>
                    <a:pt x="51913" y="76246"/>
                    <a:pt x="45596" y="76498"/>
                  </a:cubicBezTo>
                  <a:cubicBezTo>
                    <a:pt x="43574" y="76750"/>
                    <a:pt x="37510" y="77254"/>
                    <a:pt x="35741" y="77254"/>
                  </a:cubicBezTo>
                  <a:cubicBezTo>
                    <a:pt x="33720" y="77506"/>
                    <a:pt x="31951" y="77759"/>
                    <a:pt x="31951" y="80281"/>
                  </a:cubicBezTo>
                  <a:cubicBezTo>
                    <a:pt x="31951" y="83055"/>
                    <a:pt x="33720" y="83055"/>
                    <a:pt x="38015" y="83055"/>
                  </a:cubicBezTo>
                  <a:lnTo>
                    <a:pt x="49133" y="83055"/>
                  </a:lnTo>
                  <a:cubicBezTo>
                    <a:pt x="69854" y="83055"/>
                    <a:pt x="79203" y="100203"/>
                    <a:pt x="79203" y="124917"/>
                  </a:cubicBezTo>
                  <a:cubicBezTo>
                    <a:pt x="79203" y="159214"/>
                    <a:pt x="61768" y="166528"/>
                    <a:pt x="50650" y="166528"/>
                  </a:cubicBezTo>
                  <a:cubicBezTo>
                    <a:pt x="39784" y="166528"/>
                    <a:pt x="20833" y="162240"/>
                    <a:pt x="11989" y="147362"/>
                  </a:cubicBezTo>
                  <a:cubicBezTo>
                    <a:pt x="20833" y="148623"/>
                    <a:pt x="28666" y="143074"/>
                    <a:pt x="28666" y="133491"/>
                  </a:cubicBezTo>
                  <a:cubicBezTo>
                    <a:pt x="28666" y="124413"/>
                    <a:pt x="21843" y="119369"/>
                    <a:pt x="14515" y="119369"/>
                  </a:cubicBezTo>
                  <a:cubicBezTo>
                    <a:pt x="8451" y="119369"/>
                    <a:pt x="365" y="122900"/>
                    <a:pt x="365" y="133996"/>
                  </a:cubicBezTo>
                  <a:cubicBezTo>
                    <a:pt x="365" y="156945"/>
                    <a:pt x="23865" y="173589"/>
                    <a:pt x="51408" y="173589"/>
                  </a:cubicBezTo>
                  <a:cubicBezTo>
                    <a:pt x="82235" y="173589"/>
                    <a:pt x="105230" y="150640"/>
                    <a:pt x="105230" y="124917"/>
                  </a:cubicBezTo>
                  <a:cubicBezTo>
                    <a:pt x="105230" y="104238"/>
                    <a:pt x="89311" y="84568"/>
                    <a:pt x="63031" y="79272"/>
                  </a:cubicBezTo>
                  <a:close/>
                </a:path>
              </a:pathLst>
            </a:custGeom>
            <a:grpFill/>
            <a:ln w="25363" cap="flat">
              <a:noFill/>
              <a:prstDash val="solid"/>
              <a:miter/>
            </a:ln>
          </p:spPr>
          <p:txBody>
            <a:bodyPr rtlCol="0" anchor="ctr"/>
            <a:lstStyle/>
            <a:p>
              <a:endParaRPr lang="en-US"/>
            </a:p>
          </p:txBody>
        </p:sp>
        <p:sp>
          <p:nvSpPr>
            <p:cNvPr id="1095" name="Freeform: Shape 1094">
              <a:extLst>
                <a:ext uri="{FF2B5EF4-FFF2-40B4-BE49-F238E27FC236}">
                  <a16:creationId xmlns:a16="http://schemas.microsoft.com/office/drawing/2014/main" id="{8C1D0B7B-329B-81C8-8837-568BBE3E84C8}"/>
                </a:ext>
              </a:extLst>
            </p:cNvPr>
            <p:cNvSpPr/>
            <p:nvPr>
              <p:custDataLst>
                <p:tags r:id="rId110"/>
              </p:custDataLst>
            </p:nvPr>
          </p:nvSpPr>
          <p:spPr>
            <a:xfrm>
              <a:off x="11946028" y="4687096"/>
              <a:ext cx="26784" cy="26731"/>
            </a:xfrm>
            <a:custGeom>
              <a:avLst/>
              <a:gdLst>
                <a:gd name="connsiteX0" fmla="*/ 27155 w 26784"/>
                <a:gd name="connsiteY0" fmla="*/ 13452 h 26731"/>
                <a:gd name="connsiteX1" fmla="*/ 13762 w 26784"/>
                <a:gd name="connsiteY1" fmla="*/ 86 h 26731"/>
                <a:gd name="connsiteX2" fmla="*/ 370 w 26784"/>
                <a:gd name="connsiteY2" fmla="*/ 13452 h 26731"/>
                <a:gd name="connsiteX3" fmla="*/ 13762 w 26784"/>
                <a:gd name="connsiteY3" fmla="*/ 26817 h 26731"/>
                <a:gd name="connsiteX4" fmla="*/ 27155 w 26784"/>
                <a:gd name="connsiteY4" fmla="*/ 13452 h 26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84" h="26731">
                  <a:moveTo>
                    <a:pt x="27155" y="13452"/>
                  </a:moveTo>
                  <a:cubicBezTo>
                    <a:pt x="27155" y="6138"/>
                    <a:pt x="21090" y="86"/>
                    <a:pt x="13762" y="86"/>
                  </a:cubicBezTo>
                  <a:cubicBezTo>
                    <a:pt x="6434" y="86"/>
                    <a:pt x="370" y="6138"/>
                    <a:pt x="370" y="13452"/>
                  </a:cubicBezTo>
                  <a:cubicBezTo>
                    <a:pt x="370" y="20765"/>
                    <a:pt x="6434" y="26817"/>
                    <a:pt x="13762" y="26817"/>
                  </a:cubicBezTo>
                  <a:cubicBezTo>
                    <a:pt x="21090" y="26817"/>
                    <a:pt x="27155" y="20765"/>
                    <a:pt x="27155" y="13452"/>
                  </a:cubicBezTo>
                  <a:close/>
                </a:path>
              </a:pathLst>
            </a:custGeom>
            <a:grpFill/>
            <a:ln w="25363" cap="flat">
              <a:noFill/>
              <a:prstDash val="solid"/>
              <a:miter/>
            </a:ln>
          </p:spPr>
          <p:txBody>
            <a:bodyPr rtlCol="0" anchor="ctr"/>
            <a:lstStyle/>
            <a:p>
              <a:endParaRPr lang="en-US"/>
            </a:p>
          </p:txBody>
        </p:sp>
        <p:sp>
          <p:nvSpPr>
            <p:cNvPr id="1096" name="Freeform: Shape 1095">
              <a:extLst>
                <a:ext uri="{FF2B5EF4-FFF2-40B4-BE49-F238E27FC236}">
                  <a16:creationId xmlns:a16="http://schemas.microsoft.com/office/drawing/2014/main" id="{EDB9AD86-4E0E-EF95-E6A9-D5E5CA98096D}"/>
                </a:ext>
              </a:extLst>
            </p:cNvPr>
            <p:cNvSpPr/>
            <p:nvPr>
              <p:custDataLst>
                <p:tags r:id="rId111"/>
              </p:custDataLst>
            </p:nvPr>
          </p:nvSpPr>
          <p:spPr>
            <a:xfrm>
              <a:off x="12005101" y="4545872"/>
              <a:ext cx="104864" cy="173502"/>
            </a:xfrm>
            <a:custGeom>
              <a:avLst/>
              <a:gdLst>
                <a:gd name="connsiteX0" fmla="*/ 23115 w 104864"/>
                <a:gd name="connsiteY0" fmla="*/ 85324 h 173502"/>
                <a:gd name="connsiteX1" fmla="*/ 23115 w 104864"/>
                <a:gd name="connsiteY1" fmla="*/ 79272 h 173502"/>
                <a:gd name="connsiteX2" fmla="*/ 67335 w 104864"/>
                <a:gd name="connsiteY2" fmla="*/ 6390 h 173502"/>
                <a:gd name="connsiteX3" fmla="*/ 89571 w 104864"/>
                <a:gd name="connsiteY3" fmla="*/ 16478 h 173502"/>
                <a:gd name="connsiteX4" fmla="*/ 75673 w 104864"/>
                <a:gd name="connsiteY4" fmla="*/ 27826 h 173502"/>
                <a:gd name="connsiteX5" fmla="*/ 87297 w 104864"/>
                <a:gd name="connsiteY5" fmla="*/ 39427 h 173502"/>
                <a:gd name="connsiteX6" fmla="*/ 98920 w 104864"/>
                <a:gd name="connsiteY6" fmla="*/ 27322 h 173502"/>
                <a:gd name="connsiteX7" fmla="*/ 66829 w 104864"/>
                <a:gd name="connsiteY7" fmla="*/ 86 h 173502"/>
                <a:gd name="connsiteX8" fmla="*/ 373 w 104864"/>
                <a:gd name="connsiteY8" fmla="*/ 88350 h 173502"/>
                <a:gd name="connsiteX9" fmla="*/ 53184 w 104864"/>
                <a:gd name="connsiteY9" fmla="*/ 173589 h 173502"/>
                <a:gd name="connsiteX10" fmla="*/ 105238 w 104864"/>
                <a:gd name="connsiteY10" fmla="*/ 116595 h 173502"/>
                <a:gd name="connsiteX11" fmla="*/ 54700 w 104864"/>
                <a:gd name="connsiteY11" fmla="*/ 60358 h 173502"/>
                <a:gd name="connsiteX12" fmla="*/ 23115 w 104864"/>
                <a:gd name="connsiteY12" fmla="*/ 85324 h 173502"/>
                <a:gd name="connsiteX13" fmla="*/ 53184 w 104864"/>
                <a:gd name="connsiteY13" fmla="*/ 166528 h 173502"/>
                <a:gd name="connsiteX14" fmla="*/ 28168 w 104864"/>
                <a:gd name="connsiteY14" fmla="*/ 147614 h 173502"/>
                <a:gd name="connsiteX15" fmla="*/ 23620 w 104864"/>
                <a:gd name="connsiteY15" fmla="*/ 111047 h 173502"/>
                <a:gd name="connsiteX16" fmla="*/ 54448 w 104864"/>
                <a:gd name="connsiteY16" fmla="*/ 66158 h 173502"/>
                <a:gd name="connsiteX17" fmla="*/ 77947 w 104864"/>
                <a:gd name="connsiteY17" fmla="*/ 81794 h 173502"/>
                <a:gd name="connsiteX18" fmla="*/ 82496 w 104864"/>
                <a:gd name="connsiteY18" fmla="*/ 116343 h 173502"/>
                <a:gd name="connsiteX19" fmla="*/ 78200 w 104864"/>
                <a:gd name="connsiteY19" fmla="*/ 150136 h 173502"/>
                <a:gd name="connsiteX20" fmla="*/ 53184 w 104864"/>
                <a:gd name="connsiteY20" fmla="*/ 166528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4864" h="173502">
                  <a:moveTo>
                    <a:pt x="23115" y="85324"/>
                  </a:moveTo>
                  <a:lnTo>
                    <a:pt x="23115" y="79272"/>
                  </a:lnTo>
                  <a:cubicBezTo>
                    <a:pt x="23115" y="15469"/>
                    <a:pt x="54448" y="6390"/>
                    <a:pt x="67335" y="6390"/>
                  </a:cubicBezTo>
                  <a:cubicBezTo>
                    <a:pt x="73399" y="6390"/>
                    <a:pt x="84012" y="7904"/>
                    <a:pt x="89571" y="16478"/>
                  </a:cubicBezTo>
                  <a:cubicBezTo>
                    <a:pt x="85781" y="16478"/>
                    <a:pt x="75673" y="16478"/>
                    <a:pt x="75673" y="27826"/>
                  </a:cubicBezTo>
                  <a:cubicBezTo>
                    <a:pt x="75673" y="35644"/>
                    <a:pt x="81738" y="39427"/>
                    <a:pt x="87297" y="39427"/>
                  </a:cubicBezTo>
                  <a:cubicBezTo>
                    <a:pt x="91340" y="39427"/>
                    <a:pt x="98920" y="37157"/>
                    <a:pt x="98920" y="27322"/>
                  </a:cubicBezTo>
                  <a:cubicBezTo>
                    <a:pt x="98920" y="12191"/>
                    <a:pt x="87802" y="86"/>
                    <a:pt x="66829" y="86"/>
                  </a:cubicBezTo>
                  <a:cubicBezTo>
                    <a:pt x="34485" y="86"/>
                    <a:pt x="373" y="32618"/>
                    <a:pt x="373" y="88350"/>
                  </a:cubicBezTo>
                  <a:cubicBezTo>
                    <a:pt x="373" y="155684"/>
                    <a:pt x="29684" y="173589"/>
                    <a:pt x="53184" y="173589"/>
                  </a:cubicBezTo>
                  <a:cubicBezTo>
                    <a:pt x="81232" y="173589"/>
                    <a:pt x="105238" y="149883"/>
                    <a:pt x="105238" y="116595"/>
                  </a:cubicBezTo>
                  <a:cubicBezTo>
                    <a:pt x="105238" y="84568"/>
                    <a:pt x="82749" y="60358"/>
                    <a:pt x="54700" y="60358"/>
                  </a:cubicBezTo>
                  <a:cubicBezTo>
                    <a:pt x="37518" y="60358"/>
                    <a:pt x="28168" y="73219"/>
                    <a:pt x="23115" y="85324"/>
                  </a:cubicBezTo>
                  <a:close/>
                  <a:moveTo>
                    <a:pt x="53184" y="166528"/>
                  </a:moveTo>
                  <a:cubicBezTo>
                    <a:pt x="37265" y="166528"/>
                    <a:pt x="29684" y="151397"/>
                    <a:pt x="28168" y="147614"/>
                  </a:cubicBezTo>
                  <a:cubicBezTo>
                    <a:pt x="23620" y="135761"/>
                    <a:pt x="23620" y="115586"/>
                    <a:pt x="23620" y="111047"/>
                  </a:cubicBezTo>
                  <a:cubicBezTo>
                    <a:pt x="23620" y="91377"/>
                    <a:pt x="31706" y="66158"/>
                    <a:pt x="54448" y="66158"/>
                  </a:cubicBezTo>
                  <a:cubicBezTo>
                    <a:pt x="58491" y="66158"/>
                    <a:pt x="70114" y="66158"/>
                    <a:pt x="77947" y="81794"/>
                  </a:cubicBezTo>
                  <a:cubicBezTo>
                    <a:pt x="82496" y="91124"/>
                    <a:pt x="82496" y="103986"/>
                    <a:pt x="82496" y="116343"/>
                  </a:cubicBezTo>
                  <a:cubicBezTo>
                    <a:pt x="82496" y="128448"/>
                    <a:pt x="82496" y="141057"/>
                    <a:pt x="78200" y="150136"/>
                  </a:cubicBezTo>
                  <a:cubicBezTo>
                    <a:pt x="70620" y="165267"/>
                    <a:pt x="58996" y="166528"/>
                    <a:pt x="53184" y="166528"/>
                  </a:cubicBezTo>
                  <a:close/>
                </a:path>
              </a:pathLst>
            </a:custGeom>
            <a:grpFill/>
            <a:ln w="25363" cap="flat">
              <a:noFill/>
              <a:prstDash val="solid"/>
              <a:miter/>
            </a:ln>
          </p:spPr>
          <p:txBody>
            <a:bodyPr rtlCol="0" anchor="ctr"/>
            <a:lstStyle/>
            <a:p>
              <a:endParaRPr lang="en-US"/>
            </a:p>
          </p:txBody>
        </p:sp>
        <p:sp>
          <p:nvSpPr>
            <p:cNvPr id="1097" name="Freeform: Shape 1096">
              <a:extLst>
                <a:ext uri="{FF2B5EF4-FFF2-40B4-BE49-F238E27FC236}">
                  <a16:creationId xmlns:a16="http://schemas.microsoft.com/office/drawing/2014/main" id="{9566A618-7B73-3512-79B9-FAB81F4EDA11}"/>
                </a:ext>
              </a:extLst>
            </p:cNvPr>
            <p:cNvSpPr/>
            <p:nvPr>
              <p:custDataLst>
                <p:tags r:id="rId112"/>
              </p:custDataLst>
            </p:nvPr>
          </p:nvSpPr>
          <p:spPr>
            <a:xfrm>
              <a:off x="12219211" y="4524689"/>
              <a:ext cx="181934" cy="203260"/>
            </a:xfrm>
            <a:custGeom>
              <a:avLst/>
              <a:gdLst>
                <a:gd name="connsiteX0" fmla="*/ 159321 w 181934"/>
                <a:gd name="connsiteY0" fmla="*/ 9669 h 203260"/>
                <a:gd name="connsiteX1" fmla="*/ 161342 w 181934"/>
                <a:gd name="connsiteY1" fmla="*/ 5130 h 203260"/>
                <a:gd name="connsiteX2" fmla="*/ 156289 w 181934"/>
                <a:gd name="connsiteY2" fmla="*/ 86 h 203260"/>
                <a:gd name="connsiteX3" fmla="*/ 150982 w 181934"/>
                <a:gd name="connsiteY3" fmla="*/ 3616 h 203260"/>
                <a:gd name="connsiteX4" fmla="*/ 102972 w 181934"/>
                <a:gd name="connsiteY4" fmla="*/ 27574 h 203260"/>
                <a:gd name="connsiteX5" fmla="*/ 55719 w 181934"/>
                <a:gd name="connsiteY5" fmla="*/ 8156 h 203260"/>
                <a:gd name="connsiteX6" fmla="*/ 37526 w 181934"/>
                <a:gd name="connsiteY6" fmla="*/ 86 h 203260"/>
                <a:gd name="connsiteX7" fmla="*/ 381 w 181934"/>
                <a:gd name="connsiteY7" fmla="*/ 50775 h 203260"/>
                <a:gd name="connsiteX8" fmla="*/ 37526 w 181934"/>
                <a:gd name="connsiteY8" fmla="*/ 101716 h 203260"/>
                <a:gd name="connsiteX9" fmla="*/ 70375 w 181934"/>
                <a:gd name="connsiteY9" fmla="*/ 51027 h 203260"/>
                <a:gd name="connsiteX10" fmla="*/ 65069 w 181934"/>
                <a:gd name="connsiteY10" fmla="*/ 22530 h 203260"/>
                <a:gd name="connsiteX11" fmla="*/ 103224 w 181934"/>
                <a:gd name="connsiteY11" fmla="*/ 33122 h 203260"/>
                <a:gd name="connsiteX12" fmla="*/ 136832 w 181934"/>
                <a:gd name="connsiteY12" fmla="*/ 24296 h 203260"/>
                <a:gd name="connsiteX13" fmla="*/ 137084 w 181934"/>
                <a:gd name="connsiteY13" fmla="*/ 24548 h 203260"/>
                <a:gd name="connsiteX14" fmla="*/ 23628 w 181934"/>
                <a:gd name="connsiteY14" fmla="*/ 193259 h 203260"/>
                <a:gd name="connsiteX15" fmla="*/ 21354 w 181934"/>
                <a:gd name="connsiteY15" fmla="*/ 198303 h 203260"/>
                <a:gd name="connsiteX16" fmla="*/ 26408 w 181934"/>
                <a:gd name="connsiteY16" fmla="*/ 203347 h 203260"/>
                <a:gd name="connsiteX17" fmla="*/ 31462 w 181934"/>
                <a:gd name="connsiteY17" fmla="*/ 199564 h 203260"/>
                <a:gd name="connsiteX18" fmla="*/ 159321 w 181934"/>
                <a:gd name="connsiteY18" fmla="*/ 9669 h 203260"/>
                <a:gd name="connsiteX19" fmla="*/ 37779 w 181934"/>
                <a:gd name="connsiteY19" fmla="*/ 96168 h 203260"/>
                <a:gd name="connsiteX20" fmla="*/ 16048 w 181934"/>
                <a:gd name="connsiteY20" fmla="*/ 51027 h 203260"/>
                <a:gd name="connsiteX21" fmla="*/ 37779 w 181934"/>
                <a:gd name="connsiteY21" fmla="*/ 5634 h 203260"/>
                <a:gd name="connsiteX22" fmla="*/ 64058 w 181934"/>
                <a:gd name="connsiteY22" fmla="*/ 50775 h 203260"/>
                <a:gd name="connsiteX23" fmla="*/ 37779 w 181934"/>
                <a:gd name="connsiteY23" fmla="*/ 96168 h 203260"/>
                <a:gd name="connsiteX24" fmla="*/ 149719 w 181934"/>
                <a:gd name="connsiteY24" fmla="*/ 197798 h 203260"/>
                <a:gd name="connsiteX25" fmla="*/ 127988 w 181934"/>
                <a:gd name="connsiteY25" fmla="*/ 152657 h 203260"/>
                <a:gd name="connsiteX26" fmla="*/ 149719 w 181934"/>
                <a:gd name="connsiteY26" fmla="*/ 107264 h 203260"/>
                <a:gd name="connsiteX27" fmla="*/ 175998 w 181934"/>
                <a:gd name="connsiteY27" fmla="*/ 152405 h 203260"/>
                <a:gd name="connsiteX28" fmla="*/ 149719 w 181934"/>
                <a:gd name="connsiteY28" fmla="*/ 197798 h 203260"/>
                <a:gd name="connsiteX29" fmla="*/ 182315 w 181934"/>
                <a:gd name="connsiteY29" fmla="*/ 152657 h 203260"/>
                <a:gd name="connsiteX30" fmla="*/ 149466 w 181934"/>
                <a:gd name="connsiteY30" fmla="*/ 101716 h 203260"/>
                <a:gd name="connsiteX31" fmla="*/ 112321 w 181934"/>
                <a:gd name="connsiteY31" fmla="*/ 152405 h 203260"/>
                <a:gd name="connsiteX32" fmla="*/ 149466 w 181934"/>
                <a:gd name="connsiteY32" fmla="*/ 203347 h 203260"/>
                <a:gd name="connsiteX33" fmla="*/ 182315 w 181934"/>
                <a:gd name="connsiteY33" fmla="*/ 152657 h 2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1934" h="203260">
                  <a:moveTo>
                    <a:pt x="159321" y="9669"/>
                  </a:moveTo>
                  <a:cubicBezTo>
                    <a:pt x="160837" y="7399"/>
                    <a:pt x="161342" y="6643"/>
                    <a:pt x="161342" y="5130"/>
                  </a:cubicBezTo>
                  <a:cubicBezTo>
                    <a:pt x="161342" y="2356"/>
                    <a:pt x="159068" y="86"/>
                    <a:pt x="156289" y="86"/>
                  </a:cubicBezTo>
                  <a:cubicBezTo>
                    <a:pt x="153762" y="86"/>
                    <a:pt x="152498" y="1851"/>
                    <a:pt x="150982" y="3616"/>
                  </a:cubicBezTo>
                  <a:cubicBezTo>
                    <a:pt x="138348" y="20765"/>
                    <a:pt x="121418" y="27574"/>
                    <a:pt x="102972" y="27574"/>
                  </a:cubicBezTo>
                  <a:cubicBezTo>
                    <a:pt x="85284" y="27574"/>
                    <a:pt x="69617" y="21269"/>
                    <a:pt x="55719" y="8156"/>
                  </a:cubicBezTo>
                  <a:cubicBezTo>
                    <a:pt x="50918" y="3869"/>
                    <a:pt x="45612" y="86"/>
                    <a:pt x="37526" y="86"/>
                  </a:cubicBezTo>
                  <a:cubicBezTo>
                    <a:pt x="18322" y="86"/>
                    <a:pt x="381" y="21269"/>
                    <a:pt x="381" y="50775"/>
                  </a:cubicBezTo>
                  <a:cubicBezTo>
                    <a:pt x="381" y="81289"/>
                    <a:pt x="18574" y="101716"/>
                    <a:pt x="37526" y="101716"/>
                  </a:cubicBezTo>
                  <a:cubicBezTo>
                    <a:pt x="55972" y="101716"/>
                    <a:pt x="70375" y="79272"/>
                    <a:pt x="70375" y="51027"/>
                  </a:cubicBezTo>
                  <a:cubicBezTo>
                    <a:pt x="70375" y="47497"/>
                    <a:pt x="70375" y="35644"/>
                    <a:pt x="65069" y="22530"/>
                  </a:cubicBezTo>
                  <a:cubicBezTo>
                    <a:pt x="81493" y="31861"/>
                    <a:pt x="94128" y="33122"/>
                    <a:pt x="103224" y="33122"/>
                  </a:cubicBezTo>
                  <a:cubicBezTo>
                    <a:pt x="122429" y="33122"/>
                    <a:pt x="135316" y="25304"/>
                    <a:pt x="136832" y="24296"/>
                  </a:cubicBezTo>
                  <a:lnTo>
                    <a:pt x="137084" y="24548"/>
                  </a:lnTo>
                  <a:lnTo>
                    <a:pt x="23628" y="193259"/>
                  </a:lnTo>
                  <a:cubicBezTo>
                    <a:pt x="21354" y="196538"/>
                    <a:pt x="21354" y="197798"/>
                    <a:pt x="21354" y="198303"/>
                  </a:cubicBezTo>
                  <a:cubicBezTo>
                    <a:pt x="21354" y="201077"/>
                    <a:pt x="23881" y="203347"/>
                    <a:pt x="26408" y="203347"/>
                  </a:cubicBezTo>
                  <a:cubicBezTo>
                    <a:pt x="28935" y="203347"/>
                    <a:pt x="29440" y="202338"/>
                    <a:pt x="31462" y="199564"/>
                  </a:cubicBezTo>
                  <a:lnTo>
                    <a:pt x="159321" y="9669"/>
                  </a:lnTo>
                  <a:close/>
                  <a:moveTo>
                    <a:pt x="37779" y="96168"/>
                  </a:moveTo>
                  <a:cubicBezTo>
                    <a:pt x="32725" y="96168"/>
                    <a:pt x="16048" y="92890"/>
                    <a:pt x="16048" y="51027"/>
                  </a:cubicBezTo>
                  <a:cubicBezTo>
                    <a:pt x="16048" y="8912"/>
                    <a:pt x="32472" y="5634"/>
                    <a:pt x="37779" y="5634"/>
                  </a:cubicBezTo>
                  <a:cubicBezTo>
                    <a:pt x="51171" y="5634"/>
                    <a:pt x="64058" y="24296"/>
                    <a:pt x="64058" y="50775"/>
                  </a:cubicBezTo>
                  <a:cubicBezTo>
                    <a:pt x="64058" y="78011"/>
                    <a:pt x="50918" y="96168"/>
                    <a:pt x="37779" y="96168"/>
                  </a:cubicBezTo>
                  <a:close/>
                  <a:moveTo>
                    <a:pt x="149719" y="197798"/>
                  </a:moveTo>
                  <a:cubicBezTo>
                    <a:pt x="144665" y="197798"/>
                    <a:pt x="127988" y="194520"/>
                    <a:pt x="127988" y="152657"/>
                  </a:cubicBezTo>
                  <a:cubicBezTo>
                    <a:pt x="127988" y="110543"/>
                    <a:pt x="144412" y="107264"/>
                    <a:pt x="149719" y="107264"/>
                  </a:cubicBezTo>
                  <a:cubicBezTo>
                    <a:pt x="163111" y="107264"/>
                    <a:pt x="175998" y="125926"/>
                    <a:pt x="175998" y="152405"/>
                  </a:cubicBezTo>
                  <a:cubicBezTo>
                    <a:pt x="175998" y="179641"/>
                    <a:pt x="162858" y="197798"/>
                    <a:pt x="149719" y="197798"/>
                  </a:cubicBezTo>
                  <a:close/>
                  <a:moveTo>
                    <a:pt x="182315" y="152657"/>
                  </a:moveTo>
                  <a:cubicBezTo>
                    <a:pt x="182315" y="123656"/>
                    <a:pt x="167407" y="101716"/>
                    <a:pt x="149466" y="101716"/>
                  </a:cubicBezTo>
                  <a:cubicBezTo>
                    <a:pt x="130262" y="101716"/>
                    <a:pt x="112321" y="122900"/>
                    <a:pt x="112321" y="152405"/>
                  </a:cubicBezTo>
                  <a:cubicBezTo>
                    <a:pt x="112321" y="182920"/>
                    <a:pt x="130515" y="203347"/>
                    <a:pt x="149466" y="203347"/>
                  </a:cubicBezTo>
                  <a:cubicBezTo>
                    <a:pt x="167912" y="203347"/>
                    <a:pt x="182315" y="180902"/>
                    <a:pt x="182315" y="152657"/>
                  </a:cubicBezTo>
                  <a:close/>
                </a:path>
              </a:pathLst>
            </a:custGeom>
            <a:grpFill/>
            <a:ln w="25363" cap="flat">
              <a:noFill/>
              <a:prstDash val="solid"/>
              <a:miter/>
            </a:ln>
          </p:spPr>
          <p:txBody>
            <a:bodyPr rtlCol="0" anchor="ctr"/>
            <a:lstStyle/>
            <a:p>
              <a:endParaRPr lang="en-US"/>
            </a:p>
          </p:txBody>
        </p:sp>
        <p:sp>
          <p:nvSpPr>
            <p:cNvPr id="1098" name="Freeform: Shape 1097">
              <a:extLst>
                <a:ext uri="{FF2B5EF4-FFF2-40B4-BE49-F238E27FC236}">
                  <a16:creationId xmlns:a16="http://schemas.microsoft.com/office/drawing/2014/main" id="{662D4BAB-C62D-580F-A59F-0E7CAAAB10E5}"/>
                </a:ext>
              </a:extLst>
            </p:cNvPr>
            <p:cNvSpPr/>
            <p:nvPr>
              <p:custDataLst>
                <p:tags r:id="rId113"/>
              </p:custDataLst>
            </p:nvPr>
          </p:nvSpPr>
          <p:spPr>
            <a:xfrm>
              <a:off x="12883314" y="4501993"/>
              <a:ext cx="10107" cy="302621"/>
            </a:xfrm>
            <a:custGeom>
              <a:avLst/>
              <a:gdLst>
                <a:gd name="connsiteX0" fmla="*/ 0 w 10107"/>
                <a:gd name="connsiteY0" fmla="*/ 0 h 302621"/>
                <a:gd name="connsiteX1" fmla="*/ 10108 w 10107"/>
                <a:gd name="connsiteY1" fmla="*/ 0 h 302621"/>
                <a:gd name="connsiteX2" fmla="*/ 10108 w 10107"/>
                <a:gd name="connsiteY2" fmla="*/ 302621 h 302621"/>
                <a:gd name="connsiteX3" fmla="*/ 0 w 10107"/>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07" h="302621">
                  <a:moveTo>
                    <a:pt x="0" y="0"/>
                  </a:moveTo>
                  <a:lnTo>
                    <a:pt x="10108" y="0"/>
                  </a:lnTo>
                  <a:lnTo>
                    <a:pt x="10108" y="302621"/>
                  </a:lnTo>
                  <a:lnTo>
                    <a:pt x="0" y="302621"/>
                  </a:lnTo>
                  <a:close/>
                </a:path>
              </a:pathLst>
            </a:custGeom>
            <a:grpFill/>
            <a:ln w="25363" cap="flat">
              <a:noFill/>
              <a:prstDash val="solid"/>
              <a:miter/>
            </a:ln>
          </p:spPr>
          <p:txBody>
            <a:bodyPr rtlCol="0" anchor="ctr"/>
            <a:lstStyle/>
            <a:p>
              <a:endParaRPr lang="en-US"/>
            </a:p>
          </p:txBody>
        </p:sp>
        <p:sp>
          <p:nvSpPr>
            <p:cNvPr id="1099" name="Freeform: Shape 1098">
              <a:extLst>
                <a:ext uri="{FF2B5EF4-FFF2-40B4-BE49-F238E27FC236}">
                  <a16:creationId xmlns:a16="http://schemas.microsoft.com/office/drawing/2014/main" id="{869E0D06-72A9-BCA8-7213-5D59AB53B136}"/>
                </a:ext>
              </a:extLst>
            </p:cNvPr>
            <p:cNvSpPr/>
            <p:nvPr>
              <p:custDataLst>
                <p:tags r:id="rId114"/>
              </p:custDataLst>
            </p:nvPr>
          </p:nvSpPr>
          <p:spPr>
            <a:xfrm>
              <a:off x="4101602" y="4804615"/>
              <a:ext cx="10107" cy="302621"/>
            </a:xfrm>
            <a:custGeom>
              <a:avLst/>
              <a:gdLst>
                <a:gd name="connsiteX0" fmla="*/ 0 w 10107"/>
                <a:gd name="connsiteY0" fmla="*/ 0 h 302621"/>
                <a:gd name="connsiteX1" fmla="*/ 10107 w 10107"/>
                <a:gd name="connsiteY1" fmla="*/ 0 h 302621"/>
                <a:gd name="connsiteX2" fmla="*/ 10107 w 10107"/>
                <a:gd name="connsiteY2" fmla="*/ 302621 h 302621"/>
                <a:gd name="connsiteX3" fmla="*/ 0 w 10107"/>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07" h="302621">
                  <a:moveTo>
                    <a:pt x="0" y="0"/>
                  </a:moveTo>
                  <a:lnTo>
                    <a:pt x="10107" y="0"/>
                  </a:lnTo>
                  <a:lnTo>
                    <a:pt x="10107" y="302621"/>
                  </a:lnTo>
                  <a:lnTo>
                    <a:pt x="0" y="302621"/>
                  </a:lnTo>
                  <a:close/>
                </a:path>
              </a:pathLst>
            </a:custGeom>
            <a:grpFill/>
            <a:ln w="25363" cap="flat">
              <a:noFill/>
              <a:prstDash val="solid"/>
              <a:miter/>
            </a:ln>
          </p:spPr>
          <p:txBody>
            <a:bodyPr rtlCol="0" anchor="ctr"/>
            <a:lstStyle/>
            <a:p>
              <a:endParaRPr lang="en-US"/>
            </a:p>
          </p:txBody>
        </p:sp>
        <p:sp>
          <p:nvSpPr>
            <p:cNvPr id="1100" name="Freeform: Shape 1099">
              <a:extLst>
                <a:ext uri="{FF2B5EF4-FFF2-40B4-BE49-F238E27FC236}">
                  <a16:creationId xmlns:a16="http://schemas.microsoft.com/office/drawing/2014/main" id="{A2FDB4B6-823A-5825-A085-6C48922EC7C4}"/>
                </a:ext>
              </a:extLst>
            </p:cNvPr>
            <p:cNvSpPr/>
            <p:nvPr>
              <p:custDataLst>
                <p:tags r:id="rId115"/>
              </p:custDataLst>
            </p:nvPr>
          </p:nvSpPr>
          <p:spPr>
            <a:xfrm>
              <a:off x="4604168" y="4848494"/>
              <a:ext cx="100821" cy="167954"/>
            </a:xfrm>
            <a:custGeom>
              <a:avLst/>
              <a:gdLst>
                <a:gd name="connsiteX0" fmla="*/ 19538 w 100821"/>
                <a:gd name="connsiteY0" fmla="*/ 148634 h 167954"/>
                <a:gd name="connsiteX1" fmla="*/ 46323 w 100821"/>
                <a:gd name="connsiteY1" fmla="*/ 122659 h 167954"/>
                <a:gd name="connsiteX2" fmla="*/ 100903 w 100821"/>
                <a:gd name="connsiteY2" fmla="*/ 49022 h 167954"/>
                <a:gd name="connsiteX3" fmla="*/ 47333 w 100821"/>
                <a:gd name="connsiteY3" fmla="*/ 98 h 167954"/>
                <a:gd name="connsiteX4" fmla="*/ 81 w 100821"/>
                <a:gd name="connsiteY4" fmla="*/ 45743 h 167954"/>
                <a:gd name="connsiteX5" fmla="*/ 13473 w 100821"/>
                <a:gd name="connsiteY5" fmla="*/ 59866 h 167954"/>
                <a:gd name="connsiteX6" fmla="*/ 26613 w 100821"/>
                <a:gd name="connsiteY6" fmla="*/ 46500 h 167954"/>
                <a:gd name="connsiteX7" fmla="*/ 13221 w 100821"/>
                <a:gd name="connsiteY7" fmla="*/ 33386 h 167954"/>
                <a:gd name="connsiteX8" fmla="*/ 9936 w 100821"/>
                <a:gd name="connsiteY8" fmla="*/ 33638 h 167954"/>
                <a:gd name="connsiteX9" fmla="*/ 44048 w 100821"/>
                <a:gd name="connsiteY9" fmla="*/ 7916 h 167954"/>
                <a:gd name="connsiteX10" fmla="*/ 77908 w 100821"/>
                <a:gd name="connsiteY10" fmla="*/ 49022 h 167954"/>
                <a:gd name="connsiteX11" fmla="*/ 51376 w 100821"/>
                <a:gd name="connsiteY11" fmla="*/ 104754 h 167954"/>
                <a:gd name="connsiteX12" fmla="*/ 2860 w 100821"/>
                <a:gd name="connsiteY12" fmla="*/ 158722 h 167954"/>
                <a:gd name="connsiteX13" fmla="*/ 81 w 100821"/>
                <a:gd name="connsiteY13" fmla="*/ 168053 h 167954"/>
                <a:gd name="connsiteX14" fmla="*/ 93828 w 100821"/>
                <a:gd name="connsiteY14" fmla="*/ 168053 h 167954"/>
                <a:gd name="connsiteX15" fmla="*/ 100903 w 100821"/>
                <a:gd name="connsiteY15" fmla="*/ 124173 h 167954"/>
                <a:gd name="connsiteX16" fmla="*/ 94586 w 100821"/>
                <a:gd name="connsiteY16" fmla="*/ 124173 h 167954"/>
                <a:gd name="connsiteX17" fmla="*/ 89027 w 100821"/>
                <a:gd name="connsiteY17" fmla="*/ 146617 h 167954"/>
                <a:gd name="connsiteX18" fmla="*/ 65021 w 100821"/>
                <a:gd name="connsiteY18" fmla="*/ 148634 h 167954"/>
                <a:gd name="connsiteX19" fmla="*/ 19538 w 100821"/>
                <a:gd name="connsiteY19" fmla="*/ 148634 h 16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821" h="167954">
                  <a:moveTo>
                    <a:pt x="19538" y="148634"/>
                  </a:moveTo>
                  <a:lnTo>
                    <a:pt x="46323" y="122659"/>
                  </a:lnTo>
                  <a:cubicBezTo>
                    <a:pt x="85742" y="87858"/>
                    <a:pt x="100903" y="74240"/>
                    <a:pt x="100903" y="49022"/>
                  </a:cubicBezTo>
                  <a:cubicBezTo>
                    <a:pt x="100903" y="20273"/>
                    <a:pt x="78161" y="98"/>
                    <a:pt x="47333" y="98"/>
                  </a:cubicBezTo>
                  <a:cubicBezTo>
                    <a:pt x="18780" y="98"/>
                    <a:pt x="81" y="23299"/>
                    <a:pt x="81" y="45743"/>
                  </a:cubicBezTo>
                  <a:cubicBezTo>
                    <a:pt x="81" y="59866"/>
                    <a:pt x="12715" y="59866"/>
                    <a:pt x="13473" y="59866"/>
                  </a:cubicBezTo>
                  <a:cubicBezTo>
                    <a:pt x="17769" y="59866"/>
                    <a:pt x="26613" y="56839"/>
                    <a:pt x="26613" y="46500"/>
                  </a:cubicBezTo>
                  <a:cubicBezTo>
                    <a:pt x="26613" y="39943"/>
                    <a:pt x="22065" y="33386"/>
                    <a:pt x="13221" y="33386"/>
                  </a:cubicBezTo>
                  <a:cubicBezTo>
                    <a:pt x="11199" y="33386"/>
                    <a:pt x="10694" y="33386"/>
                    <a:pt x="9936" y="33638"/>
                  </a:cubicBezTo>
                  <a:cubicBezTo>
                    <a:pt x="15747" y="17246"/>
                    <a:pt x="29393" y="7916"/>
                    <a:pt x="44048" y="7916"/>
                  </a:cubicBezTo>
                  <a:cubicBezTo>
                    <a:pt x="67043" y="7916"/>
                    <a:pt x="77908" y="28342"/>
                    <a:pt x="77908" y="49022"/>
                  </a:cubicBezTo>
                  <a:cubicBezTo>
                    <a:pt x="77908" y="69196"/>
                    <a:pt x="65274" y="89119"/>
                    <a:pt x="51376" y="104754"/>
                  </a:cubicBezTo>
                  <a:lnTo>
                    <a:pt x="2860" y="158722"/>
                  </a:lnTo>
                  <a:cubicBezTo>
                    <a:pt x="81" y="161496"/>
                    <a:pt x="81" y="162000"/>
                    <a:pt x="81" y="168053"/>
                  </a:cubicBezTo>
                  <a:lnTo>
                    <a:pt x="93828" y="168053"/>
                  </a:lnTo>
                  <a:lnTo>
                    <a:pt x="100903" y="124173"/>
                  </a:lnTo>
                  <a:lnTo>
                    <a:pt x="94586" y="124173"/>
                  </a:lnTo>
                  <a:cubicBezTo>
                    <a:pt x="93322" y="131738"/>
                    <a:pt x="91553" y="142834"/>
                    <a:pt x="89027" y="146617"/>
                  </a:cubicBezTo>
                  <a:cubicBezTo>
                    <a:pt x="87258" y="148634"/>
                    <a:pt x="70580" y="148634"/>
                    <a:pt x="65021" y="148634"/>
                  </a:cubicBezTo>
                  <a:lnTo>
                    <a:pt x="19538" y="148634"/>
                  </a:lnTo>
                  <a:close/>
                </a:path>
              </a:pathLst>
            </a:custGeom>
            <a:grpFill/>
            <a:ln w="25363" cap="flat">
              <a:noFill/>
              <a:prstDash val="solid"/>
              <a:miter/>
            </a:ln>
          </p:spPr>
          <p:txBody>
            <a:bodyPr rtlCol="0" anchor="ctr"/>
            <a:lstStyle/>
            <a:p>
              <a:endParaRPr lang="en-US"/>
            </a:p>
          </p:txBody>
        </p:sp>
        <p:sp>
          <p:nvSpPr>
            <p:cNvPr id="1101" name="Freeform: Shape 1100">
              <a:extLst>
                <a:ext uri="{FF2B5EF4-FFF2-40B4-BE49-F238E27FC236}">
                  <a16:creationId xmlns:a16="http://schemas.microsoft.com/office/drawing/2014/main" id="{34CCFD86-4EBE-E7F3-8F5F-696701193A41}"/>
                </a:ext>
              </a:extLst>
            </p:cNvPr>
            <p:cNvSpPr/>
            <p:nvPr>
              <p:custDataLst>
                <p:tags r:id="rId116"/>
              </p:custDataLst>
            </p:nvPr>
          </p:nvSpPr>
          <p:spPr>
            <a:xfrm>
              <a:off x="4726216" y="4844207"/>
              <a:ext cx="138724" cy="172241"/>
            </a:xfrm>
            <a:custGeom>
              <a:avLst/>
              <a:gdLst>
                <a:gd name="connsiteX0" fmla="*/ 138811 w 138724"/>
                <a:gd name="connsiteY0" fmla="*/ 107276 h 172241"/>
                <a:gd name="connsiteX1" fmla="*/ 132494 w 138724"/>
                <a:gd name="connsiteY1" fmla="*/ 107276 h 172241"/>
                <a:gd name="connsiteX2" fmla="*/ 81704 w 138724"/>
                <a:gd name="connsiteY2" fmla="*/ 164522 h 172241"/>
                <a:gd name="connsiteX3" fmla="*/ 60983 w 138724"/>
                <a:gd name="connsiteY3" fmla="*/ 164522 h 172241"/>
                <a:gd name="connsiteX4" fmla="*/ 48602 w 138724"/>
                <a:gd name="connsiteY4" fmla="*/ 154435 h 172241"/>
                <a:gd name="connsiteX5" fmla="*/ 48602 w 138724"/>
                <a:gd name="connsiteY5" fmla="*/ 20020 h 172241"/>
                <a:gd name="connsiteX6" fmla="*/ 72607 w 138724"/>
                <a:gd name="connsiteY6" fmla="*/ 7916 h 172241"/>
                <a:gd name="connsiteX7" fmla="*/ 80946 w 138724"/>
                <a:gd name="connsiteY7" fmla="*/ 7916 h 172241"/>
                <a:gd name="connsiteX8" fmla="*/ 80946 w 138724"/>
                <a:gd name="connsiteY8" fmla="*/ 98 h 172241"/>
                <a:gd name="connsiteX9" fmla="*/ 38494 w 138724"/>
                <a:gd name="connsiteY9" fmla="*/ 854 h 172241"/>
                <a:gd name="connsiteX10" fmla="*/ 86 w 138724"/>
                <a:gd name="connsiteY10" fmla="*/ 98 h 172241"/>
                <a:gd name="connsiteX11" fmla="*/ 86 w 138724"/>
                <a:gd name="connsiteY11" fmla="*/ 7916 h 172241"/>
                <a:gd name="connsiteX12" fmla="*/ 6150 w 138724"/>
                <a:gd name="connsiteY12" fmla="*/ 7916 h 172241"/>
                <a:gd name="connsiteX13" fmla="*/ 26113 w 138724"/>
                <a:gd name="connsiteY13" fmla="*/ 19768 h 172241"/>
                <a:gd name="connsiteX14" fmla="*/ 26113 w 138724"/>
                <a:gd name="connsiteY14" fmla="*/ 152669 h 172241"/>
                <a:gd name="connsiteX15" fmla="*/ 6150 w 138724"/>
                <a:gd name="connsiteY15" fmla="*/ 164522 h 172241"/>
                <a:gd name="connsiteX16" fmla="*/ 86 w 138724"/>
                <a:gd name="connsiteY16" fmla="*/ 164522 h 172241"/>
                <a:gd name="connsiteX17" fmla="*/ 86 w 138724"/>
                <a:gd name="connsiteY17" fmla="*/ 172340 h 172241"/>
                <a:gd name="connsiteX18" fmla="*/ 131736 w 138724"/>
                <a:gd name="connsiteY18" fmla="*/ 172340 h 172241"/>
                <a:gd name="connsiteX19" fmla="*/ 138811 w 138724"/>
                <a:gd name="connsiteY19" fmla="*/ 107276 h 17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8724" h="172241">
                  <a:moveTo>
                    <a:pt x="138811" y="107276"/>
                  </a:moveTo>
                  <a:lnTo>
                    <a:pt x="132494" y="107276"/>
                  </a:lnTo>
                  <a:cubicBezTo>
                    <a:pt x="129714" y="132999"/>
                    <a:pt x="126176" y="164522"/>
                    <a:pt x="81704" y="164522"/>
                  </a:cubicBezTo>
                  <a:lnTo>
                    <a:pt x="60983" y="164522"/>
                  </a:lnTo>
                  <a:cubicBezTo>
                    <a:pt x="49107" y="164522"/>
                    <a:pt x="48602" y="162757"/>
                    <a:pt x="48602" y="154435"/>
                  </a:cubicBezTo>
                  <a:lnTo>
                    <a:pt x="48602" y="20020"/>
                  </a:lnTo>
                  <a:cubicBezTo>
                    <a:pt x="48602" y="11446"/>
                    <a:pt x="48602" y="7916"/>
                    <a:pt x="72607" y="7916"/>
                  </a:cubicBezTo>
                  <a:lnTo>
                    <a:pt x="80946" y="7916"/>
                  </a:lnTo>
                  <a:lnTo>
                    <a:pt x="80946" y="98"/>
                  </a:lnTo>
                  <a:cubicBezTo>
                    <a:pt x="71849" y="854"/>
                    <a:pt x="48854" y="854"/>
                    <a:pt x="38494" y="854"/>
                  </a:cubicBezTo>
                  <a:cubicBezTo>
                    <a:pt x="28639" y="854"/>
                    <a:pt x="8930" y="854"/>
                    <a:pt x="86" y="98"/>
                  </a:cubicBezTo>
                  <a:lnTo>
                    <a:pt x="86" y="7916"/>
                  </a:lnTo>
                  <a:lnTo>
                    <a:pt x="6150" y="7916"/>
                  </a:lnTo>
                  <a:cubicBezTo>
                    <a:pt x="25607" y="7916"/>
                    <a:pt x="26113" y="10690"/>
                    <a:pt x="26113" y="19768"/>
                  </a:cubicBezTo>
                  <a:lnTo>
                    <a:pt x="26113" y="152669"/>
                  </a:lnTo>
                  <a:cubicBezTo>
                    <a:pt x="26113" y="161748"/>
                    <a:pt x="25607" y="164522"/>
                    <a:pt x="6150" y="164522"/>
                  </a:cubicBezTo>
                  <a:lnTo>
                    <a:pt x="86" y="164522"/>
                  </a:lnTo>
                  <a:lnTo>
                    <a:pt x="86" y="172340"/>
                  </a:lnTo>
                  <a:lnTo>
                    <a:pt x="131736" y="172340"/>
                  </a:lnTo>
                  <a:lnTo>
                    <a:pt x="138811" y="107276"/>
                  </a:lnTo>
                  <a:close/>
                </a:path>
              </a:pathLst>
            </a:custGeom>
            <a:grpFill/>
            <a:ln w="25363" cap="flat">
              <a:noFill/>
              <a:prstDash val="solid"/>
              <a:miter/>
            </a:ln>
          </p:spPr>
          <p:txBody>
            <a:bodyPr rtlCol="0" anchor="ctr"/>
            <a:lstStyle/>
            <a:p>
              <a:endParaRPr lang="en-US"/>
            </a:p>
          </p:txBody>
        </p:sp>
        <p:sp>
          <p:nvSpPr>
            <p:cNvPr id="1102" name="Freeform: Shape 1101">
              <a:extLst>
                <a:ext uri="{FF2B5EF4-FFF2-40B4-BE49-F238E27FC236}">
                  <a16:creationId xmlns:a16="http://schemas.microsoft.com/office/drawing/2014/main" id="{7F1B091F-F59A-4797-0938-802CABE49FDD}"/>
                </a:ext>
              </a:extLst>
            </p:cNvPr>
            <p:cNvSpPr/>
            <p:nvPr>
              <p:custDataLst>
                <p:tags r:id="rId117"/>
              </p:custDataLst>
            </p:nvPr>
          </p:nvSpPr>
          <p:spPr>
            <a:xfrm>
              <a:off x="4890968" y="5006361"/>
              <a:ext cx="75806" cy="10087"/>
            </a:xfrm>
            <a:custGeom>
              <a:avLst/>
              <a:gdLst>
                <a:gd name="connsiteX0" fmla="*/ 0 w 75806"/>
                <a:gd name="connsiteY0" fmla="*/ 0 h 10087"/>
                <a:gd name="connsiteX1" fmla="*/ 75807 w 75806"/>
                <a:gd name="connsiteY1" fmla="*/ 0 h 10087"/>
                <a:gd name="connsiteX2" fmla="*/ 75807 w 75806"/>
                <a:gd name="connsiteY2" fmla="*/ 10087 h 10087"/>
                <a:gd name="connsiteX3" fmla="*/ 0 w 75806"/>
                <a:gd name="connsiteY3" fmla="*/ 10087 h 10087"/>
              </a:gdLst>
              <a:ahLst/>
              <a:cxnLst>
                <a:cxn ang="0">
                  <a:pos x="connsiteX0" y="connsiteY0"/>
                </a:cxn>
                <a:cxn ang="0">
                  <a:pos x="connsiteX1" y="connsiteY1"/>
                </a:cxn>
                <a:cxn ang="0">
                  <a:pos x="connsiteX2" y="connsiteY2"/>
                </a:cxn>
                <a:cxn ang="0">
                  <a:pos x="connsiteX3" y="connsiteY3"/>
                </a:cxn>
              </a:cxnLst>
              <a:rect l="l" t="t" r="r" b="b"/>
              <a:pathLst>
                <a:path w="75806" h="10087">
                  <a:moveTo>
                    <a:pt x="0" y="0"/>
                  </a:moveTo>
                  <a:lnTo>
                    <a:pt x="75807" y="0"/>
                  </a:lnTo>
                  <a:lnTo>
                    <a:pt x="75807" y="10087"/>
                  </a:lnTo>
                  <a:lnTo>
                    <a:pt x="0" y="10087"/>
                  </a:lnTo>
                  <a:close/>
                </a:path>
              </a:pathLst>
            </a:custGeom>
            <a:grpFill/>
            <a:ln w="25363" cap="flat">
              <a:noFill/>
              <a:prstDash val="solid"/>
              <a:miter/>
            </a:ln>
          </p:spPr>
          <p:txBody>
            <a:bodyPr rtlCol="0" anchor="ctr"/>
            <a:lstStyle/>
            <a:p>
              <a:endParaRPr lang="en-US"/>
            </a:p>
          </p:txBody>
        </p:sp>
        <p:sp>
          <p:nvSpPr>
            <p:cNvPr id="1103" name="Freeform: Shape 1102">
              <a:extLst>
                <a:ext uri="{FF2B5EF4-FFF2-40B4-BE49-F238E27FC236}">
                  <a16:creationId xmlns:a16="http://schemas.microsoft.com/office/drawing/2014/main" id="{4E12C392-D500-884B-11D6-CAD0262E03E8}"/>
                </a:ext>
              </a:extLst>
            </p:cNvPr>
            <p:cNvSpPr/>
            <p:nvPr>
              <p:custDataLst>
                <p:tags r:id="rId118"/>
              </p:custDataLst>
            </p:nvPr>
          </p:nvSpPr>
          <p:spPr>
            <a:xfrm>
              <a:off x="4973850" y="4845720"/>
              <a:ext cx="111940" cy="170728"/>
            </a:xfrm>
            <a:custGeom>
              <a:avLst/>
              <a:gdLst>
                <a:gd name="connsiteX0" fmla="*/ 67310 w 111940"/>
                <a:gd name="connsiteY0" fmla="*/ 129216 h 170728"/>
                <a:gd name="connsiteX1" fmla="*/ 67310 w 111940"/>
                <a:gd name="connsiteY1" fmla="*/ 151156 h 170728"/>
                <a:gd name="connsiteX2" fmla="*/ 48106 w 111940"/>
                <a:gd name="connsiteY2" fmla="*/ 163009 h 170728"/>
                <a:gd name="connsiteX3" fmla="*/ 42800 w 111940"/>
                <a:gd name="connsiteY3" fmla="*/ 163009 h 170728"/>
                <a:gd name="connsiteX4" fmla="*/ 42800 w 111940"/>
                <a:gd name="connsiteY4" fmla="*/ 170827 h 170728"/>
                <a:gd name="connsiteX5" fmla="*/ 76912 w 111940"/>
                <a:gd name="connsiteY5" fmla="*/ 170070 h 170728"/>
                <a:gd name="connsiteX6" fmla="*/ 111278 w 111940"/>
                <a:gd name="connsiteY6" fmla="*/ 170827 h 170728"/>
                <a:gd name="connsiteX7" fmla="*/ 111278 w 111940"/>
                <a:gd name="connsiteY7" fmla="*/ 163009 h 170728"/>
                <a:gd name="connsiteX8" fmla="*/ 105971 w 111940"/>
                <a:gd name="connsiteY8" fmla="*/ 163009 h 170728"/>
                <a:gd name="connsiteX9" fmla="*/ 86767 w 111940"/>
                <a:gd name="connsiteY9" fmla="*/ 151156 h 170728"/>
                <a:gd name="connsiteX10" fmla="*/ 86767 w 111940"/>
                <a:gd name="connsiteY10" fmla="*/ 129216 h 170728"/>
                <a:gd name="connsiteX11" fmla="*/ 112036 w 111940"/>
                <a:gd name="connsiteY11" fmla="*/ 129216 h 170728"/>
                <a:gd name="connsiteX12" fmla="*/ 112036 w 111940"/>
                <a:gd name="connsiteY12" fmla="*/ 121399 h 170728"/>
                <a:gd name="connsiteX13" fmla="*/ 86767 w 111940"/>
                <a:gd name="connsiteY13" fmla="*/ 121399 h 170728"/>
                <a:gd name="connsiteX14" fmla="*/ 86767 w 111940"/>
                <a:gd name="connsiteY14" fmla="*/ 6655 h 170728"/>
                <a:gd name="connsiteX15" fmla="*/ 82724 w 111940"/>
                <a:gd name="connsiteY15" fmla="*/ 98 h 170728"/>
                <a:gd name="connsiteX16" fmla="*/ 77670 w 111940"/>
                <a:gd name="connsiteY16" fmla="*/ 3124 h 170728"/>
                <a:gd name="connsiteX17" fmla="*/ 96 w 111940"/>
                <a:gd name="connsiteY17" fmla="*/ 121399 h 170728"/>
                <a:gd name="connsiteX18" fmla="*/ 96 w 111940"/>
                <a:gd name="connsiteY18" fmla="*/ 129216 h 170728"/>
                <a:gd name="connsiteX19" fmla="*/ 67310 w 111940"/>
                <a:gd name="connsiteY19" fmla="*/ 129216 h 170728"/>
                <a:gd name="connsiteX20" fmla="*/ 68826 w 111940"/>
                <a:gd name="connsiteY20" fmla="*/ 121399 h 170728"/>
                <a:gd name="connsiteX21" fmla="*/ 7171 w 111940"/>
                <a:gd name="connsiteY21" fmla="*/ 121399 h 170728"/>
                <a:gd name="connsiteX22" fmla="*/ 68826 w 111940"/>
                <a:gd name="connsiteY22" fmla="*/ 27334 h 170728"/>
                <a:gd name="connsiteX23" fmla="*/ 68826 w 111940"/>
                <a:gd name="connsiteY23" fmla="*/ 121399 h 17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940" h="170728">
                  <a:moveTo>
                    <a:pt x="67310" y="129216"/>
                  </a:moveTo>
                  <a:lnTo>
                    <a:pt x="67310" y="151156"/>
                  </a:lnTo>
                  <a:cubicBezTo>
                    <a:pt x="67310" y="160235"/>
                    <a:pt x="66805" y="163009"/>
                    <a:pt x="48106" y="163009"/>
                  </a:cubicBezTo>
                  <a:lnTo>
                    <a:pt x="42800" y="163009"/>
                  </a:lnTo>
                  <a:lnTo>
                    <a:pt x="42800" y="170827"/>
                  </a:lnTo>
                  <a:cubicBezTo>
                    <a:pt x="53160" y="170070"/>
                    <a:pt x="66300" y="170070"/>
                    <a:pt x="76912" y="170070"/>
                  </a:cubicBezTo>
                  <a:cubicBezTo>
                    <a:pt x="87525" y="170070"/>
                    <a:pt x="100918" y="170070"/>
                    <a:pt x="111278" y="170827"/>
                  </a:cubicBezTo>
                  <a:lnTo>
                    <a:pt x="111278" y="163009"/>
                  </a:lnTo>
                  <a:lnTo>
                    <a:pt x="105971" y="163009"/>
                  </a:lnTo>
                  <a:cubicBezTo>
                    <a:pt x="87273" y="163009"/>
                    <a:pt x="86767" y="160235"/>
                    <a:pt x="86767" y="151156"/>
                  </a:cubicBezTo>
                  <a:lnTo>
                    <a:pt x="86767" y="129216"/>
                  </a:lnTo>
                  <a:lnTo>
                    <a:pt x="112036" y="129216"/>
                  </a:lnTo>
                  <a:lnTo>
                    <a:pt x="112036" y="121399"/>
                  </a:lnTo>
                  <a:lnTo>
                    <a:pt x="86767" y="121399"/>
                  </a:lnTo>
                  <a:lnTo>
                    <a:pt x="86767" y="6655"/>
                  </a:lnTo>
                  <a:cubicBezTo>
                    <a:pt x="86767" y="1611"/>
                    <a:pt x="86767" y="98"/>
                    <a:pt x="82724" y="98"/>
                  </a:cubicBezTo>
                  <a:cubicBezTo>
                    <a:pt x="80450" y="98"/>
                    <a:pt x="79692" y="98"/>
                    <a:pt x="77670" y="3124"/>
                  </a:cubicBezTo>
                  <a:lnTo>
                    <a:pt x="96" y="121399"/>
                  </a:lnTo>
                  <a:lnTo>
                    <a:pt x="96" y="129216"/>
                  </a:lnTo>
                  <a:lnTo>
                    <a:pt x="67310" y="129216"/>
                  </a:lnTo>
                  <a:close/>
                  <a:moveTo>
                    <a:pt x="68826" y="121399"/>
                  </a:moveTo>
                  <a:lnTo>
                    <a:pt x="7171" y="121399"/>
                  </a:lnTo>
                  <a:lnTo>
                    <a:pt x="68826" y="27334"/>
                  </a:lnTo>
                  <a:lnTo>
                    <a:pt x="68826" y="121399"/>
                  </a:lnTo>
                  <a:close/>
                </a:path>
              </a:pathLst>
            </a:custGeom>
            <a:grpFill/>
            <a:ln w="25363" cap="flat">
              <a:noFill/>
              <a:prstDash val="solid"/>
              <a:miter/>
            </a:ln>
          </p:spPr>
          <p:txBody>
            <a:bodyPr rtlCol="0" anchor="ctr"/>
            <a:lstStyle/>
            <a:p>
              <a:endParaRPr lang="en-US"/>
            </a:p>
          </p:txBody>
        </p:sp>
        <p:sp>
          <p:nvSpPr>
            <p:cNvPr id="1104" name="Freeform: Shape 1103">
              <a:extLst>
                <a:ext uri="{FF2B5EF4-FFF2-40B4-BE49-F238E27FC236}">
                  <a16:creationId xmlns:a16="http://schemas.microsoft.com/office/drawing/2014/main" id="{2778C516-1E92-2FB6-F285-729EBD8863AE}"/>
                </a:ext>
              </a:extLst>
            </p:cNvPr>
            <p:cNvSpPr/>
            <p:nvPr>
              <p:custDataLst>
                <p:tags r:id="rId119"/>
              </p:custDataLst>
            </p:nvPr>
          </p:nvSpPr>
          <p:spPr>
            <a:xfrm>
              <a:off x="5105753" y="4848494"/>
              <a:ext cx="100821" cy="173502"/>
            </a:xfrm>
            <a:custGeom>
              <a:avLst/>
              <a:gdLst>
                <a:gd name="connsiteX0" fmla="*/ 100923 w 100821"/>
                <a:gd name="connsiteY0" fmla="*/ 117364 h 173502"/>
                <a:gd name="connsiteX1" fmla="*/ 52912 w 100821"/>
                <a:gd name="connsiteY1" fmla="*/ 62135 h 173502"/>
                <a:gd name="connsiteX2" fmla="*/ 20821 w 100821"/>
                <a:gd name="connsiteY2" fmla="*/ 74997 h 173502"/>
                <a:gd name="connsiteX3" fmla="*/ 20821 w 100821"/>
                <a:gd name="connsiteY3" fmla="*/ 25821 h 173502"/>
                <a:gd name="connsiteX4" fmla="*/ 42299 w 100821"/>
                <a:gd name="connsiteY4" fmla="*/ 29099 h 173502"/>
                <a:gd name="connsiteX5" fmla="*/ 91068 w 100821"/>
                <a:gd name="connsiteY5" fmla="*/ 2872 h 173502"/>
                <a:gd name="connsiteX6" fmla="*/ 88541 w 100821"/>
                <a:gd name="connsiteY6" fmla="*/ 98 h 173502"/>
                <a:gd name="connsiteX7" fmla="*/ 86519 w 100821"/>
                <a:gd name="connsiteY7" fmla="*/ 854 h 173502"/>
                <a:gd name="connsiteX8" fmla="*/ 52154 w 100821"/>
                <a:gd name="connsiteY8" fmla="*/ 8168 h 173502"/>
                <a:gd name="connsiteX9" fmla="*/ 18547 w 100821"/>
                <a:gd name="connsiteY9" fmla="*/ 1107 h 173502"/>
                <a:gd name="connsiteX10" fmla="*/ 15515 w 100821"/>
                <a:gd name="connsiteY10" fmla="*/ 350 h 173502"/>
                <a:gd name="connsiteX11" fmla="*/ 12988 w 100821"/>
                <a:gd name="connsiteY11" fmla="*/ 6402 h 173502"/>
                <a:gd name="connsiteX12" fmla="*/ 12988 w 100821"/>
                <a:gd name="connsiteY12" fmla="*/ 81049 h 173502"/>
                <a:gd name="connsiteX13" fmla="*/ 16525 w 100821"/>
                <a:gd name="connsiteY13" fmla="*/ 87606 h 173502"/>
                <a:gd name="connsiteX14" fmla="*/ 19810 w 100821"/>
                <a:gd name="connsiteY14" fmla="*/ 85336 h 173502"/>
                <a:gd name="connsiteX15" fmla="*/ 52407 w 100821"/>
                <a:gd name="connsiteY15" fmla="*/ 67683 h 173502"/>
                <a:gd name="connsiteX16" fmla="*/ 73885 w 100821"/>
                <a:gd name="connsiteY16" fmla="*/ 83823 h 173502"/>
                <a:gd name="connsiteX17" fmla="*/ 78433 w 100821"/>
                <a:gd name="connsiteY17" fmla="*/ 115598 h 173502"/>
                <a:gd name="connsiteX18" fmla="*/ 72369 w 100821"/>
                <a:gd name="connsiteY18" fmla="*/ 150148 h 173502"/>
                <a:gd name="connsiteX19" fmla="*/ 45332 w 100821"/>
                <a:gd name="connsiteY19" fmla="*/ 166540 h 173502"/>
                <a:gd name="connsiteX20" fmla="*/ 8187 w 100821"/>
                <a:gd name="connsiteY20" fmla="*/ 138295 h 173502"/>
                <a:gd name="connsiteX21" fmla="*/ 12482 w 100821"/>
                <a:gd name="connsiteY21" fmla="*/ 138799 h 173502"/>
                <a:gd name="connsiteX22" fmla="*/ 25117 w 100821"/>
                <a:gd name="connsiteY22" fmla="*/ 126442 h 173502"/>
                <a:gd name="connsiteX23" fmla="*/ 12482 w 100821"/>
                <a:gd name="connsiteY23" fmla="*/ 114085 h 173502"/>
                <a:gd name="connsiteX24" fmla="*/ 101 w 100821"/>
                <a:gd name="connsiteY24" fmla="*/ 127451 h 173502"/>
                <a:gd name="connsiteX25" fmla="*/ 45837 w 100821"/>
                <a:gd name="connsiteY25" fmla="*/ 173601 h 173502"/>
                <a:gd name="connsiteX26" fmla="*/ 100923 w 100821"/>
                <a:gd name="connsiteY26" fmla="*/ 117364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0821" h="173502">
                  <a:moveTo>
                    <a:pt x="100923" y="117364"/>
                  </a:moveTo>
                  <a:cubicBezTo>
                    <a:pt x="100923" y="87354"/>
                    <a:pt x="80202" y="62135"/>
                    <a:pt x="52912" y="62135"/>
                  </a:cubicBezTo>
                  <a:cubicBezTo>
                    <a:pt x="40783" y="62135"/>
                    <a:pt x="29918" y="66170"/>
                    <a:pt x="20821" y="74997"/>
                  </a:cubicBezTo>
                  <a:lnTo>
                    <a:pt x="20821" y="25821"/>
                  </a:lnTo>
                  <a:cubicBezTo>
                    <a:pt x="25875" y="27334"/>
                    <a:pt x="34213" y="29099"/>
                    <a:pt x="42299" y="29099"/>
                  </a:cubicBezTo>
                  <a:cubicBezTo>
                    <a:pt x="73380" y="29099"/>
                    <a:pt x="91068" y="6150"/>
                    <a:pt x="91068" y="2872"/>
                  </a:cubicBezTo>
                  <a:cubicBezTo>
                    <a:pt x="91068" y="1359"/>
                    <a:pt x="90310" y="98"/>
                    <a:pt x="88541" y="98"/>
                  </a:cubicBezTo>
                  <a:cubicBezTo>
                    <a:pt x="88288" y="98"/>
                    <a:pt x="87783" y="98"/>
                    <a:pt x="86519" y="854"/>
                  </a:cubicBezTo>
                  <a:cubicBezTo>
                    <a:pt x="81466" y="3124"/>
                    <a:pt x="69084" y="8168"/>
                    <a:pt x="52154" y="8168"/>
                  </a:cubicBezTo>
                  <a:cubicBezTo>
                    <a:pt x="42047" y="8168"/>
                    <a:pt x="30423" y="6402"/>
                    <a:pt x="18547" y="1107"/>
                  </a:cubicBezTo>
                  <a:cubicBezTo>
                    <a:pt x="16525" y="350"/>
                    <a:pt x="16020" y="350"/>
                    <a:pt x="15515" y="350"/>
                  </a:cubicBezTo>
                  <a:cubicBezTo>
                    <a:pt x="12988" y="350"/>
                    <a:pt x="12988" y="2367"/>
                    <a:pt x="12988" y="6402"/>
                  </a:cubicBezTo>
                  <a:lnTo>
                    <a:pt x="12988" y="81049"/>
                  </a:lnTo>
                  <a:cubicBezTo>
                    <a:pt x="12988" y="85588"/>
                    <a:pt x="12988" y="87606"/>
                    <a:pt x="16525" y="87606"/>
                  </a:cubicBezTo>
                  <a:cubicBezTo>
                    <a:pt x="18294" y="87606"/>
                    <a:pt x="18799" y="86849"/>
                    <a:pt x="19810" y="85336"/>
                  </a:cubicBezTo>
                  <a:cubicBezTo>
                    <a:pt x="22590" y="81301"/>
                    <a:pt x="31939" y="67683"/>
                    <a:pt x="52407" y="67683"/>
                  </a:cubicBezTo>
                  <a:cubicBezTo>
                    <a:pt x="65546" y="67683"/>
                    <a:pt x="71864" y="79284"/>
                    <a:pt x="73885" y="83823"/>
                  </a:cubicBezTo>
                  <a:cubicBezTo>
                    <a:pt x="77928" y="93154"/>
                    <a:pt x="78433" y="102989"/>
                    <a:pt x="78433" y="115598"/>
                  </a:cubicBezTo>
                  <a:cubicBezTo>
                    <a:pt x="78433" y="124425"/>
                    <a:pt x="78433" y="139556"/>
                    <a:pt x="72369" y="150148"/>
                  </a:cubicBezTo>
                  <a:cubicBezTo>
                    <a:pt x="66305" y="159983"/>
                    <a:pt x="56955" y="166540"/>
                    <a:pt x="45332" y="166540"/>
                  </a:cubicBezTo>
                  <a:cubicBezTo>
                    <a:pt x="26885" y="166540"/>
                    <a:pt x="12482" y="153174"/>
                    <a:pt x="8187" y="138295"/>
                  </a:cubicBezTo>
                  <a:cubicBezTo>
                    <a:pt x="8945" y="138547"/>
                    <a:pt x="9703" y="138799"/>
                    <a:pt x="12482" y="138799"/>
                  </a:cubicBezTo>
                  <a:cubicBezTo>
                    <a:pt x="20821" y="138799"/>
                    <a:pt x="25117" y="132495"/>
                    <a:pt x="25117" y="126442"/>
                  </a:cubicBezTo>
                  <a:cubicBezTo>
                    <a:pt x="25117" y="120390"/>
                    <a:pt x="20821" y="114085"/>
                    <a:pt x="12482" y="114085"/>
                  </a:cubicBezTo>
                  <a:cubicBezTo>
                    <a:pt x="8945" y="114085"/>
                    <a:pt x="101" y="115850"/>
                    <a:pt x="101" y="127451"/>
                  </a:cubicBezTo>
                  <a:cubicBezTo>
                    <a:pt x="101" y="149139"/>
                    <a:pt x="17536" y="173601"/>
                    <a:pt x="45837" y="173601"/>
                  </a:cubicBezTo>
                  <a:cubicBezTo>
                    <a:pt x="75149" y="173601"/>
                    <a:pt x="100923" y="149391"/>
                    <a:pt x="100923" y="117364"/>
                  </a:cubicBezTo>
                  <a:close/>
                </a:path>
              </a:pathLst>
            </a:custGeom>
            <a:grpFill/>
            <a:ln w="25363" cap="flat">
              <a:noFill/>
              <a:prstDash val="solid"/>
              <a:miter/>
            </a:ln>
          </p:spPr>
          <p:txBody>
            <a:bodyPr rtlCol="0" anchor="ctr"/>
            <a:lstStyle/>
            <a:p>
              <a:endParaRPr lang="en-US"/>
            </a:p>
          </p:txBody>
        </p:sp>
        <p:sp>
          <p:nvSpPr>
            <p:cNvPr id="1105" name="Freeform: Shape 1104">
              <a:extLst>
                <a:ext uri="{FF2B5EF4-FFF2-40B4-BE49-F238E27FC236}">
                  <a16:creationId xmlns:a16="http://schemas.microsoft.com/office/drawing/2014/main" id="{082DF1CD-A265-6556-1928-6F2A7708C021}"/>
                </a:ext>
              </a:extLst>
            </p:cNvPr>
            <p:cNvSpPr/>
            <p:nvPr>
              <p:custDataLst>
                <p:tags r:id="rId120"/>
              </p:custDataLst>
            </p:nvPr>
          </p:nvSpPr>
          <p:spPr>
            <a:xfrm>
              <a:off x="5699286" y="4804615"/>
              <a:ext cx="10107" cy="302621"/>
            </a:xfrm>
            <a:custGeom>
              <a:avLst/>
              <a:gdLst>
                <a:gd name="connsiteX0" fmla="*/ 0 w 10107"/>
                <a:gd name="connsiteY0" fmla="*/ 0 h 302621"/>
                <a:gd name="connsiteX1" fmla="*/ 10107 w 10107"/>
                <a:gd name="connsiteY1" fmla="*/ 0 h 302621"/>
                <a:gd name="connsiteX2" fmla="*/ 10107 w 10107"/>
                <a:gd name="connsiteY2" fmla="*/ 302621 h 302621"/>
                <a:gd name="connsiteX3" fmla="*/ 0 w 10107"/>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07" h="302621">
                  <a:moveTo>
                    <a:pt x="0" y="0"/>
                  </a:moveTo>
                  <a:lnTo>
                    <a:pt x="10107" y="0"/>
                  </a:lnTo>
                  <a:lnTo>
                    <a:pt x="10107" y="302621"/>
                  </a:lnTo>
                  <a:lnTo>
                    <a:pt x="0" y="302621"/>
                  </a:lnTo>
                  <a:close/>
                </a:path>
              </a:pathLst>
            </a:custGeom>
            <a:grpFill/>
            <a:ln w="25363" cap="flat">
              <a:noFill/>
              <a:prstDash val="solid"/>
              <a:miter/>
            </a:ln>
          </p:spPr>
          <p:txBody>
            <a:bodyPr rtlCol="0" anchor="ctr"/>
            <a:lstStyle/>
            <a:p>
              <a:endParaRPr lang="en-US"/>
            </a:p>
          </p:txBody>
        </p:sp>
        <p:sp>
          <p:nvSpPr>
            <p:cNvPr id="1106" name="Freeform: Shape 1105">
              <a:extLst>
                <a:ext uri="{FF2B5EF4-FFF2-40B4-BE49-F238E27FC236}">
                  <a16:creationId xmlns:a16="http://schemas.microsoft.com/office/drawing/2014/main" id="{1776998E-4CC8-FFBE-231D-9CDD93DD95C0}"/>
                </a:ext>
              </a:extLst>
            </p:cNvPr>
            <p:cNvSpPr/>
            <p:nvPr>
              <p:custDataLst>
                <p:tags r:id="rId121"/>
              </p:custDataLst>
            </p:nvPr>
          </p:nvSpPr>
          <p:spPr>
            <a:xfrm>
              <a:off x="5998172" y="4848494"/>
              <a:ext cx="104864" cy="173502"/>
            </a:xfrm>
            <a:custGeom>
              <a:avLst/>
              <a:gdLst>
                <a:gd name="connsiteX0" fmla="*/ 82259 w 104864"/>
                <a:gd name="connsiteY0" fmla="*/ 87858 h 173502"/>
                <a:gd name="connsiteX1" fmla="*/ 82259 w 104864"/>
                <a:gd name="connsiteY1" fmla="*/ 95928 h 173502"/>
                <a:gd name="connsiteX2" fmla="*/ 41324 w 104864"/>
                <a:gd name="connsiteY2" fmla="*/ 166540 h 173502"/>
                <a:gd name="connsiteX3" fmla="*/ 16561 w 104864"/>
                <a:gd name="connsiteY3" fmla="*/ 157461 h 173502"/>
                <a:gd name="connsiteX4" fmla="*/ 29700 w 104864"/>
                <a:gd name="connsiteY4" fmla="*/ 145860 h 173502"/>
                <a:gd name="connsiteX5" fmla="*/ 18077 w 104864"/>
                <a:gd name="connsiteY5" fmla="*/ 134260 h 173502"/>
                <a:gd name="connsiteX6" fmla="*/ 6453 w 104864"/>
                <a:gd name="connsiteY6" fmla="*/ 146365 h 173502"/>
                <a:gd name="connsiteX7" fmla="*/ 41577 w 104864"/>
                <a:gd name="connsiteY7" fmla="*/ 173601 h 173502"/>
                <a:gd name="connsiteX8" fmla="*/ 105001 w 104864"/>
                <a:gd name="connsiteY8" fmla="*/ 85084 h 173502"/>
                <a:gd name="connsiteX9" fmla="*/ 53453 w 104864"/>
                <a:gd name="connsiteY9" fmla="*/ 98 h 173502"/>
                <a:gd name="connsiteX10" fmla="*/ 16308 w 104864"/>
                <a:gd name="connsiteY10" fmla="*/ 15985 h 173502"/>
                <a:gd name="connsiteX11" fmla="*/ 136 w 104864"/>
                <a:gd name="connsiteY11" fmla="*/ 56839 h 173502"/>
                <a:gd name="connsiteX12" fmla="*/ 50673 w 104864"/>
                <a:gd name="connsiteY12" fmla="*/ 113076 h 173502"/>
                <a:gd name="connsiteX13" fmla="*/ 82259 w 104864"/>
                <a:gd name="connsiteY13" fmla="*/ 87858 h 173502"/>
                <a:gd name="connsiteX14" fmla="*/ 50926 w 104864"/>
                <a:gd name="connsiteY14" fmla="*/ 107276 h 173502"/>
                <a:gd name="connsiteX15" fmla="*/ 27426 w 104864"/>
                <a:gd name="connsiteY15" fmla="*/ 91389 h 173502"/>
                <a:gd name="connsiteX16" fmla="*/ 22878 w 104864"/>
                <a:gd name="connsiteY16" fmla="*/ 57092 h 173502"/>
                <a:gd name="connsiteX17" fmla="*/ 28184 w 104864"/>
                <a:gd name="connsiteY17" fmla="*/ 22290 h 173502"/>
                <a:gd name="connsiteX18" fmla="*/ 53453 w 104864"/>
                <a:gd name="connsiteY18" fmla="*/ 6402 h 173502"/>
                <a:gd name="connsiteX19" fmla="*/ 77711 w 104864"/>
                <a:gd name="connsiteY19" fmla="*/ 26325 h 173502"/>
                <a:gd name="connsiteX20" fmla="*/ 81754 w 104864"/>
                <a:gd name="connsiteY20" fmla="*/ 61883 h 173502"/>
                <a:gd name="connsiteX21" fmla="*/ 50926 w 104864"/>
                <a:gd name="connsiteY21" fmla="*/ 107276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864" h="173502">
                  <a:moveTo>
                    <a:pt x="82259" y="87858"/>
                  </a:moveTo>
                  <a:lnTo>
                    <a:pt x="82259" y="95928"/>
                  </a:lnTo>
                  <a:cubicBezTo>
                    <a:pt x="82259" y="154939"/>
                    <a:pt x="55980" y="166540"/>
                    <a:pt x="41324" y="166540"/>
                  </a:cubicBezTo>
                  <a:cubicBezTo>
                    <a:pt x="37028" y="166540"/>
                    <a:pt x="23383" y="166035"/>
                    <a:pt x="16561" y="157461"/>
                  </a:cubicBezTo>
                  <a:cubicBezTo>
                    <a:pt x="27679" y="157461"/>
                    <a:pt x="29700" y="150148"/>
                    <a:pt x="29700" y="145860"/>
                  </a:cubicBezTo>
                  <a:cubicBezTo>
                    <a:pt x="29700" y="138043"/>
                    <a:pt x="23636" y="134260"/>
                    <a:pt x="18077" y="134260"/>
                  </a:cubicBezTo>
                  <a:cubicBezTo>
                    <a:pt x="14034" y="134260"/>
                    <a:pt x="6453" y="136530"/>
                    <a:pt x="6453" y="146365"/>
                  </a:cubicBezTo>
                  <a:cubicBezTo>
                    <a:pt x="6453" y="163261"/>
                    <a:pt x="20098" y="173601"/>
                    <a:pt x="41577" y="173601"/>
                  </a:cubicBezTo>
                  <a:cubicBezTo>
                    <a:pt x="74173" y="173601"/>
                    <a:pt x="105001" y="139304"/>
                    <a:pt x="105001" y="85084"/>
                  </a:cubicBezTo>
                  <a:cubicBezTo>
                    <a:pt x="105001" y="17246"/>
                    <a:pt x="75942" y="98"/>
                    <a:pt x="53453" y="98"/>
                  </a:cubicBezTo>
                  <a:cubicBezTo>
                    <a:pt x="39555" y="98"/>
                    <a:pt x="27173" y="4637"/>
                    <a:pt x="16308" y="15985"/>
                  </a:cubicBezTo>
                  <a:cubicBezTo>
                    <a:pt x="5948" y="27334"/>
                    <a:pt x="136" y="37926"/>
                    <a:pt x="136" y="56839"/>
                  </a:cubicBezTo>
                  <a:cubicBezTo>
                    <a:pt x="136" y="88362"/>
                    <a:pt x="22372" y="113076"/>
                    <a:pt x="50673" y="113076"/>
                  </a:cubicBezTo>
                  <a:cubicBezTo>
                    <a:pt x="66087" y="113076"/>
                    <a:pt x="76447" y="102485"/>
                    <a:pt x="82259" y="87858"/>
                  </a:cubicBezTo>
                  <a:close/>
                  <a:moveTo>
                    <a:pt x="50926" y="107276"/>
                  </a:moveTo>
                  <a:cubicBezTo>
                    <a:pt x="46883" y="107276"/>
                    <a:pt x="35259" y="107276"/>
                    <a:pt x="27426" y="91389"/>
                  </a:cubicBezTo>
                  <a:cubicBezTo>
                    <a:pt x="22878" y="82058"/>
                    <a:pt x="22878" y="69449"/>
                    <a:pt x="22878" y="57092"/>
                  </a:cubicBezTo>
                  <a:cubicBezTo>
                    <a:pt x="22878" y="43474"/>
                    <a:pt x="22878" y="31621"/>
                    <a:pt x="28184" y="22290"/>
                  </a:cubicBezTo>
                  <a:cubicBezTo>
                    <a:pt x="35007" y="9681"/>
                    <a:pt x="44609" y="6402"/>
                    <a:pt x="53453" y="6402"/>
                  </a:cubicBezTo>
                  <a:cubicBezTo>
                    <a:pt x="65076" y="6402"/>
                    <a:pt x="73415" y="14977"/>
                    <a:pt x="77711" y="26325"/>
                  </a:cubicBezTo>
                  <a:cubicBezTo>
                    <a:pt x="80743" y="34395"/>
                    <a:pt x="81754" y="50283"/>
                    <a:pt x="81754" y="61883"/>
                  </a:cubicBezTo>
                  <a:cubicBezTo>
                    <a:pt x="81754" y="82814"/>
                    <a:pt x="73162" y="107276"/>
                    <a:pt x="50926" y="107276"/>
                  </a:cubicBezTo>
                  <a:close/>
                </a:path>
              </a:pathLst>
            </a:custGeom>
            <a:grpFill/>
            <a:ln w="25363" cap="flat">
              <a:noFill/>
              <a:prstDash val="solid"/>
              <a:miter/>
            </a:ln>
          </p:spPr>
          <p:txBody>
            <a:bodyPr rtlCol="0" anchor="ctr"/>
            <a:lstStyle/>
            <a:p>
              <a:endParaRPr lang="en-US"/>
            </a:p>
          </p:txBody>
        </p:sp>
        <p:sp>
          <p:nvSpPr>
            <p:cNvPr id="1107" name="Freeform: Shape 1106">
              <a:extLst>
                <a:ext uri="{FF2B5EF4-FFF2-40B4-BE49-F238E27FC236}">
                  <a16:creationId xmlns:a16="http://schemas.microsoft.com/office/drawing/2014/main" id="{142DB348-2FE6-9BC5-3EAF-714437B74F7B}"/>
                </a:ext>
              </a:extLst>
            </p:cNvPr>
            <p:cNvSpPr/>
            <p:nvPr>
              <p:custDataLst>
                <p:tags r:id="rId122"/>
              </p:custDataLst>
            </p:nvPr>
          </p:nvSpPr>
          <p:spPr>
            <a:xfrm>
              <a:off x="6120978" y="4845720"/>
              <a:ext cx="111940" cy="170728"/>
            </a:xfrm>
            <a:custGeom>
              <a:avLst/>
              <a:gdLst>
                <a:gd name="connsiteX0" fmla="*/ 67355 w 111940"/>
                <a:gd name="connsiteY0" fmla="*/ 129216 h 170728"/>
                <a:gd name="connsiteX1" fmla="*/ 67355 w 111940"/>
                <a:gd name="connsiteY1" fmla="*/ 151156 h 170728"/>
                <a:gd name="connsiteX2" fmla="*/ 48151 w 111940"/>
                <a:gd name="connsiteY2" fmla="*/ 163009 h 170728"/>
                <a:gd name="connsiteX3" fmla="*/ 42845 w 111940"/>
                <a:gd name="connsiteY3" fmla="*/ 163009 h 170728"/>
                <a:gd name="connsiteX4" fmla="*/ 42845 w 111940"/>
                <a:gd name="connsiteY4" fmla="*/ 170827 h 170728"/>
                <a:gd name="connsiteX5" fmla="*/ 76958 w 111940"/>
                <a:gd name="connsiteY5" fmla="*/ 170070 h 170728"/>
                <a:gd name="connsiteX6" fmla="*/ 111323 w 111940"/>
                <a:gd name="connsiteY6" fmla="*/ 170827 h 170728"/>
                <a:gd name="connsiteX7" fmla="*/ 111323 w 111940"/>
                <a:gd name="connsiteY7" fmla="*/ 163009 h 170728"/>
                <a:gd name="connsiteX8" fmla="*/ 106017 w 111940"/>
                <a:gd name="connsiteY8" fmla="*/ 163009 h 170728"/>
                <a:gd name="connsiteX9" fmla="*/ 86812 w 111940"/>
                <a:gd name="connsiteY9" fmla="*/ 151156 h 170728"/>
                <a:gd name="connsiteX10" fmla="*/ 86812 w 111940"/>
                <a:gd name="connsiteY10" fmla="*/ 129216 h 170728"/>
                <a:gd name="connsiteX11" fmla="*/ 112081 w 111940"/>
                <a:gd name="connsiteY11" fmla="*/ 129216 h 170728"/>
                <a:gd name="connsiteX12" fmla="*/ 112081 w 111940"/>
                <a:gd name="connsiteY12" fmla="*/ 121399 h 170728"/>
                <a:gd name="connsiteX13" fmla="*/ 86812 w 111940"/>
                <a:gd name="connsiteY13" fmla="*/ 121399 h 170728"/>
                <a:gd name="connsiteX14" fmla="*/ 86812 w 111940"/>
                <a:gd name="connsiteY14" fmla="*/ 6655 h 170728"/>
                <a:gd name="connsiteX15" fmla="*/ 82769 w 111940"/>
                <a:gd name="connsiteY15" fmla="*/ 98 h 170728"/>
                <a:gd name="connsiteX16" fmla="*/ 77716 w 111940"/>
                <a:gd name="connsiteY16" fmla="*/ 3124 h 170728"/>
                <a:gd name="connsiteX17" fmla="*/ 141 w 111940"/>
                <a:gd name="connsiteY17" fmla="*/ 121399 h 170728"/>
                <a:gd name="connsiteX18" fmla="*/ 141 w 111940"/>
                <a:gd name="connsiteY18" fmla="*/ 129216 h 170728"/>
                <a:gd name="connsiteX19" fmla="*/ 67355 w 111940"/>
                <a:gd name="connsiteY19" fmla="*/ 129216 h 170728"/>
                <a:gd name="connsiteX20" fmla="*/ 68872 w 111940"/>
                <a:gd name="connsiteY20" fmla="*/ 121399 h 170728"/>
                <a:gd name="connsiteX21" fmla="*/ 7216 w 111940"/>
                <a:gd name="connsiteY21" fmla="*/ 121399 h 170728"/>
                <a:gd name="connsiteX22" fmla="*/ 68872 w 111940"/>
                <a:gd name="connsiteY22" fmla="*/ 27334 h 170728"/>
                <a:gd name="connsiteX23" fmla="*/ 68872 w 111940"/>
                <a:gd name="connsiteY23" fmla="*/ 121399 h 17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940" h="170728">
                  <a:moveTo>
                    <a:pt x="67355" y="129216"/>
                  </a:moveTo>
                  <a:lnTo>
                    <a:pt x="67355" y="151156"/>
                  </a:lnTo>
                  <a:cubicBezTo>
                    <a:pt x="67355" y="160235"/>
                    <a:pt x="66850" y="163009"/>
                    <a:pt x="48151" y="163009"/>
                  </a:cubicBezTo>
                  <a:lnTo>
                    <a:pt x="42845" y="163009"/>
                  </a:lnTo>
                  <a:lnTo>
                    <a:pt x="42845" y="170827"/>
                  </a:lnTo>
                  <a:cubicBezTo>
                    <a:pt x="53205" y="170070"/>
                    <a:pt x="66345" y="170070"/>
                    <a:pt x="76958" y="170070"/>
                  </a:cubicBezTo>
                  <a:cubicBezTo>
                    <a:pt x="87570" y="170070"/>
                    <a:pt x="100963" y="170070"/>
                    <a:pt x="111323" y="170827"/>
                  </a:cubicBezTo>
                  <a:lnTo>
                    <a:pt x="111323" y="163009"/>
                  </a:lnTo>
                  <a:lnTo>
                    <a:pt x="106017" y="163009"/>
                  </a:lnTo>
                  <a:cubicBezTo>
                    <a:pt x="87318" y="163009"/>
                    <a:pt x="86812" y="160235"/>
                    <a:pt x="86812" y="151156"/>
                  </a:cubicBezTo>
                  <a:lnTo>
                    <a:pt x="86812" y="129216"/>
                  </a:lnTo>
                  <a:lnTo>
                    <a:pt x="112081" y="129216"/>
                  </a:lnTo>
                  <a:lnTo>
                    <a:pt x="112081" y="121399"/>
                  </a:lnTo>
                  <a:lnTo>
                    <a:pt x="86812" y="121399"/>
                  </a:lnTo>
                  <a:lnTo>
                    <a:pt x="86812" y="6655"/>
                  </a:lnTo>
                  <a:cubicBezTo>
                    <a:pt x="86812" y="1611"/>
                    <a:pt x="86812" y="98"/>
                    <a:pt x="82769" y="98"/>
                  </a:cubicBezTo>
                  <a:cubicBezTo>
                    <a:pt x="80495" y="98"/>
                    <a:pt x="79737" y="98"/>
                    <a:pt x="77716" y="3124"/>
                  </a:cubicBezTo>
                  <a:lnTo>
                    <a:pt x="141" y="121399"/>
                  </a:lnTo>
                  <a:lnTo>
                    <a:pt x="141" y="129216"/>
                  </a:lnTo>
                  <a:lnTo>
                    <a:pt x="67355" y="129216"/>
                  </a:lnTo>
                  <a:close/>
                  <a:moveTo>
                    <a:pt x="68872" y="121399"/>
                  </a:moveTo>
                  <a:lnTo>
                    <a:pt x="7216" y="121399"/>
                  </a:lnTo>
                  <a:lnTo>
                    <a:pt x="68872" y="27334"/>
                  </a:lnTo>
                  <a:lnTo>
                    <a:pt x="68872" y="121399"/>
                  </a:lnTo>
                  <a:close/>
                </a:path>
              </a:pathLst>
            </a:custGeom>
            <a:grpFill/>
            <a:ln w="25363" cap="flat">
              <a:noFill/>
              <a:prstDash val="solid"/>
              <a:miter/>
            </a:ln>
          </p:spPr>
          <p:txBody>
            <a:bodyPr rtlCol="0" anchor="ctr"/>
            <a:lstStyle/>
            <a:p>
              <a:endParaRPr lang="en-US"/>
            </a:p>
          </p:txBody>
        </p:sp>
        <p:sp>
          <p:nvSpPr>
            <p:cNvPr id="1108" name="Freeform: Shape 1107">
              <a:extLst>
                <a:ext uri="{FF2B5EF4-FFF2-40B4-BE49-F238E27FC236}">
                  <a16:creationId xmlns:a16="http://schemas.microsoft.com/office/drawing/2014/main" id="{6FF7B84D-1329-E333-367A-8920EEF8372B}"/>
                </a:ext>
              </a:extLst>
            </p:cNvPr>
            <p:cNvSpPr/>
            <p:nvPr>
              <p:custDataLst>
                <p:tags r:id="rId123"/>
              </p:custDataLst>
            </p:nvPr>
          </p:nvSpPr>
          <p:spPr>
            <a:xfrm>
              <a:off x="6261978" y="4989717"/>
              <a:ext cx="26784" cy="26731"/>
            </a:xfrm>
            <a:custGeom>
              <a:avLst/>
              <a:gdLst>
                <a:gd name="connsiteX0" fmla="*/ 26931 w 26784"/>
                <a:gd name="connsiteY0" fmla="*/ 13464 h 26731"/>
                <a:gd name="connsiteX1" fmla="*/ 13538 w 26784"/>
                <a:gd name="connsiteY1" fmla="*/ 98 h 26731"/>
                <a:gd name="connsiteX2" fmla="*/ 146 w 26784"/>
                <a:gd name="connsiteY2" fmla="*/ 13464 h 26731"/>
                <a:gd name="connsiteX3" fmla="*/ 13538 w 26784"/>
                <a:gd name="connsiteY3" fmla="*/ 26829 h 26731"/>
                <a:gd name="connsiteX4" fmla="*/ 26931 w 26784"/>
                <a:gd name="connsiteY4" fmla="*/ 13464 h 26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84" h="26731">
                  <a:moveTo>
                    <a:pt x="26931" y="13464"/>
                  </a:moveTo>
                  <a:cubicBezTo>
                    <a:pt x="26931" y="6150"/>
                    <a:pt x="20866" y="98"/>
                    <a:pt x="13538" y="98"/>
                  </a:cubicBezTo>
                  <a:cubicBezTo>
                    <a:pt x="6210" y="98"/>
                    <a:pt x="146" y="6150"/>
                    <a:pt x="146" y="13464"/>
                  </a:cubicBezTo>
                  <a:cubicBezTo>
                    <a:pt x="146" y="20777"/>
                    <a:pt x="6210" y="26829"/>
                    <a:pt x="13538" y="26829"/>
                  </a:cubicBezTo>
                  <a:cubicBezTo>
                    <a:pt x="20866" y="26829"/>
                    <a:pt x="26931" y="20777"/>
                    <a:pt x="26931" y="13464"/>
                  </a:cubicBezTo>
                  <a:close/>
                </a:path>
              </a:pathLst>
            </a:custGeom>
            <a:grpFill/>
            <a:ln w="25363" cap="flat">
              <a:noFill/>
              <a:prstDash val="solid"/>
              <a:miter/>
            </a:ln>
          </p:spPr>
          <p:txBody>
            <a:bodyPr rtlCol="0" anchor="ctr"/>
            <a:lstStyle/>
            <a:p>
              <a:endParaRPr lang="en-US"/>
            </a:p>
          </p:txBody>
        </p:sp>
        <p:sp>
          <p:nvSpPr>
            <p:cNvPr id="1109" name="Freeform: Shape 1108">
              <a:extLst>
                <a:ext uri="{FF2B5EF4-FFF2-40B4-BE49-F238E27FC236}">
                  <a16:creationId xmlns:a16="http://schemas.microsoft.com/office/drawing/2014/main" id="{C423CDF2-9536-1E6E-B77B-865A6F97D21A}"/>
                </a:ext>
              </a:extLst>
            </p:cNvPr>
            <p:cNvSpPr/>
            <p:nvPr>
              <p:custDataLst>
                <p:tags r:id="rId124"/>
              </p:custDataLst>
            </p:nvPr>
          </p:nvSpPr>
          <p:spPr>
            <a:xfrm>
              <a:off x="6332927" y="4848494"/>
              <a:ext cx="83386" cy="167954"/>
            </a:xfrm>
            <a:custGeom>
              <a:avLst/>
              <a:gdLst>
                <a:gd name="connsiteX0" fmla="*/ 51949 w 83386"/>
                <a:gd name="connsiteY0" fmla="*/ 6655 h 167954"/>
                <a:gd name="connsiteX1" fmla="*/ 46138 w 83386"/>
                <a:gd name="connsiteY1" fmla="*/ 98 h 167954"/>
                <a:gd name="connsiteX2" fmla="*/ 149 w 83386"/>
                <a:gd name="connsiteY2" fmla="*/ 16238 h 167954"/>
                <a:gd name="connsiteX3" fmla="*/ 149 w 83386"/>
                <a:gd name="connsiteY3" fmla="*/ 24055 h 167954"/>
                <a:gd name="connsiteX4" fmla="*/ 33251 w 83386"/>
                <a:gd name="connsiteY4" fmla="*/ 17499 h 167954"/>
                <a:gd name="connsiteX5" fmla="*/ 33251 w 83386"/>
                <a:gd name="connsiteY5" fmla="*/ 148130 h 167954"/>
                <a:gd name="connsiteX6" fmla="*/ 9751 w 83386"/>
                <a:gd name="connsiteY6" fmla="*/ 160235 h 167954"/>
                <a:gd name="connsiteX7" fmla="*/ 1665 w 83386"/>
                <a:gd name="connsiteY7" fmla="*/ 160235 h 167954"/>
                <a:gd name="connsiteX8" fmla="*/ 1665 w 83386"/>
                <a:gd name="connsiteY8" fmla="*/ 168053 h 167954"/>
                <a:gd name="connsiteX9" fmla="*/ 42600 w 83386"/>
                <a:gd name="connsiteY9" fmla="*/ 167296 h 167954"/>
                <a:gd name="connsiteX10" fmla="*/ 83535 w 83386"/>
                <a:gd name="connsiteY10" fmla="*/ 168053 h 167954"/>
                <a:gd name="connsiteX11" fmla="*/ 83535 w 83386"/>
                <a:gd name="connsiteY11" fmla="*/ 160235 h 167954"/>
                <a:gd name="connsiteX12" fmla="*/ 75449 w 83386"/>
                <a:gd name="connsiteY12" fmla="*/ 160235 h 167954"/>
                <a:gd name="connsiteX13" fmla="*/ 51949 w 83386"/>
                <a:gd name="connsiteY13" fmla="*/ 148130 h 167954"/>
                <a:gd name="connsiteX14" fmla="*/ 51949 w 83386"/>
                <a:gd name="connsiteY14" fmla="*/ 6655 h 16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386" h="167954">
                  <a:moveTo>
                    <a:pt x="51949" y="6655"/>
                  </a:moveTo>
                  <a:cubicBezTo>
                    <a:pt x="51949" y="602"/>
                    <a:pt x="51949" y="98"/>
                    <a:pt x="46138" y="98"/>
                  </a:cubicBezTo>
                  <a:cubicBezTo>
                    <a:pt x="30471" y="16238"/>
                    <a:pt x="8235" y="16238"/>
                    <a:pt x="149" y="16238"/>
                  </a:cubicBezTo>
                  <a:lnTo>
                    <a:pt x="149" y="24055"/>
                  </a:lnTo>
                  <a:cubicBezTo>
                    <a:pt x="5202" y="24055"/>
                    <a:pt x="20111" y="24055"/>
                    <a:pt x="33251" y="17499"/>
                  </a:cubicBezTo>
                  <a:lnTo>
                    <a:pt x="33251" y="148130"/>
                  </a:lnTo>
                  <a:cubicBezTo>
                    <a:pt x="33251" y="157209"/>
                    <a:pt x="32493" y="160235"/>
                    <a:pt x="9751" y="160235"/>
                  </a:cubicBezTo>
                  <a:lnTo>
                    <a:pt x="1665" y="160235"/>
                  </a:lnTo>
                  <a:lnTo>
                    <a:pt x="1665" y="168053"/>
                  </a:lnTo>
                  <a:cubicBezTo>
                    <a:pt x="10509" y="167296"/>
                    <a:pt x="32493" y="167296"/>
                    <a:pt x="42600" y="167296"/>
                  </a:cubicBezTo>
                  <a:cubicBezTo>
                    <a:pt x="52707" y="167296"/>
                    <a:pt x="74691" y="167296"/>
                    <a:pt x="83535" y="168053"/>
                  </a:cubicBezTo>
                  <a:lnTo>
                    <a:pt x="83535" y="160235"/>
                  </a:lnTo>
                  <a:lnTo>
                    <a:pt x="75449" y="160235"/>
                  </a:lnTo>
                  <a:cubicBezTo>
                    <a:pt x="52707" y="160235"/>
                    <a:pt x="51949" y="157461"/>
                    <a:pt x="51949" y="148130"/>
                  </a:cubicBezTo>
                  <a:lnTo>
                    <a:pt x="51949" y="6655"/>
                  </a:lnTo>
                  <a:close/>
                </a:path>
              </a:pathLst>
            </a:custGeom>
            <a:grpFill/>
            <a:ln w="25363" cap="flat">
              <a:noFill/>
              <a:prstDash val="solid"/>
              <a:miter/>
            </a:ln>
          </p:spPr>
          <p:txBody>
            <a:bodyPr rtlCol="0" anchor="ctr"/>
            <a:lstStyle/>
            <a:p>
              <a:endParaRPr lang="en-US"/>
            </a:p>
          </p:txBody>
        </p:sp>
        <p:sp>
          <p:nvSpPr>
            <p:cNvPr id="1110" name="Freeform: Shape 1109">
              <a:extLst>
                <a:ext uri="{FF2B5EF4-FFF2-40B4-BE49-F238E27FC236}">
                  <a16:creationId xmlns:a16="http://schemas.microsoft.com/office/drawing/2014/main" id="{3DBCAD52-258E-5BB9-8BF6-FE80749E42BA}"/>
                </a:ext>
              </a:extLst>
            </p:cNvPr>
            <p:cNvSpPr/>
            <p:nvPr>
              <p:custDataLst>
                <p:tags r:id="rId125"/>
              </p:custDataLst>
            </p:nvPr>
          </p:nvSpPr>
          <p:spPr>
            <a:xfrm>
              <a:off x="6535160" y="4827310"/>
              <a:ext cx="181934" cy="203260"/>
            </a:xfrm>
            <a:custGeom>
              <a:avLst/>
              <a:gdLst>
                <a:gd name="connsiteX0" fmla="*/ 159097 w 181934"/>
                <a:gd name="connsiteY0" fmla="*/ 9681 h 203260"/>
                <a:gd name="connsiteX1" fmla="*/ 161118 w 181934"/>
                <a:gd name="connsiteY1" fmla="*/ 5142 h 203260"/>
                <a:gd name="connsiteX2" fmla="*/ 156064 w 181934"/>
                <a:gd name="connsiteY2" fmla="*/ 98 h 203260"/>
                <a:gd name="connsiteX3" fmla="*/ 150758 w 181934"/>
                <a:gd name="connsiteY3" fmla="*/ 3628 h 203260"/>
                <a:gd name="connsiteX4" fmla="*/ 102748 w 181934"/>
                <a:gd name="connsiteY4" fmla="*/ 27586 h 203260"/>
                <a:gd name="connsiteX5" fmla="*/ 55495 w 181934"/>
                <a:gd name="connsiteY5" fmla="*/ 8168 h 203260"/>
                <a:gd name="connsiteX6" fmla="*/ 37302 w 181934"/>
                <a:gd name="connsiteY6" fmla="*/ 98 h 203260"/>
                <a:gd name="connsiteX7" fmla="*/ 157 w 181934"/>
                <a:gd name="connsiteY7" fmla="*/ 50787 h 203260"/>
                <a:gd name="connsiteX8" fmla="*/ 37302 w 181934"/>
                <a:gd name="connsiteY8" fmla="*/ 101728 h 203260"/>
                <a:gd name="connsiteX9" fmla="*/ 70151 w 181934"/>
                <a:gd name="connsiteY9" fmla="*/ 51039 h 203260"/>
                <a:gd name="connsiteX10" fmla="*/ 64845 w 181934"/>
                <a:gd name="connsiteY10" fmla="*/ 22542 h 203260"/>
                <a:gd name="connsiteX11" fmla="*/ 103000 w 181934"/>
                <a:gd name="connsiteY11" fmla="*/ 33134 h 203260"/>
                <a:gd name="connsiteX12" fmla="*/ 136608 w 181934"/>
                <a:gd name="connsiteY12" fmla="*/ 24308 h 203260"/>
                <a:gd name="connsiteX13" fmla="*/ 136860 w 181934"/>
                <a:gd name="connsiteY13" fmla="*/ 24560 h 203260"/>
                <a:gd name="connsiteX14" fmla="*/ 23404 w 181934"/>
                <a:gd name="connsiteY14" fmla="*/ 193271 h 203260"/>
                <a:gd name="connsiteX15" fmla="*/ 21130 w 181934"/>
                <a:gd name="connsiteY15" fmla="*/ 198315 h 203260"/>
                <a:gd name="connsiteX16" fmla="*/ 26184 w 181934"/>
                <a:gd name="connsiteY16" fmla="*/ 203359 h 203260"/>
                <a:gd name="connsiteX17" fmla="*/ 31237 w 181934"/>
                <a:gd name="connsiteY17" fmla="*/ 199576 h 203260"/>
                <a:gd name="connsiteX18" fmla="*/ 159097 w 181934"/>
                <a:gd name="connsiteY18" fmla="*/ 9681 h 203260"/>
                <a:gd name="connsiteX19" fmla="*/ 37555 w 181934"/>
                <a:gd name="connsiteY19" fmla="*/ 96180 h 203260"/>
                <a:gd name="connsiteX20" fmla="*/ 15824 w 181934"/>
                <a:gd name="connsiteY20" fmla="*/ 51039 h 203260"/>
                <a:gd name="connsiteX21" fmla="*/ 37555 w 181934"/>
                <a:gd name="connsiteY21" fmla="*/ 5646 h 203260"/>
                <a:gd name="connsiteX22" fmla="*/ 63834 w 181934"/>
                <a:gd name="connsiteY22" fmla="*/ 50787 h 203260"/>
                <a:gd name="connsiteX23" fmla="*/ 37555 w 181934"/>
                <a:gd name="connsiteY23" fmla="*/ 96180 h 203260"/>
                <a:gd name="connsiteX24" fmla="*/ 149495 w 181934"/>
                <a:gd name="connsiteY24" fmla="*/ 197810 h 203260"/>
                <a:gd name="connsiteX25" fmla="*/ 127764 w 181934"/>
                <a:gd name="connsiteY25" fmla="*/ 152669 h 203260"/>
                <a:gd name="connsiteX26" fmla="*/ 149495 w 181934"/>
                <a:gd name="connsiteY26" fmla="*/ 107276 h 203260"/>
                <a:gd name="connsiteX27" fmla="*/ 175774 w 181934"/>
                <a:gd name="connsiteY27" fmla="*/ 152417 h 203260"/>
                <a:gd name="connsiteX28" fmla="*/ 149495 w 181934"/>
                <a:gd name="connsiteY28" fmla="*/ 197810 h 203260"/>
                <a:gd name="connsiteX29" fmla="*/ 182091 w 181934"/>
                <a:gd name="connsiteY29" fmla="*/ 152669 h 203260"/>
                <a:gd name="connsiteX30" fmla="*/ 149242 w 181934"/>
                <a:gd name="connsiteY30" fmla="*/ 101728 h 203260"/>
                <a:gd name="connsiteX31" fmla="*/ 112097 w 181934"/>
                <a:gd name="connsiteY31" fmla="*/ 152417 h 203260"/>
                <a:gd name="connsiteX32" fmla="*/ 149242 w 181934"/>
                <a:gd name="connsiteY32" fmla="*/ 203359 h 203260"/>
                <a:gd name="connsiteX33" fmla="*/ 182091 w 181934"/>
                <a:gd name="connsiteY33" fmla="*/ 152669 h 2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1934" h="203260">
                  <a:moveTo>
                    <a:pt x="159097" y="9681"/>
                  </a:moveTo>
                  <a:cubicBezTo>
                    <a:pt x="160613" y="7411"/>
                    <a:pt x="161118" y="6655"/>
                    <a:pt x="161118" y="5142"/>
                  </a:cubicBezTo>
                  <a:cubicBezTo>
                    <a:pt x="161118" y="2367"/>
                    <a:pt x="158844" y="98"/>
                    <a:pt x="156064" y="98"/>
                  </a:cubicBezTo>
                  <a:cubicBezTo>
                    <a:pt x="153538" y="98"/>
                    <a:pt x="152274" y="1863"/>
                    <a:pt x="150758" y="3628"/>
                  </a:cubicBezTo>
                  <a:cubicBezTo>
                    <a:pt x="138124" y="20777"/>
                    <a:pt x="121194" y="27586"/>
                    <a:pt x="102748" y="27586"/>
                  </a:cubicBezTo>
                  <a:cubicBezTo>
                    <a:pt x="85060" y="27586"/>
                    <a:pt x="69393" y="21281"/>
                    <a:pt x="55495" y="8168"/>
                  </a:cubicBezTo>
                  <a:cubicBezTo>
                    <a:pt x="50694" y="3881"/>
                    <a:pt x="45388" y="98"/>
                    <a:pt x="37302" y="98"/>
                  </a:cubicBezTo>
                  <a:cubicBezTo>
                    <a:pt x="18098" y="98"/>
                    <a:pt x="157" y="21281"/>
                    <a:pt x="157" y="50787"/>
                  </a:cubicBezTo>
                  <a:cubicBezTo>
                    <a:pt x="157" y="81301"/>
                    <a:pt x="18350" y="101728"/>
                    <a:pt x="37302" y="101728"/>
                  </a:cubicBezTo>
                  <a:cubicBezTo>
                    <a:pt x="55748" y="101728"/>
                    <a:pt x="70151" y="79284"/>
                    <a:pt x="70151" y="51039"/>
                  </a:cubicBezTo>
                  <a:cubicBezTo>
                    <a:pt x="70151" y="47509"/>
                    <a:pt x="70151" y="35656"/>
                    <a:pt x="64845" y="22542"/>
                  </a:cubicBezTo>
                  <a:cubicBezTo>
                    <a:pt x="81269" y="31873"/>
                    <a:pt x="93904" y="33134"/>
                    <a:pt x="103000" y="33134"/>
                  </a:cubicBezTo>
                  <a:cubicBezTo>
                    <a:pt x="122205" y="33134"/>
                    <a:pt x="135092" y="25316"/>
                    <a:pt x="136608" y="24308"/>
                  </a:cubicBezTo>
                  <a:lnTo>
                    <a:pt x="136860" y="24560"/>
                  </a:lnTo>
                  <a:lnTo>
                    <a:pt x="23404" y="193271"/>
                  </a:lnTo>
                  <a:cubicBezTo>
                    <a:pt x="21130" y="196550"/>
                    <a:pt x="21130" y="197810"/>
                    <a:pt x="21130" y="198315"/>
                  </a:cubicBezTo>
                  <a:cubicBezTo>
                    <a:pt x="21130" y="201089"/>
                    <a:pt x="23657" y="203359"/>
                    <a:pt x="26184" y="203359"/>
                  </a:cubicBezTo>
                  <a:cubicBezTo>
                    <a:pt x="28711" y="203359"/>
                    <a:pt x="29216" y="202350"/>
                    <a:pt x="31237" y="199576"/>
                  </a:cubicBezTo>
                  <a:lnTo>
                    <a:pt x="159097" y="9681"/>
                  </a:lnTo>
                  <a:close/>
                  <a:moveTo>
                    <a:pt x="37555" y="96180"/>
                  </a:moveTo>
                  <a:cubicBezTo>
                    <a:pt x="32501" y="96180"/>
                    <a:pt x="15824" y="92902"/>
                    <a:pt x="15824" y="51039"/>
                  </a:cubicBezTo>
                  <a:cubicBezTo>
                    <a:pt x="15824" y="8924"/>
                    <a:pt x="32248" y="5646"/>
                    <a:pt x="37555" y="5646"/>
                  </a:cubicBezTo>
                  <a:cubicBezTo>
                    <a:pt x="50947" y="5646"/>
                    <a:pt x="63834" y="24308"/>
                    <a:pt x="63834" y="50787"/>
                  </a:cubicBezTo>
                  <a:cubicBezTo>
                    <a:pt x="63834" y="78023"/>
                    <a:pt x="50694" y="96180"/>
                    <a:pt x="37555" y="96180"/>
                  </a:cubicBezTo>
                  <a:close/>
                  <a:moveTo>
                    <a:pt x="149495" y="197810"/>
                  </a:moveTo>
                  <a:cubicBezTo>
                    <a:pt x="144441" y="197810"/>
                    <a:pt x="127764" y="194532"/>
                    <a:pt x="127764" y="152669"/>
                  </a:cubicBezTo>
                  <a:cubicBezTo>
                    <a:pt x="127764" y="110555"/>
                    <a:pt x="144188" y="107276"/>
                    <a:pt x="149495" y="107276"/>
                  </a:cubicBezTo>
                  <a:cubicBezTo>
                    <a:pt x="162887" y="107276"/>
                    <a:pt x="175774" y="125938"/>
                    <a:pt x="175774" y="152417"/>
                  </a:cubicBezTo>
                  <a:cubicBezTo>
                    <a:pt x="175774" y="179653"/>
                    <a:pt x="162634" y="197810"/>
                    <a:pt x="149495" y="197810"/>
                  </a:cubicBezTo>
                  <a:close/>
                  <a:moveTo>
                    <a:pt x="182091" y="152669"/>
                  </a:moveTo>
                  <a:cubicBezTo>
                    <a:pt x="182091" y="123668"/>
                    <a:pt x="167183" y="101728"/>
                    <a:pt x="149242" y="101728"/>
                  </a:cubicBezTo>
                  <a:cubicBezTo>
                    <a:pt x="130038" y="101728"/>
                    <a:pt x="112097" y="122912"/>
                    <a:pt x="112097" y="152417"/>
                  </a:cubicBezTo>
                  <a:cubicBezTo>
                    <a:pt x="112097" y="182932"/>
                    <a:pt x="130290" y="203359"/>
                    <a:pt x="149242" y="203359"/>
                  </a:cubicBezTo>
                  <a:cubicBezTo>
                    <a:pt x="167688" y="203359"/>
                    <a:pt x="182091" y="180914"/>
                    <a:pt x="182091" y="152669"/>
                  </a:cubicBezTo>
                  <a:close/>
                </a:path>
              </a:pathLst>
            </a:custGeom>
            <a:grpFill/>
            <a:ln w="25363" cap="flat">
              <a:noFill/>
              <a:prstDash val="solid"/>
              <a:miter/>
            </a:ln>
          </p:spPr>
          <p:txBody>
            <a:bodyPr rtlCol="0" anchor="ctr"/>
            <a:lstStyle/>
            <a:p>
              <a:endParaRPr lang="en-US"/>
            </a:p>
          </p:txBody>
        </p:sp>
        <p:sp>
          <p:nvSpPr>
            <p:cNvPr id="1111" name="Freeform: Shape 1110">
              <a:extLst>
                <a:ext uri="{FF2B5EF4-FFF2-40B4-BE49-F238E27FC236}">
                  <a16:creationId xmlns:a16="http://schemas.microsoft.com/office/drawing/2014/main" id="{7F53B499-FF8A-A0FB-3EEF-6C72FF2615B8}"/>
                </a:ext>
              </a:extLst>
            </p:cNvPr>
            <p:cNvSpPr/>
            <p:nvPr>
              <p:custDataLst>
                <p:tags r:id="rId126"/>
              </p:custDataLst>
            </p:nvPr>
          </p:nvSpPr>
          <p:spPr>
            <a:xfrm>
              <a:off x="7009748" y="4804615"/>
              <a:ext cx="10107" cy="302621"/>
            </a:xfrm>
            <a:custGeom>
              <a:avLst/>
              <a:gdLst>
                <a:gd name="connsiteX0" fmla="*/ 0 w 10107"/>
                <a:gd name="connsiteY0" fmla="*/ 0 h 302621"/>
                <a:gd name="connsiteX1" fmla="*/ 10107 w 10107"/>
                <a:gd name="connsiteY1" fmla="*/ 0 h 302621"/>
                <a:gd name="connsiteX2" fmla="*/ 10107 w 10107"/>
                <a:gd name="connsiteY2" fmla="*/ 302621 h 302621"/>
                <a:gd name="connsiteX3" fmla="*/ 0 w 10107"/>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07" h="302621">
                  <a:moveTo>
                    <a:pt x="0" y="0"/>
                  </a:moveTo>
                  <a:lnTo>
                    <a:pt x="10107" y="0"/>
                  </a:lnTo>
                  <a:lnTo>
                    <a:pt x="10107" y="302621"/>
                  </a:lnTo>
                  <a:lnTo>
                    <a:pt x="0" y="302621"/>
                  </a:lnTo>
                  <a:close/>
                </a:path>
              </a:pathLst>
            </a:custGeom>
            <a:grpFill/>
            <a:ln w="25363" cap="flat">
              <a:noFill/>
              <a:prstDash val="solid"/>
              <a:miter/>
            </a:ln>
          </p:spPr>
          <p:txBody>
            <a:bodyPr rtlCol="0" anchor="ctr"/>
            <a:lstStyle/>
            <a:p>
              <a:endParaRPr lang="en-US"/>
            </a:p>
          </p:txBody>
        </p:sp>
        <p:sp>
          <p:nvSpPr>
            <p:cNvPr id="1112" name="Freeform: Shape 1111">
              <a:extLst>
                <a:ext uri="{FF2B5EF4-FFF2-40B4-BE49-F238E27FC236}">
                  <a16:creationId xmlns:a16="http://schemas.microsoft.com/office/drawing/2014/main" id="{5329341D-6E40-DF80-81A1-FFF0E5E6B77C}"/>
                </a:ext>
              </a:extLst>
            </p:cNvPr>
            <p:cNvSpPr/>
            <p:nvPr>
              <p:custDataLst>
                <p:tags r:id="rId127"/>
              </p:custDataLst>
            </p:nvPr>
          </p:nvSpPr>
          <p:spPr>
            <a:xfrm>
              <a:off x="7371806" y="4848494"/>
              <a:ext cx="104864" cy="173502"/>
            </a:xfrm>
            <a:custGeom>
              <a:avLst/>
              <a:gdLst>
                <a:gd name="connsiteX0" fmla="*/ 30765 w 104864"/>
                <a:gd name="connsiteY0" fmla="*/ 52804 h 173502"/>
                <a:gd name="connsiteX1" fmla="*/ 18131 w 104864"/>
                <a:gd name="connsiteY1" fmla="*/ 32377 h 173502"/>
                <a:gd name="connsiteX2" fmla="*/ 52496 w 104864"/>
                <a:gd name="connsiteY2" fmla="*/ 6402 h 173502"/>
                <a:gd name="connsiteX3" fmla="*/ 87114 w 104864"/>
                <a:gd name="connsiteY3" fmla="*/ 37673 h 173502"/>
                <a:gd name="connsiteX4" fmla="*/ 62098 w 104864"/>
                <a:gd name="connsiteY4" fmla="*/ 72979 h 173502"/>
                <a:gd name="connsiteX5" fmla="*/ 30765 w 104864"/>
                <a:gd name="connsiteY5" fmla="*/ 52804 h 173502"/>
                <a:gd name="connsiteX6" fmla="*/ 67657 w 104864"/>
                <a:gd name="connsiteY6" fmla="*/ 76762 h 173502"/>
                <a:gd name="connsiteX7" fmla="*/ 98232 w 104864"/>
                <a:gd name="connsiteY7" fmla="*/ 37673 h 173502"/>
                <a:gd name="connsiteX8" fmla="*/ 52749 w 104864"/>
                <a:gd name="connsiteY8" fmla="*/ 98 h 173502"/>
                <a:gd name="connsiteX9" fmla="*/ 7013 w 104864"/>
                <a:gd name="connsiteY9" fmla="*/ 42213 h 173502"/>
                <a:gd name="connsiteX10" fmla="*/ 18131 w 104864"/>
                <a:gd name="connsiteY10" fmla="*/ 69953 h 173502"/>
                <a:gd name="connsiteX11" fmla="*/ 36577 w 104864"/>
                <a:gd name="connsiteY11" fmla="*/ 83571 h 173502"/>
                <a:gd name="connsiteX12" fmla="*/ 190 w 104864"/>
                <a:gd name="connsiteY12" fmla="*/ 129973 h 173502"/>
                <a:gd name="connsiteX13" fmla="*/ 52496 w 104864"/>
                <a:gd name="connsiteY13" fmla="*/ 173601 h 173502"/>
                <a:gd name="connsiteX14" fmla="*/ 105055 w 104864"/>
                <a:gd name="connsiteY14" fmla="*/ 125686 h 173502"/>
                <a:gd name="connsiteX15" fmla="*/ 92673 w 104864"/>
                <a:gd name="connsiteY15" fmla="*/ 94667 h 173502"/>
                <a:gd name="connsiteX16" fmla="*/ 67657 w 104864"/>
                <a:gd name="connsiteY16" fmla="*/ 76762 h 173502"/>
                <a:gd name="connsiteX17" fmla="*/ 42389 w 104864"/>
                <a:gd name="connsiteY17" fmla="*/ 87354 h 173502"/>
                <a:gd name="connsiteX18" fmla="*/ 73469 w 104864"/>
                <a:gd name="connsiteY18" fmla="*/ 107024 h 173502"/>
                <a:gd name="connsiteX19" fmla="*/ 92421 w 104864"/>
                <a:gd name="connsiteY19" fmla="*/ 134764 h 173502"/>
                <a:gd name="connsiteX20" fmla="*/ 52749 w 104864"/>
                <a:gd name="connsiteY20" fmla="*/ 166540 h 173502"/>
                <a:gd name="connsiteX21" fmla="*/ 12824 w 104864"/>
                <a:gd name="connsiteY21" fmla="*/ 129973 h 173502"/>
                <a:gd name="connsiteX22" fmla="*/ 42389 w 104864"/>
                <a:gd name="connsiteY22" fmla="*/ 87354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4864" h="173502">
                  <a:moveTo>
                    <a:pt x="30765" y="52804"/>
                  </a:moveTo>
                  <a:cubicBezTo>
                    <a:pt x="19142" y="45239"/>
                    <a:pt x="18131" y="36665"/>
                    <a:pt x="18131" y="32377"/>
                  </a:cubicBezTo>
                  <a:cubicBezTo>
                    <a:pt x="18131" y="16994"/>
                    <a:pt x="34555" y="6402"/>
                    <a:pt x="52496" y="6402"/>
                  </a:cubicBezTo>
                  <a:cubicBezTo>
                    <a:pt x="70942" y="6402"/>
                    <a:pt x="87114" y="19516"/>
                    <a:pt x="87114" y="37673"/>
                  </a:cubicBezTo>
                  <a:cubicBezTo>
                    <a:pt x="87114" y="52048"/>
                    <a:pt x="77259" y="64153"/>
                    <a:pt x="62098" y="72979"/>
                  </a:cubicBezTo>
                  <a:lnTo>
                    <a:pt x="30765" y="52804"/>
                  </a:lnTo>
                  <a:close/>
                  <a:moveTo>
                    <a:pt x="67657" y="76762"/>
                  </a:moveTo>
                  <a:cubicBezTo>
                    <a:pt x="85851" y="67431"/>
                    <a:pt x="98232" y="54317"/>
                    <a:pt x="98232" y="37673"/>
                  </a:cubicBezTo>
                  <a:cubicBezTo>
                    <a:pt x="98232" y="14472"/>
                    <a:pt x="75743" y="98"/>
                    <a:pt x="52749" y="98"/>
                  </a:cubicBezTo>
                  <a:cubicBezTo>
                    <a:pt x="27480" y="98"/>
                    <a:pt x="7013" y="18759"/>
                    <a:pt x="7013" y="42213"/>
                  </a:cubicBezTo>
                  <a:cubicBezTo>
                    <a:pt x="7013" y="46752"/>
                    <a:pt x="7518" y="58100"/>
                    <a:pt x="18131" y="69953"/>
                  </a:cubicBezTo>
                  <a:cubicBezTo>
                    <a:pt x="20910" y="72979"/>
                    <a:pt x="30260" y="79284"/>
                    <a:pt x="36577" y="83571"/>
                  </a:cubicBezTo>
                  <a:cubicBezTo>
                    <a:pt x="21921" y="90884"/>
                    <a:pt x="190" y="105007"/>
                    <a:pt x="190" y="129973"/>
                  </a:cubicBezTo>
                  <a:cubicBezTo>
                    <a:pt x="190" y="156704"/>
                    <a:pt x="25964" y="173601"/>
                    <a:pt x="52496" y="173601"/>
                  </a:cubicBezTo>
                  <a:cubicBezTo>
                    <a:pt x="81050" y="173601"/>
                    <a:pt x="105055" y="152669"/>
                    <a:pt x="105055" y="125686"/>
                  </a:cubicBezTo>
                  <a:cubicBezTo>
                    <a:pt x="105055" y="116607"/>
                    <a:pt x="102275" y="105259"/>
                    <a:pt x="92673" y="94667"/>
                  </a:cubicBezTo>
                  <a:cubicBezTo>
                    <a:pt x="87872" y="89371"/>
                    <a:pt x="83829" y="86849"/>
                    <a:pt x="67657" y="76762"/>
                  </a:cubicBezTo>
                  <a:close/>
                  <a:moveTo>
                    <a:pt x="42389" y="87354"/>
                  </a:moveTo>
                  <a:lnTo>
                    <a:pt x="73469" y="107024"/>
                  </a:lnTo>
                  <a:cubicBezTo>
                    <a:pt x="80544" y="111816"/>
                    <a:pt x="92421" y="119381"/>
                    <a:pt x="92421" y="134764"/>
                  </a:cubicBezTo>
                  <a:cubicBezTo>
                    <a:pt x="92421" y="153426"/>
                    <a:pt x="73469" y="166540"/>
                    <a:pt x="52749" y="166540"/>
                  </a:cubicBezTo>
                  <a:cubicBezTo>
                    <a:pt x="31018" y="166540"/>
                    <a:pt x="12824" y="150904"/>
                    <a:pt x="12824" y="129973"/>
                  </a:cubicBezTo>
                  <a:cubicBezTo>
                    <a:pt x="12824" y="115346"/>
                    <a:pt x="20910" y="99206"/>
                    <a:pt x="42389" y="87354"/>
                  </a:cubicBezTo>
                  <a:close/>
                </a:path>
              </a:pathLst>
            </a:custGeom>
            <a:grpFill/>
            <a:ln w="25363" cap="flat">
              <a:noFill/>
              <a:prstDash val="solid"/>
              <a:miter/>
            </a:ln>
          </p:spPr>
          <p:txBody>
            <a:bodyPr rtlCol="0" anchor="ctr"/>
            <a:lstStyle/>
            <a:p>
              <a:endParaRPr lang="en-US"/>
            </a:p>
          </p:txBody>
        </p:sp>
        <p:sp>
          <p:nvSpPr>
            <p:cNvPr id="1113" name="Freeform: Shape 1112">
              <a:extLst>
                <a:ext uri="{FF2B5EF4-FFF2-40B4-BE49-F238E27FC236}">
                  <a16:creationId xmlns:a16="http://schemas.microsoft.com/office/drawing/2014/main" id="{1284F699-03D0-BC39-4826-C8E59C9CF0FF}"/>
                </a:ext>
              </a:extLst>
            </p:cNvPr>
            <p:cNvSpPr/>
            <p:nvPr>
              <p:custDataLst>
                <p:tags r:id="rId128"/>
              </p:custDataLst>
            </p:nvPr>
          </p:nvSpPr>
          <p:spPr>
            <a:xfrm>
              <a:off x="7500171" y="4848494"/>
              <a:ext cx="100821" cy="167954"/>
            </a:xfrm>
            <a:custGeom>
              <a:avLst/>
              <a:gdLst>
                <a:gd name="connsiteX0" fmla="*/ 19652 w 100821"/>
                <a:gd name="connsiteY0" fmla="*/ 148634 h 167954"/>
                <a:gd name="connsiteX1" fmla="*/ 46437 w 100821"/>
                <a:gd name="connsiteY1" fmla="*/ 122659 h 167954"/>
                <a:gd name="connsiteX2" fmla="*/ 101017 w 100821"/>
                <a:gd name="connsiteY2" fmla="*/ 49022 h 167954"/>
                <a:gd name="connsiteX3" fmla="*/ 47447 w 100821"/>
                <a:gd name="connsiteY3" fmla="*/ 98 h 167954"/>
                <a:gd name="connsiteX4" fmla="*/ 195 w 100821"/>
                <a:gd name="connsiteY4" fmla="*/ 45743 h 167954"/>
                <a:gd name="connsiteX5" fmla="*/ 13587 w 100821"/>
                <a:gd name="connsiteY5" fmla="*/ 59866 h 167954"/>
                <a:gd name="connsiteX6" fmla="*/ 26727 w 100821"/>
                <a:gd name="connsiteY6" fmla="*/ 46500 h 167954"/>
                <a:gd name="connsiteX7" fmla="*/ 13335 w 100821"/>
                <a:gd name="connsiteY7" fmla="*/ 33386 h 167954"/>
                <a:gd name="connsiteX8" fmla="*/ 10050 w 100821"/>
                <a:gd name="connsiteY8" fmla="*/ 33638 h 167954"/>
                <a:gd name="connsiteX9" fmla="*/ 44162 w 100821"/>
                <a:gd name="connsiteY9" fmla="*/ 7916 h 167954"/>
                <a:gd name="connsiteX10" fmla="*/ 78022 w 100821"/>
                <a:gd name="connsiteY10" fmla="*/ 49022 h 167954"/>
                <a:gd name="connsiteX11" fmla="*/ 51490 w 100821"/>
                <a:gd name="connsiteY11" fmla="*/ 104754 h 167954"/>
                <a:gd name="connsiteX12" fmla="*/ 2975 w 100821"/>
                <a:gd name="connsiteY12" fmla="*/ 158722 h 167954"/>
                <a:gd name="connsiteX13" fmla="*/ 195 w 100821"/>
                <a:gd name="connsiteY13" fmla="*/ 168053 h 167954"/>
                <a:gd name="connsiteX14" fmla="*/ 93942 w 100821"/>
                <a:gd name="connsiteY14" fmla="*/ 168053 h 167954"/>
                <a:gd name="connsiteX15" fmla="*/ 101017 w 100821"/>
                <a:gd name="connsiteY15" fmla="*/ 124173 h 167954"/>
                <a:gd name="connsiteX16" fmla="*/ 94700 w 100821"/>
                <a:gd name="connsiteY16" fmla="*/ 124173 h 167954"/>
                <a:gd name="connsiteX17" fmla="*/ 89141 w 100821"/>
                <a:gd name="connsiteY17" fmla="*/ 146617 h 167954"/>
                <a:gd name="connsiteX18" fmla="*/ 65135 w 100821"/>
                <a:gd name="connsiteY18" fmla="*/ 148634 h 167954"/>
                <a:gd name="connsiteX19" fmla="*/ 19652 w 100821"/>
                <a:gd name="connsiteY19" fmla="*/ 148634 h 16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821" h="167954">
                  <a:moveTo>
                    <a:pt x="19652" y="148634"/>
                  </a:moveTo>
                  <a:lnTo>
                    <a:pt x="46437" y="122659"/>
                  </a:lnTo>
                  <a:cubicBezTo>
                    <a:pt x="85856" y="87858"/>
                    <a:pt x="101017" y="74240"/>
                    <a:pt x="101017" y="49022"/>
                  </a:cubicBezTo>
                  <a:cubicBezTo>
                    <a:pt x="101017" y="20273"/>
                    <a:pt x="78275" y="98"/>
                    <a:pt x="47447" y="98"/>
                  </a:cubicBezTo>
                  <a:cubicBezTo>
                    <a:pt x="18894" y="98"/>
                    <a:pt x="195" y="23299"/>
                    <a:pt x="195" y="45743"/>
                  </a:cubicBezTo>
                  <a:cubicBezTo>
                    <a:pt x="195" y="59866"/>
                    <a:pt x="12829" y="59866"/>
                    <a:pt x="13587" y="59866"/>
                  </a:cubicBezTo>
                  <a:cubicBezTo>
                    <a:pt x="17883" y="59866"/>
                    <a:pt x="26727" y="56839"/>
                    <a:pt x="26727" y="46500"/>
                  </a:cubicBezTo>
                  <a:cubicBezTo>
                    <a:pt x="26727" y="39943"/>
                    <a:pt x="22179" y="33386"/>
                    <a:pt x="13335" y="33386"/>
                  </a:cubicBezTo>
                  <a:cubicBezTo>
                    <a:pt x="11313" y="33386"/>
                    <a:pt x="10808" y="33386"/>
                    <a:pt x="10050" y="33638"/>
                  </a:cubicBezTo>
                  <a:cubicBezTo>
                    <a:pt x="15862" y="17246"/>
                    <a:pt x="29507" y="7916"/>
                    <a:pt x="44162" y="7916"/>
                  </a:cubicBezTo>
                  <a:cubicBezTo>
                    <a:pt x="67157" y="7916"/>
                    <a:pt x="78022" y="28342"/>
                    <a:pt x="78022" y="49022"/>
                  </a:cubicBezTo>
                  <a:cubicBezTo>
                    <a:pt x="78022" y="69196"/>
                    <a:pt x="65388" y="89119"/>
                    <a:pt x="51490" y="104754"/>
                  </a:cubicBezTo>
                  <a:lnTo>
                    <a:pt x="2975" y="158722"/>
                  </a:lnTo>
                  <a:cubicBezTo>
                    <a:pt x="195" y="161496"/>
                    <a:pt x="195" y="162000"/>
                    <a:pt x="195" y="168053"/>
                  </a:cubicBezTo>
                  <a:lnTo>
                    <a:pt x="93942" y="168053"/>
                  </a:lnTo>
                  <a:lnTo>
                    <a:pt x="101017" y="124173"/>
                  </a:lnTo>
                  <a:lnTo>
                    <a:pt x="94700" y="124173"/>
                  </a:lnTo>
                  <a:cubicBezTo>
                    <a:pt x="93436" y="131738"/>
                    <a:pt x="91668" y="142834"/>
                    <a:pt x="89141" y="146617"/>
                  </a:cubicBezTo>
                  <a:cubicBezTo>
                    <a:pt x="87372" y="148634"/>
                    <a:pt x="70695" y="148634"/>
                    <a:pt x="65135" y="148634"/>
                  </a:cubicBezTo>
                  <a:lnTo>
                    <a:pt x="19652" y="148634"/>
                  </a:lnTo>
                  <a:close/>
                </a:path>
              </a:pathLst>
            </a:custGeom>
            <a:grpFill/>
            <a:ln w="25363" cap="flat">
              <a:noFill/>
              <a:prstDash val="solid"/>
              <a:miter/>
            </a:ln>
          </p:spPr>
          <p:txBody>
            <a:bodyPr rtlCol="0" anchor="ctr"/>
            <a:lstStyle/>
            <a:p>
              <a:endParaRPr lang="en-US"/>
            </a:p>
          </p:txBody>
        </p:sp>
        <p:sp>
          <p:nvSpPr>
            <p:cNvPr id="1114" name="Freeform: Shape 1113">
              <a:extLst>
                <a:ext uri="{FF2B5EF4-FFF2-40B4-BE49-F238E27FC236}">
                  <a16:creationId xmlns:a16="http://schemas.microsoft.com/office/drawing/2014/main" id="{A697646A-1426-7399-88D3-C9C96F9DA692}"/>
                </a:ext>
              </a:extLst>
            </p:cNvPr>
            <p:cNvSpPr/>
            <p:nvPr>
              <p:custDataLst>
                <p:tags r:id="rId129"/>
              </p:custDataLst>
            </p:nvPr>
          </p:nvSpPr>
          <p:spPr>
            <a:xfrm>
              <a:off x="7635612" y="4989717"/>
              <a:ext cx="26784" cy="26731"/>
            </a:xfrm>
            <a:custGeom>
              <a:avLst/>
              <a:gdLst>
                <a:gd name="connsiteX0" fmla="*/ 26985 w 26784"/>
                <a:gd name="connsiteY0" fmla="*/ 13464 h 26731"/>
                <a:gd name="connsiteX1" fmla="*/ 13592 w 26784"/>
                <a:gd name="connsiteY1" fmla="*/ 98 h 26731"/>
                <a:gd name="connsiteX2" fmla="*/ 200 w 26784"/>
                <a:gd name="connsiteY2" fmla="*/ 13464 h 26731"/>
                <a:gd name="connsiteX3" fmla="*/ 13592 w 26784"/>
                <a:gd name="connsiteY3" fmla="*/ 26829 h 26731"/>
                <a:gd name="connsiteX4" fmla="*/ 26985 w 26784"/>
                <a:gd name="connsiteY4" fmla="*/ 13464 h 26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84" h="26731">
                  <a:moveTo>
                    <a:pt x="26985" y="13464"/>
                  </a:moveTo>
                  <a:cubicBezTo>
                    <a:pt x="26985" y="6150"/>
                    <a:pt x="20920" y="98"/>
                    <a:pt x="13592" y="98"/>
                  </a:cubicBezTo>
                  <a:cubicBezTo>
                    <a:pt x="6265" y="98"/>
                    <a:pt x="200" y="6150"/>
                    <a:pt x="200" y="13464"/>
                  </a:cubicBezTo>
                  <a:cubicBezTo>
                    <a:pt x="200" y="20777"/>
                    <a:pt x="6265" y="26829"/>
                    <a:pt x="13592" y="26829"/>
                  </a:cubicBezTo>
                  <a:cubicBezTo>
                    <a:pt x="20920" y="26829"/>
                    <a:pt x="26985" y="20777"/>
                    <a:pt x="26985" y="13464"/>
                  </a:cubicBezTo>
                  <a:close/>
                </a:path>
              </a:pathLst>
            </a:custGeom>
            <a:grpFill/>
            <a:ln w="25363" cap="flat">
              <a:noFill/>
              <a:prstDash val="solid"/>
              <a:miter/>
            </a:ln>
          </p:spPr>
          <p:txBody>
            <a:bodyPr rtlCol="0" anchor="ctr"/>
            <a:lstStyle/>
            <a:p>
              <a:endParaRPr lang="en-US"/>
            </a:p>
          </p:txBody>
        </p:sp>
        <p:sp>
          <p:nvSpPr>
            <p:cNvPr id="1115" name="Freeform: Shape 1114">
              <a:extLst>
                <a:ext uri="{FF2B5EF4-FFF2-40B4-BE49-F238E27FC236}">
                  <a16:creationId xmlns:a16="http://schemas.microsoft.com/office/drawing/2014/main" id="{C76354F4-8782-6AAC-92AB-7C61AD5DE374}"/>
                </a:ext>
              </a:extLst>
            </p:cNvPr>
            <p:cNvSpPr/>
            <p:nvPr>
              <p:custDataLst>
                <p:tags r:id="rId130"/>
              </p:custDataLst>
            </p:nvPr>
          </p:nvSpPr>
          <p:spPr>
            <a:xfrm>
              <a:off x="7694684" y="4848494"/>
              <a:ext cx="104864" cy="173502"/>
            </a:xfrm>
            <a:custGeom>
              <a:avLst/>
              <a:gdLst>
                <a:gd name="connsiteX0" fmla="*/ 82326 w 104864"/>
                <a:gd name="connsiteY0" fmla="*/ 87858 h 173502"/>
                <a:gd name="connsiteX1" fmla="*/ 82326 w 104864"/>
                <a:gd name="connsiteY1" fmla="*/ 95928 h 173502"/>
                <a:gd name="connsiteX2" fmla="*/ 41391 w 104864"/>
                <a:gd name="connsiteY2" fmla="*/ 166540 h 173502"/>
                <a:gd name="connsiteX3" fmla="*/ 16627 w 104864"/>
                <a:gd name="connsiteY3" fmla="*/ 157461 h 173502"/>
                <a:gd name="connsiteX4" fmla="*/ 29767 w 104864"/>
                <a:gd name="connsiteY4" fmla="*/ 145860 h 173502"/>
                <a:gd name="connsiteX5" fmla="*/ 18144 w 104864"/>
                <a:gd name="connsiteY5" fmla="*/ 134260 h 173502"/>
                <a:gd name="connsiteX6" fmla="*/ 6520 w 104864"/>
                <a:gd name="connsiteY6" fmla="*/ 146365 h 173502"/>
                <a:gd name="connsiteX7" fmla="*/ 41643 w 104864"/>
                <a:gd name="connsiteY7" fmla="*/ 173601 h 173502"/>
                <a:gd name="connsiteX8" fmla="*/ 105068 w 104864"/>
                <a:gd name="connsiteY8" fmla="*/ 85084 h 173502"/>
                <a:gd name="connsiteX9" fmla="*/ 53520 w 104864"/>
                <a:gd name="connsiteY9" fmla="*/ 98 h 173502"/>
                <a:gd name="connsiteX10" fmla="*/ 16375 w 104864"/>
                <a:gd name="connsiteY10" fmla="*/ 15985 h 173502"/>
                <a:gd name="connsiteX11" fmla="*/ 203 w 104864"/>
                <a:gd name="connsiteY11" fmla="*/ 56839 h 173502"/>
                <a:gd name="connsiteX12" fmla="*/ 50740 w 104864"/>
                <a:gd name="connsiteY12" fmla="*/ 113076 h 173502"/>
                <a:gd name="connsiteX13" fmla="*/ 82326 w 104864"/>
                <a:gd name="connsiteY13" fmla="*/ 87858 h 173502"/>
                <a:gd name="connsiteX14" fmla="*/ 50993 w 104864"/>
                <a:gd name="connsiteY14" fmla="*/ 107276 h 173502"/>
                <a:gd name="connsiteX15" fmla="*/ 27493 w 104864"/>
                <a:gd name="connsiteY15" fmla="*/ 91389 h 173502"/>
                <a:gd name="connsiteX16" fmla="*/ 22945 w 104864"/>
                <a:gd name="connsiteY16" fmla="*/ 57092 h 173502"/>
                <a:gd name="connsiteX17" fmla="*/ 28251 w 104864"/>
                <a:gd name="connsiteY17" fmla="*/ 22290 h 173502"/>
                <a:gd name="connsiteX18" fmla="*/ 53520 w 104864"/>
                <a:gd name="connsiteY18" fmla="*/ 6402 h 173502"/>
                <a:gd name="connsiteX19" fmla="*/ 77778 w 104864"/>
                <a:gd name="connsiteY19" fmla="*/ 26325 h 173502"/>
                <a:gd name="connsiteX20" fmla="*/ 81821 w 104864"/>
                <a:gd name="connsiteY20" fmla="*/ 61883 h 173502"/>
                <a:gd name="connsiteX21" fmla="*/ 50993 w 104864"/>
                <a:gd name="connsiteY21" fmla="*/ 107276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864" h="173502">
                  <a:moveTo>
                    <a:pt x="82326" y="87858"/>
                  </a:moveTo>
                  <a:lnTo>
                    <a:pt x="82326" y="95928"/>
                  </a:lnTo>
                  <a:cubicBezTo>
                    <a:pt x="82326" y="154939"/>
                    <a:pt x="56047" y="166540"/>
                    <a:pt x="41391" y="166540"/>
                  </a:cubicBezTo>
                  <a:cubicBezTo>
                    <a:pt x="37095" y="166540"/>
                    <a:pt x="23450" y="166035"/>
                    <a:pt x="16627" y="157461"/>
                  </a:cubicBezTo>
                  <a:cubicBezTo>
                    <a:pt x="27746" y="157461"/>
                    <a:pt x="29767" y="150148"/>
                    <a:pt x="29767" y="145860"/>
                  </a:cubicBezTo>
                  <a:cubicBezTo>
                    <a:pt x="29767" y="138043"/>
                    <a:pt x="23703" y="134260"/>
                    <a:pt x="18144" y="134260"/>
                  </a:cubicBezTo>
                  <a:cubicBezTo>
                    <a:pt x="14101" y="134260"/>
                    <a:pt x="6520" y="136530"/>
                    <a:pt x="6520" y="146365"/>
                  </a:cubicBezTo>
                  <a:cubicBezTo>
                    <a:pt x="6520" y="163261"/>
                    <a:pt x="20165" y="173601"/>
                    <a:pt x="41643" y="173601"/>
                  </a:cubicBezTo>
                  <a:cubicBezTo>
                    <a:pt x="74240" y="173601"/>
                    <a:pt x="105068" y="139304"/>
                    <a:pt x="105068" y="85084"/>
                  </a:cubicBezTo>
                  <a:cubicBezTo>
                    <a:pt x="105068" y="17246"/>
                    <a:pt x="76009" y="98"/>
                    <a:pt x="53520" y="98"/>
                  </a:cubicBezTo>
                  <a:cubicBezTo>
                    <a:pt x="39622" y="98"/>
                    <a:pt x="27240" y="4637"/>
                    <a:pt x="16375" y="15985"/>
                  </a:cubicBezTo>
                  <a:cubicBezTo>
                    <a:pt x="6015" y="27334"/>
                    <a:pt x="203" y="37926"/>
                    <a:pt x="203" y="56839"/>
                  </a:cubicBezTo>
                  <a:cubicBezTo>
                    <a:pt x="203" y="88362"/>
                    <a:pt x="22439" y="113076"/>
                    <a:pt x="50740" y="113076"/>
                  </a:cubicBezTo>
                  <a:cubicBezTo>
                    <a:pt x="66154" y="113076"/>
                    <a:pt x="76514" y="102485"/>
                    <a:pt x="82326" y="87858"/>
                  </a:cubicBezTo>
                  <a:close/>
                  <a:moveTo>
                    <a:pt x="50993" y="107276"/>
                  </a:moveTo>
                  <a:cubicBezTo>
                    <a:pt x="46950" y="107276"/>
                    <a:pt x="35326" y="107276"/>
                    <a:pt x="27493" y="91389"/>
                  </a:cubicBezTo>
                  <a:cubicBezTo>
                    <a:pt x="22945" y="82058"/>
                    <a:pt x="22945" y="69449"/>
                    <a:pt x="22945" y="57092"/>
                  </a:cubicBezTo>
                  <a:cubicBezTo>
                    <a:pt x="22945" y="43474"/>
                    <a:pt x="22945" y="31621"/>
                    <a:pt x="28251" y="22290"/>
                  </a:cubicBezTo>
                  <a:cubicBezTo>
                    <a:pt x="35074" y="9681"/>
                    <a:pt x="44676" y="6402"/>
                    <a:pt x="53520" y="6402"/>
                  </a:cubicBezTo>
                  <a:cubicBezTo>
                    <a:pt x="65143" y="6402"/>
                    <a:pt x="73482" y="14977"/>
                    <a:pt x="77778" y="26325"/>
                  </a:cubicBezTo>
                  <a:cubicBezTo>
                    <a:pt x="80810" y="34395"/>
                    <a:pt x="81821" y="50283"/>
                    <a:pt x="81821" y="61883"/>
                  </a:cubicBezTo>
                  <a:cubicBezTo>
                    <a:pt x="81821" y="82814"/>
                    <a:pt x="73229" y="107276"/>
                    <a:pt x="50993" y="107276"/>
                  </a:cubicBezTo>
                  <a:close/>
                </a:path>
              </a:pathLst>
            </a:custGeom>
            <a:grpFill/>
            <a:ln w="25363" cap="flat">
              <a:noFill/>
              <a:prstDash val="solid"/>
              <a:miter/>
            </a:ln>
          </p:spPr>
          <p:txBody>
            <a:bodyPr rtlCol="0" anchor="ctr"/>
            <a:lstStyle/>
            <a:p>
              <a:endParaRPr lang="en-US"/>
            </a:p>
          </p:txBody>
        </p:sp>
        <p:sp>
          <p:nvSpPr>
            <p:cNvPr id="1116" name="Freeform: Shape 1115">
              <a:extLst>
                <a:ext uri="{FF2B5EF4-FFF2-40B4-BE49-F238E27FC236}">
                  <a16:creationId xmlns:a16="http://schemas.microsoft.com/office/drawing/2014/main" id="{A904B357-84FE-0E7A-097F-07FAB7039BD9}"/>
                </a:ext>
              </a:extLst>
            </p:cNvPr>
            <p:cNvSpPr/>
            <p:nvPr>
              <p:custDataLst>
                <p:tags r:id="rId131"/>
              </p:custDataLst>
            </p:nvPr>
          </p:nvSpPr>
          <p:spPr>
            <a:xfrm>
              <a:off x="7908794" y="4827310"/>
              <a:ext cx="181934" cy="203260"/>
            </a:xfrm>
            <a:custGeom>
              <a:avLst/>
              <a:gdLst>
                <a:gd name="connsiteX0" fmla="*/ 159151 w 181934"/>
                <a:gd name="connsiteY0" fmla="*/ 9681 h 203260"/>
                <a:gd name="connsiteX1" fmla="*/ 161172 w 181934"/>
                <a:gd name="connsiteY1" fmla="*/ 5142 h 203260"/>
                <a:gd name="connsiteX2" fmla="*/ 156119 w 181934"/>
                <a:gd name="connsiteY2" fmla="*/ 98 h 203260"/>
                <a:gd name="connsiteX3" fmla="*/ 150812 w 181934"/>
                <a:gd name="connsiteY3" fmla="*/ 3628 h 203260"/>
                <a:gd name="connsiteX4" fmla="*/ 102802 w 181934"/>
                <a:gd name="connsiteY4" fmla="*/ 27586 h 203260"/>
                <a:gd name="connsiteX5" fmla="*/ 55549 w 181934"/>
                <a:gd name="connsiteY5" fmla="*/ 8168 h 203260"/>
                <a:gd name="connsiteX6" fmla="*/ 37356 w 181934"/>
                <a:gd name="connsiteY6" fmla="*/ 98 h 203260"/>
                <a:gd name="connsiteX7" fmla="*/ 211 w 181934"/>
                <a:gd name="connsiteY7" fmla="*/ 50787 h 203260"/>
                <a:gd name="connsiteX8" fmla="*/ 37356 w 181934"/>
                <a:gd name="connsiteY8" fmla="*/ 101728 h 203260"/>
                <a:gd name="connsiteX9" fmla="*/ 70205 w 181934"/>
                <a:gd name="connsiteY9" fmla="*/ 51039 h 203260"/>
                <a:gd name="connsiteX10" fmla="*/ 64899 w 181934"/>
                <a:gd name="connsiteY10" fmla="*/ 22542 h 203260"/>
                <a:gd name="connsiteX11" fmla="*/ 103054 w 181934"/>
                <a:gd name="connsiteY11" fmla="*/ 33134 h 203260"/>
                <a:gd name="connsiteX12" fmla="*/ 136662 w 181934"/>
                <a:gd name="connsiteY12" fmla="*/ 24308 h 203260"/>
                <a:gd name="connsiteX13" fmla="*/ 136914 w 181934"/>
                <a:gd name="connsiteY13" fmla="*/ 24560 h 203260"/>
                <a:gd name="connsiteX14" fmla="*/ 23458 w 181934"/>
                <a:gd name="connsiteY14" fmla="*/ 193271 h 203260"/>
                <a:gd name="connsiteX15" fmla="*/ 21184 w 181934"/>
                <a:gd name="connsiteY15" fmla="*/ 198315 h 203260"/>
                <a:gd name="connsiteX16" fmla="*/ 26238 w 181934"/>
                <a:gd name="connsiteY16" fmla="*/ 203359 h 203260"/>
                <a:gd name="connsiteX17" fmla="*/ 31292 w 181934"/>
                <a:gd name="connsiteY17" fmla="*/ 199576 h 203260"/>
                <a:gd name="connsiteX18" fmla="*/ 159151 w 181934"/>
                <a:gd name="connsiteY18" fmla="*/ 9681 h 203260"/>
                <a:gd name="connsiteX19" fmla="*/ 37609 w 181934"/>
                <a:gd name="connsiteY19" fmla="*/ 96180 h 203260"/>
                <a:gd name="connsiteX20" fmla="*/ 15878 w 181934"/>
                <a:gd name="connsiteY20" fmla="*/ 51039 h 203260"/>
                <a:gd name="connsiteX21" fmla="*/ 37609 w 181934"/>
                <a:gd name="connsiteY21" fmla="*/ 5646 h 203260"/>
                <a:gd name="connsiteX22" fmla="*/ 63888 w 181934"/>
                <a:gd name="connsiteY22" fmla="*/ 50787 h 203260"/>
                <a:gd name="connsiteX23" fmla="*/ 37609 w 181934"/>
                <a:gd name="connsiteY23" fmla="*/ 96180 h 203260"/>
                <a:gd name="connsiteX24" fmla="*/ 149549 w 181934"/>
                <a:gd name="connsiteY24" fmla="*/ 197810 h 203260"/>
                <a:gd name="connsiteX25" fmla="*/ 127818 w 181934"/>
                <a:gd name="connsiteY25" fmla="*/ 152669 h 203260"/>
                <a:gd name="connsiteX26" fmla="*/ 149549 w 181934"/>
                <a:gd name="connsiteY26" fmla="*/ 107276 h 203260"/>
                <a:gd name="connsiteX27" fmla="*/ 175828 w 181934"/>
                <a:gd name="connsiteY27" fmla="*/ 152417 h 203260"/>
                <a:gd name="connsiteX28" fmla="*/ 149549 w 181934"/>
                <a:gd name="connsiteY28" fmla="*/ 197810 h 203260"/>
                <a:gd name="connsiteX29" fmla="*/ 182145 w 181934"/>
                <a:gd name="connsiteY29" fmla="*/ 152669 h 203260"/>
                <a:gd name="connsiteX30" fmla="*/ 149296 w 181934"/>
                <a:gd name="connsiteY30" fmla="*/ 101728 h 203260"/>
                <a:gd name="connsiteX31" fmla="*/ 112151 w 181934"/>
                <a:gd name="connsiteY31" fmla="*/ 152417 h 203260"/>
                <a:gd name="connsiteX32" fmla="*/ 149296 w 181934"/>
                <a:gd name="connsiteY32" fmla="*/ 203359 h 203260"/>
                <a:gd name="connsiteX33" fmla="*/ 182145 w 181934"/>
                <a:gd name="connsiteY33" fmla="*/ 152669 h 2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1934" h="203260">
                  <a:moveTo>
                    <a:pt x="159151" y="9681"/>
                  </a:moveTo>
                  <a:cubicBezTo>
                    <a:pt x="160667" y="7411"/>
                    <a:pt x="161172" y="6655"/>
                    <a:pt x="161172" y="5142"/>
                  </a:cubicBezTo>
                  <a:cubicBezTo>
                    <a:pt x="161172" y="2367"/>
                    <a:pt x="158898" y="98"/>
                    <a:pt x="156119" y="98"/>
                  </a:cubicBezTo>
                  <a:cubicBezTo>
                    <a:pt x="153592" y="98"/>
                    <a:pt x="152328" y="1863"/>
                    <a:pt x="150812" y="3628"/>
                  </a:cubicBezTo>
                  <a:cubicBezTo>
                    <a:pt x="138178" y="20777"/>
                    <a:pt x="121248" y="27586"/>
                    <a:pt x="102802" y="27586"/>
                  </a:cubicBezTo>
                  <a:cubicBezTo>
                    <a:pt x="85114" y="27586"/>
                    <a:pt x="69447" y="21281"/>
                    <a:pt x="55549" y="8168"/>
                  </a:cubicBezTo>
                  <a:cubicBezTo>
                    <a:pt x="50748" y="3881"/>
                    <a:pt x="45442" y="98"/>
                    <a:pt x="37356" y="98"/>
                  </a:cubicBezTo>
                  <a:cubicBezTo>
                    <a:pt x="18152" y="98"/>
                    <a:pt x="211" y="21281"/>
                    <a:pt x="211" y="50787"/>
                  </a:cubicBezTo>
                  <a:cubicBezTo>
                    <a:pt x="211" y="81301"/>
                    <a:pt x="18405" y="101728"/>
                    <a:pt x="37356" y="101728"/>
                  </a:cubicBezTo>
                  <a:cubicBezTo>
                    <a:pt x="55802" y="101728"/>
                    <a:pt x="70205" y="79284"/>
                    <a:pt x="70205" y="51039"/>
                  </a:cubicBezTo>
                  <a:cubicBezTo>
                    <a:pt x="70205" y="47509"/>
                    <a:pt x="70205" y="35656"/>
                    <a:pt x="64899" y="22542"/>
                  </a:cubicBezTo>
                  <a:cubicBezTo>
                    <a:pt x="81323" y="31873"/>
                    <a:pt x="93958" y="33134"/>
                    <a:pt x="103054" y="33134"/>
                  </a:cubicBezTo>
                  <a:cubicBezTo>
                    <a:pt x="122259" y="33134"/>
                    <a:pt x="135146" y="25316"/>
                    <a:pt x="136662" y="24308"/>
                  </a:cubicBezTo>
                  <a:lnTo>
                    <a:pt x="136914" y="24560"/>
                  </a:lnTo>
                  <a:lnTo>
                    <a:pt x="23458" y="193271"/>
                  </a:lnTo>
                  <a:cubicBezTo>
                    <a:pt x="21184" y="196550"/>
                    <a:pt x="21184" y="197810"/>
                    <a:pt x="21184" y="198315"/>
                  </a:cubicBezTo>
                  <a:cubicBezTo>
                    <a:pt x="21184" y="201089"/>
                    <a:pt x="23711" y="203359"/>
                    <a:pt x="26238" y="203359"/>
                  </a:cubicBezTo>
                  <a:cubicBezTo>
                    <a:pt x="28765" y="203359"/>
                    <a:pt x="29270" y="202350"/>
                    <a:pt x="31292" y="199576"/>
                  </a:cubicBezTo>
                  <a:lnTo>
                    <a:pt x="159151" y="9681"/>
                  </a:lnTo>
                  <a:close/>
                  <a:moveTo>
                    <a:pt x="37609" y="96180"/>
                  </a:moveTo>
                  <a:cubicBezTo>
                    <a:pt x="32555" y="96180"/>
                    <a:pt x="15878" y="92902"/>
                    <a:pt x="15878" y="51039"/>
                  </a:cubicBezTo>
                  <a:cubicBezTo>
                    <a:pt x="15878" y="8924"/>
                    <a:pt x="32302" y="5646"/>
                    <a:pt x="37609" y="5646"/>
                  </a:cubicBezTo>
                  <a:cubicBezTo>
                    <a:pt x="51001" y="5646"/>
                    <a:pt x="63888" y="24308"/>
                    <a:pt x="63888" y="50787"/>
                  </a:cubicBezTo>
                  <a:cubicBezTo>
                    <a:pt x="63888" y="78023"/>
                    <a:pt x="50748" y="96180"/>
                    <a:pt x="37609" y="96180"/>
                  </a:cubicBezTo>
                  <a:close/>
                  <a:moveTo>
                    <a:pt x="149549" y="197810"/>
                  </a:moveTo>
                  <a:cubicBezTo>
                    <a:pt x="144495" y="197810"/>
                    <a:pt x="127818" y="194532"/>
                    <a:pt x="127818" y="152669"/>
                  </a:cubicBezTo>
                  <a:cubicBezTo>
                    <a:pt x="127818" y="110555"/>
                    <a:pt x="144242" y="107276"/>
                    <a:pt x="149549" y="107276"/>
                  </a:cubicBezTo>
                  <a:cubicBezTo>
                    <a:pt x="162941" y="107276"/>
                    <a:pt x="175828" y="125938"/>
                    <a:pt x="175828" y="152417"/>
                  </a:cubicBezTo>
                  <a:cubicBezTo>
                    <a:pt x="175828" y="179653"/>
                    <a:pt x="162688" y="197810"/>
                    <a:pt x="149549" y="197810"/>
                  </a:cubicBezTo>
                  <a:close/>
                  <a:moveTo>
                    <a:pt x="182145" y="152669"/>
                  </a:moveTo>
                  <a:cubicBezTo>
                    <a:pt x="182145" y="123668"/>
                    <a:pt x="167237" y="101728"/>
                    <a:pt x="149296" y="101728"/>
                  </a:cubicBezTo>
                  <a:cubicBezTo>
                    <a:pt x="130092" y="101728"/>
                    <a:pt x="112151" y="122912"/>
                    <a:pt x="112151" y="152417"/>
                  </a:cubicBezTo>
                  <a:cubicBezTo>
                    <a:pt x="112151" y="182932"/>
                    <a:pt x="130345" y="203359"/>
                    <a:pt x="149296" y="203359"/>
                  </a:cubicBezTo>
                  <a:cubicBezTo>
                    <a:pt x="167742" y="203359"/>
                    <a:pt x="182145" y="180914"/>
                    <a:pt x="182145" y="152669"/>
                  </a:cubicBezTo>
                  <a:close/>
                </a:path>
              </a:pathLst>
            </a:custGeom>
            <a:grpFill/>
            <a:ln w="25363" cap="flat">
              <a:noFill/>
              <a:prstDash val="solid"/>
              <a:miter/>
            </a:ln>
          </p:spPr>
          <p:txBody>
            <a:bodyPr rtlCol="0" anchor="ctr"/>
            <a:lstStyle/>
            <a:p>
              <a:endParaRPr lang="en-US"/>
            </a:p>
          </p:txBody>
        </p:sp>
        <p:sp>
          <p:nvSpPr>
            <p:cNvPr id="1117" name="Freeform: Shape 1116">
              <a:extLst>
                <a:ext uri="{FF2B5EF4-FFF2-40B4-BE49-F238E27FC236}">
                  <a16:creationId xmlns:a16="http://schemas.microsoft.com/office/drawing/2014/main" id="{C0BBA866-E0C1-11DF-0DD8-2DCABB374D83}"/>
                </a:ext>
              </a:extLst>
            </p:cNvPr>
            <p:cNvSpPr/>
            <p:nvPr>
              <p:custDataLst>
                <p:tags r:id="rId132"/>
              </p:custDataLst>
            </p:nvPr>
          </p:nvSpPr>
          <p:spPr>
            <a:xfrm>
              <a:off x="8446554" y="4804615"/>
              <a:ext cx="10107" cy="302621"/>
            </a:xfrm>
            <a:custGeom>
              <a:avLst/>
              <a:gdLst>
                <a:gd name="connsiteX0" fmla="*/ 0 w 10107"/>
                <a:gd name="connsiteY0" fmla="*/ 0 h 302621"/>
                <a:gd name="connsiteX1" fmla="*/ 10107 w 10107"/>
                <a:gd name="connsiteY1" fmla="*/ 0 h 302621"/>
                <a:gd name="connsiteX2" fmla="*/ 10107 w 10107"/>
                <a:gd name="connsiteY2" fmla="*/ 302621 h 302621"/>
                <a:gd name="connsiteX3" fmla="*/ 0 w 10107"/>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07" h="302621">
                  <a:moveTo>
                    <a:pt x="0" y="0"/>
                  </a:moveTo>
                  <a:lnTo>
                    <a:pt x="10107" y="0"/>
                  </a:lnTo>
                  <a:lnTo>
                    <a:pt x="10107" y="302621"/>
                  </a:lnTo>
                  <a:lnTo>
                    <a:pt x="0" y="302621"/>
                  </a:lnTo>
                  <a:close/>
                </a:path>
              </a:pathLst>
            </a:custGeom>
            <a:grpFill/>
            <a:ln w="25363" cap="flat">
              <a:noFill/>
              <a:prstDash val="solid"/>
              <a:miter/>
            </a:ln>
          </p:spPr>
          <p:txBody>
            <a:bodyPr rtlCol="0" anchor="ctr"/>
            <a:lstStyle/>
            <a:p>
              <a:endParaRPr lang="en-US"/>
            </a:p>
          </p:txBody>
        </p:sp>
        <p:sp>
          <p:nvSpPr>
            <p:cNvPr id="1118" name="Freeform: Shape 1117">
              <a:extLst>
                <a:ext uri="{FF2B5EF4-FFF2-40B4-BE49-F238E27FC236}">
                  <a16:creationId xmlns:a16="http://schemas.microsoft.com/office/drawing/2014/main" id="{1F7AF3C4-39A4-AFED-090C-63AD9253BACF}"/>
                </a:ext>
              </a:extLst>
            </p:cNvPr>
            <p:cNvSpPr/>
            <p:nvPr>
              <p:custDataLst>
                <p:tags r:id="rId133"/>
              </p:custDataLst>
            </p:nvPr>
          </p:nvSpPr>
          <p:spPr>
            <a:xfrm>
              <a:off x="8810633" y="4848494"/>
              <a:ext cx="100821" cy="173502"/>
            </a:xfrm>
            <a:custGeom>
              <a:avLst/>
              <a:gdLst>
                <a:gd name="connsiteX0" fmla="*/ 101069 w 100821"/>
                <a:gd name="connsiteY0" fmla="*/ 117364 h 173502"/>
                <a:gd name="connsiteX1" fmla="*/ 53058 w 100821"/>
                <a:gd name="connsiteY1" fmla="*/ 62135 h 173502"/>
                <a:gd name="connsiteX2" fmla="*/ 20967 w 100821"/>
                <a:gd name="connsiteY2" fmla="*/ 74997 h 173502"/>
                <a:gd name="connsiteX3" fmla="*/ 20967 w 100821"/>
                <a:gd name="connsiteY3" fmla="*/ 25821 h 173502"/>
                <a:gd name="connsiteX4" fmla="*/ 42445 w 100821"/>
                <a:gd name="connsiteY4" fmla="*/ 29099 h 173502"/>
                <a:gd name="connsiteX5" fmla="*/ 91214 w 100821"/>
                <a:gd name="connsiteY5" fmla="*/ 2872 h 173502"/>
                <a:gd name="connsiteX6" fmla="*/ 88687 w 100821"/>
                <a:gd name="connsiteY6" fmla="*/ 98 h 173502"/>
                <a:gd name="connsiteX7" fmla="*/ 86665 w 100821"/>
                <a:gd name="connsiteY7" fmla="*/ 854 h 173502"/>
                <a:gd name="connsiteX8" fmla="*/ 52300 w 100821"/>
                <a:gd name="connsiteY8" fmla="*/ 8168 h 173502"/>
                <a:gd name="connsiteX9" fmla="*/ 18693 w 100821"/>
                <a:gd name="connsiteY9" fmla="*/ 1107 h 173502"/>
                <a:gd name="connsiteX10" fmla="*/ 15661 w 100821"/>
                <a:gd name="connsiteY10" fmla="*/ 350 h 173502"/>
                <a:gd name="connsiteX11" fmla="*/ 13134 w 100821"/>
                <a:gd name="connsiteY11" fmla="*/ 6402 h 173502"/>
                <a:gd name="connsiteX12" fmla="*/ 13134 w 100821"/>
                <a:gd name="connsiteY12" fmla="*/ 81049 h 173502"/>
                <a:gd name="connsiteX13" fmla="*/ 16671 w 100821"/>
                <a:gd name="connsiteY13" fmla="*/ 87606 h 173502"/>
                <a:gd name="connsiteX14" fmla="*/ 19956 w 100821"/>
                <a:gd name="connsiteY14" fmla="*/ 85336 h 173502"/>
                <a:gd name="connsiteX15" fmla="*/ 52553 w 100821"/>
                <a:gd name="connsiteY15" fmla="*/ 67683 h 173502"/>
                <a:gd name="connsiteX16" fmla="*/ 74031 w 100821"/>
                <a:gd name="connsiteY16" fmla="*/ 83823 h 173502"/>
                <a:gd name="connsiteX17" fmla="*/ 78580 w 100821"/>
                <a:gd name="connsiteY17" fmla="*/ 115598 h 173502"/>
                <a:gd name="connsiteX18" fmla="*/ 72515 w 100821"/>
                <a:gd name="connsiteY18" fmla="*/ 150148 h 173502"/>
                <a:gd name="connsiteX19" fmla="*/ 45478 w 100821"/>
                <a:gd name="connsiteY19" fmla="*/ 166540 h 173502"/>
                <a:gd name="connsiteX20" fmla="*/ 8333 w 100821"/>
                <a:gd name="connsiteY20" fmla="*/ 138295 h 173502"/>
                <a:gd name="connsiteX21" fmla="*/ 12628 w 100821"/>
                <a:gd name="connsiteY21" fmla="*/ 138799 h 173502"/>
                <a:gd name="connsiteX22" fmla="*/ 25263 w 100821"/>
                <a:gd name="connsiteY22" fmla="*/ 126442 h 173502"/>
                <a:gd name="connsiteX23" fmla="*/ 12628 w 100821"/>
                <a:gd name="connsiteY23" fmla="*/ 114085 h 173502"/>
                <a:gd name="connsiteX24" fmla="*/ 247 w 100821"/>
                <a:gd name="connsiteY24" fmla="*/ 127451 h 173502"/>
                <a:gd name="connsiteX25" fmla="*/ 45983 w 100821"/>
                <a:gd name="connsiteY25" fmla="*/ 173601 h 173502"/>
                <a:gd name="connsiteX26" fmla="*/ 101069 w 100821"/>
                <a:gd name="connsiteY26" fmla="*/ 117364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0821" h="173502">
                  <a:moveTo>
                    <a:pt x="101069" y="117364"/>
                  </a:moveTo>
                  <a:cubicBezTo>
                    <a:pt x="101069" y="87354"/>
                    <a:pt x="80348" y="62135"/>
                    <a:pt x="53058" y="62135"/>
                  </a:cubicBezTo>
                  <a:cubicBezTo>
                    <a:pt x="40929" y="62135"/>
                    <a:pt x="30064" y="66170"/>
                    <a:pt x="20967" y="74997"/>
                  </a:cubicBezTo>
                  <a:lnTo>
                    <a:pt x="20967" y="25821"/>
                  </a:lnTo>
                  <a:cubicBezTo>
                    <a:pt x="26021" y="27334"/>
                    <a:pt x="34359" y="29099"/>
                    <a:pt x="42445" y="29099"/>
                  </a:cubicBezTo>
                  <a:cubicBezTo>
                    <a:pt x="73526" y="29099"/>
                    <a:pt x="91214" y="6150"/>
                    <a:pt x="91214" y="2872"/>
                  </a:cubicBezTo>
                  <a:cubicBezTo>
                    <a:pt x="91214" y="1359"/>
                    <a:pt x="90456" y="98"/>
                    <a:pt x="88687" y="98"/>
                  </a:cubicBezTo>
                  <a:cubicBezTo>
                    <a:pt x="88434" y="98"/>
                    <a:pt x="87929" y="98"/>
                    <a:pt x="86665" y="854"/>
                  </a:cubicBezTo>
                  <a:cubicBezTo>
                    <a:pt x="81612" y="3124"/>
                    <a:pt x="69230" y="8168"/>
                    <a:pt x="52300" y="8168"/>
                  </a:cubicBezTo>
                  <a:cubicBezTo>
                    <a:pt x="42193" y="8168"/>
                    <a:pt x="30569" y="6402"/>
                    <a:pt x="18693" y="1107"/>
                  </a:cubicBezTo>
                  <a:cubicBezTo>
                    <a:pt x="16671" y="350"/>
                    <a:pt x="16166" y="350"/>
                    <a:pt x="15661" y="350"/>
                  </a:cubicBezTo>
                  <a:cubicBezTo>
                    <a:pt x="13134" y="350"/>
                    <a:pt x="13134" y="2367"/>
                    <a:pt x="13134" y="6402"/>
                  </a:cubicBezTo>
                  <a:lnTo>
                    <a:pt x="13134" y="81049"/>
                  </a:lnTo>
                  <a:cubicBezTo>
                    <a:pt x="13134" y="85588"/>
                    <a:pt x="13134" y="87606"/>
                    <a:pt x="16671" y="87606"/>
                  </a:cubicBezTo>
                  <a:cubicBezTo>
                    <a:pt x="18440" y="87606"/>
                    <a:pt x="18946" y="86849"/>
                    <a:pt x="19956" y="85336"/>
                  </a:cubicBezTo>
                  <a:cubicBezTo>
                    <a:pt x="22736" y="81301"/>
                    <a:pt x="32085" y="67683"/>
                    <a:pt x="52553" y="67683"/>
                  </a:cubicBezTo>
                  <a:cubicBezTo>
                    <a:pt x="65693" y="67683"/>
                    <a:pt x="72010" y="79284"/>
                    <a:pt x="74031" y="83823"/>
                  </a:cubicBezTo>
                  <a:cubicBezTo>
                    <a:pt x="78074" y="93154"/>
                    <a:pt x="78580" y="102989"/>
                    <a:pt x="78580" y="115598"/>
                  </a:cubicBezTo>
                  <a:cubicBezTo>
                    <a:pt x="78580" y="124425"/>
                    <a:pt x="78580" y="139556"/>
                    <a:pt x="72515" y="150148"/>
                  </a:cubicBezTo>
                  <a:cubicBezTo>
                    <a:pt x="66451" y="159983"/>
                    <a:pt x="57101" y="166540"/>
                    <a:pt x="45478" y="166540"/>
                  </a:cubicBezTo>
                  <a:cubicBezTo>
                    <a:pt x="27032" y="166540"/>
                    <a:pt x="12628" y="153174"/>
                    <a:pt x="8333" y="138295"/>
                  </a:cubicBezTo>
                  <a:cubicBezTo>
                    <a:pt x="9091" y="138547"/>
                    <a:pt x="9849" y="138799"/>
                    <a:pt x="12628" y="138799"/>
                  </a:cubicBezTo>
                  <a:cubicBezTo>
                    <a:pt x="20967" y="138799"/>
                    <a:pt x="25263" y="132495"/>
                    <a:pt x="25263" y="126442"/>
                  </a:cubicBezTo>
                  <a:cubicBezTo>
                    <a:pt x="25263" y="120390"/>
                    <a:pt x="20967" y="114085"/>
                    <a:pt x="12628" y="114085"/>
                  </a:cubicBezTo>
                  <a:cubicBezTo>
                    <a:pt x="9091" y="114085"/>
                    <a:pt x="247" y="115850"/>
                    <a:pt x="247" y="127451"/>
                  </a:cubicBezTo>
                  <a:cubicBezTo>
                    <a:pt x="247" y="149139"/>
                    <a:pt x="17682" y="173601"/>
                    <a:pt x="45983" y="173601"/>
                  </a:cubicBezTo>
                  <a:cubicBezTo>
                    <a:pt x="75295" y="173601"/>
                    <a:pt x="101069" y="149391"/>
                    <a:pt x="101069" y="117364"/>
                  </a:cubicBezTo>
                  <a:close/>
                </a:path>
              </a:pathLst>
            </a:custGeom>
            <a:grpFill/>
            <a:ln w="25363" cap="flat">
              <a:noFill/>
              <a:prstDash val="solid"/>
              <a:miter/>
            </a:ln>
          </p:spPr>
          <p:txBody>
            <a:bodyPr rtlCol="0" anchor="ctr"/>
            <a:lstStyle/>
            <a:p>
              <a:endParaRPr lang="en-US"/>
            </a:p>
          </p:txBody>
        </p:sp>
        <p:sp>
          <p:nvSpPr>
            <p:cNvPr id="1119" name="Freeform: Shape 1118">
              <a:extLst>
                <a:ext uri="{FF2B5EF4-FFF2-40B4-BE49-F238E27FC236}">
                  <a16:creationId xmlns:a16="http://schemas.microsoft.com/office/drawing/2014/main" id="{E9205C75-F15D-A70F-F94F-A20B033C3B0D}"/>
                </a:ext>
              </a:extLst>
            </p:cNvPr>
            <p:cNvSpPr/>
            <p:nvPr>
              <p:custDataLst>
                <p:tags r:id="rId134"/>
              </p:custDataLst>
            </p:nvPr>
          </p:nvSpPr>
          <p:spPr>
            <a:xfrm>
              <a:off x="8934955" y="4848494"/>
              <a:ext cx="104864" cy="173502"/>
            </a:xfrm>
            <a:custGeom>
              <a:avLst/>
              <a:gdLst>
                <a:gd name="connsiteX0" fmla="*/ 30827 w 104864"/>
                <a:gd name="connsiteY0" fmla="*/ 52804 h 173502"/>
                <a:gd name="connsiteX1" fmla="*/ 18192 w 104864"/>
                <a:gd name="connsiteY1" fmla="*/ 32377 h 173502"/>
                <a:gd name="connsiteX2" fmla="*/ 52558 w 104864"/>
                <a:gd name="connsiteY2" fmla="*/ 6402 h 173502"/>
                <a:gd name="connsiteX3" fmla="*/ 87176 w 104864"/>
                <a:gd name="connsiteY3" fmla="*/ 37673 h 173502"/>
                <a:gd name="connsiteX4" fmla="*/ 62160 w 104864"/>
                <a:gd name="connsiteY4" fmla="*/ 72979 h 173502"/>
                <a:gd name="connsiteX5" fmla="*/ 30827 w 104864"/>
                <a:gd name="connsiteY5" fmla="*/ 52804 h 173502"/>
                <a:gd name="connsiteX6" fmla="*/ 67719 w 104864"/>
                <a:gd name="connsiteY6" fmla="*/ 76762 h 173502"/>
                <a:gd name="connsiteX7" fmla="*/ 98294 w 104864"/>
                <a:gd name="connsiteY7" fmla="*/ 37673 h 173502"/>
                <a:gd name="connsiteX8" fmla="*/ 52810 w 104864"/>
                <a:gd name="connsiteY8" fmla="*/ 98 h 173502"/>
                <a:gd name="connsiteX9" fmla="*/ 7074 w 104864"/>
                <a:gd name="connsiteY9" fmla="*/ 42213 h 173502"/>
                <a:gd name="connsiteX10" fmla="*/ 18192 w 104864"/>
                <a:gd name="connsiteY10" fmla="*/ 69953 h 173502"/>
                <a:gd name="connsiteX11" fmla="*/ 36639 w 104864"/>
                <a:gd name="connsiteY11" fmla="*/ 83571 h 173502"/>
                <a:gd name="connsiteX12" fmla="*/ 252 w 104864"/>
                <a:gd name="connsiteY12" fmla="*/ 129973 h 173502"/>
                <a:gd name="connsiteX13" fmla="*/ 52558 w 104864"/>
                <a:gd name="connsiteY13" fmla="*/ 173601 h 173502"/>
                <a:gd name="connsiteX14" fmla="*/ 105117 w 104864"/>
                <a:gd name="connsiteY14" fmla="*/ 125686 h 173502"/>
                <a:gd name="connsiteX15" fmla="*/ 92735 w 104864"/>
                <a:gd name="connsiteY15" fmla="*/ 94667 h 173502"/>
                <a:gd name="connsiteX16" fmla="*/ 67719 w 104864"/>
                <a:gd name="connsiteY16" fmla="*/ 76762 h 173502"/>
                <a:gd name="connsiteX17" fmla="*/ 42450 w 104864"/>
                <a:gd name="connsiteY17" fmla="*/ 87354 h 173502"/>
                <a:gd name="connsiteX18" fmla="*/ 73531 w 104864"/>
                <a:gd name="connsiteY18" fmla="*/ 107024 h 173502"/>
                <a:gd name="connsiteX19" fmla="*/ 92482 w 104864"/>
                <a:gd name="connsiteY19" fmla="*/ 134764 h 173502"/>
                <a:gd name="connsiteX20" fmla="*/ 52810 w 104864"/>
                <a:gd name="connsiteY20" fmla="*/ 166540 h 173502"/>
                <a:gd name="connsiteX21" fmla="*/ 12886 w 104864"/>
                <a:gd name="connsiteY21" fmla="*/ 129973 h 173502"/>
                <a:gd name="connsiteX22" fmla="*/ 42450 w 104864"/>
                <a:gd name="connsiteY22" fmla="*/ 87354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4864" h="173502">
                  <a:moveTo>
                    <a:pt x="30827" y="52804"/>
                  </a:moveTo>
                  <a:cubicBezTo>
                    <a:pt x="19203" y="45239"/>
                    <a:pt x="18192" y="36665"/>
                    <a:pt x="18192" y="32377"/>
                  </a:cubicBezTo>
                  <a:cubicBezTo>
                    <a:pt x="18192" y="16994"/>
                    <a:pt x="34617" y="6402"/>
                    <a:pt x="52558" y="6402"/>
                  </a:cubicBezTo>
                  <a:cubicBezTo>
                    <a:pt x="71004" y="6402"/>
                    <a:pt x="87176" y="19516"/>
                    <a:pt x="87176" y="37673"/>
                  </a:cubicBezTo>
                  <a:cubicBezTo>
                    <a:pt x="87176" y="52048"/>
                    <a:pt x="77321" y="64153"/>
                    <a:pt x="62160" y="72979"/>
                  </a:cubicBezTo>
                  <a:lnTo>
                    <a:pt x="30827" y="52804"/>
                  </a:lnTo>
                  <a:close/>
                  <a:moveTo>
                    <a:pt x="67719" y="76762"/>
                  </a:moveTo>
                  <a:cubicBezTo>
                    <a:pt x="85912" y="67431"/>
                    <a:pt x="98294" y="54317"/>
                    <a:pt x="98294" y="37673"/>
                  </a:cubicBezTo>
                  <a:cubicBezTo>
                    <a:pt x="98294" y="14472"/>
                    <a:pt x="75805" y="98"/>
                    <a:pt x="52810" y="98"/>
                  </a:cubicBezTo>
                  <a:cubicBezTo>
                    <a:pt x="27542" y="98"/>
                    <a:pt x="7074" y="18759"/>
                    <a:pt x="7074" y="42213"/>
                  </a:cubicBezTo>
                  <a:cubicBezTo>
                    <a:pt x="7074" y="46752"/>
                    <a:pt x="7580" y="58100"/>
                    <a:pt x="18192" y="69953"/>
                  </a:cubicBezTo>
                  <a:cubicBezTo>
                    <a:pt x="20972" y="72979"/>
                    <a:pt x="30321" y="79284"/>
                    <a:pt x="36639" y="83571"/>
                  </a:cubicBezTo>
                  <a:cubicBezTo>
                    <a:pt x="21983" y="90884"/>
                    <a:pt x="252" y="105007"/>
                    <a:pt x="252" y="129973"/>
                  </a:cubicBezTo>
                  <a:cubicBezTo>
                    <a:pt x="252" y="156704"/>
                    <a:pt x="26026" y="173601"/>
                    <a:pt x="52558" y="173601"/>
                  </a:cubicBezTo>
                  <a:cubicBezTo>
                    <a:pt x="81111" y="173601"/>
                    <a:pt x="105117" y="152669"/>
                    <a:pt x="105117" y="125686"/>
                  </a:cubicBezTo>
                  <a:cubicBezTo>
                    <a:pt x="105117" y="116607"/>
                    <a:pt x="102337" y="105259"/>
                    <a:pt x="92735" y="94667"/>
                  </a:cubicBezTo>
                  <a:cubicBezTo>
                    <a:pt x="87934" y="89371"/>
                    <a:pt x="83891" y="86849"/>
                    <a:pt x="67719" y="76762"/>
                  </a:cubicBezTo>
                  <a:close/>
                  <a:moveTo>
                    <a:pt x="42450" y="87354"/>
                  </a:moveTo>
                  <a:lnTo>
                    <a:pt x="73531" y="107024"/>
                  </a:lnTo>
                  <a:cubicBezTo>
                    <a:pt x="80606" y="111816"/>
                    <a:pt x="92482" y="119381"/>
                    <a:pt x="92482" y="134764"/>
                  </a:cubicBezTo>
                  <a:cubicBezTo>
                    <a:pt x="92482" y="153426"/>
                    <a:pt x="73531" y="166540"/>
                    <a:pt x="52810" y="166540"/>
                  </a:cubicBezTo>
                  <a:cubicBezTo>
                    <a:pt x="31079" y="166540"/>
                    <a:pt x="12886" y="150904"/>
                    <a:pt x="12886" y="129973"/>
                  </a:cubicBezTo>
                  <a:cubicBezTo>
                    <a:pt x="12886" y="115346"/>
                    <a:pt x="20972" y="99206"/>
                    <a:pt x="42450" y="87354"/>
                  </a:cubicBezTo>
                  <a:close/>
                </a:path>
              </a:pathLst>
            </a:custGeom>
            <a:grpFill/>
            <a:ln w="25363" cap="flat">
              <a:noFill/>
              <a:prstDash val="solid"/>
              <a:miter/>
            </a:ln>
          </p:spPr>
          <p:txBody>
            <a:bodyPr rtlCol="0" anchor="ctr"/>
            <a:lstStyle/>
            <a:p>
              <a:endParaRPr lang="en-US"/>
            </a:p>
          </p:txBody>
        </p:sp>
        <p:sp>
          <p:nvSpPr>
            <p:cNvPr id="1120" name="Freeform: Shape 1119">
              <a:extLst>
                <a:ext uri="{FF2B5EF4-FFF2-40B4-BE49-F238E27FC236}">
                  <a16:creationId xmlns:a16="http://schemas.microsoft.com/office/drawing/2014/main" id="{B4CE4AFB-3B42-FBA5-BD16-5916B53F74B5}"/>
                </a:ext>
              </a:extLst>
            </p:cNvPr>
            <p:cNvSpPr/>
            <p:nvPr>
              <p:custDataLst>
                <p:tags r:id="rId135"/>
              </p:custDataLst>
            </p:nvPr>
          </p:nvSpPr>
          <p:spPr>
            <a:xfrm>
              <a:off x="9072417" y="4989717"/>
              <a:ext cx="26784" cy="26731"/>
            </a:xfrm>
            <a:custGeom>
              <a:avLst/>
              <a:gdLst>
                <a:gd name="connsiteX0" fmla="*/ 27041 w 26784"/>
                <a:gd name="connsiteY0" fmla="*/ 13464 h 26731"/>
                <a:gd name="connsiteX1" fmla="*/ 13649 w 26784"/>
                <a:gd name="connsiteY1" fmla="*/ 98 h 26731"/>
                <a:gd name="connsiteX2" fmla="*/ 257 w 26784"/>
                <a:gd name="connsiteY2" fmla="*/ 13464 h 26731"/>
                <a:gd name="connsiteX3" fmla="*/ 13649 w 26784"/>
                <a:gd name="connsiteY3" fmla="*/ 26829 h 26731"/>
                <a:gd name="connsiteX4" fmla="*/ 27041 w 26784"/>
                <a:gd name="connsiteY4" fmla="*/ 13464 h 26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84" h="26731">
                  <a:moveTo>
                    <a:pt x="27041" y="13464"/>
                  </a:moveTo>
                  <a:cubicBezTo>
                    <a:pt x="27041" y="6150"/>
                    <a:pt x="20977" y="98"/>
                    <a:pt x="13649" y="98"/>
                  </a:cubicBezTo>
                  <a:cubicBezTo>
                    <a:pt x="6321" y="98"/>
                    <a:pt x="257" y="6150"/>
                    <a:pt x="257" y="13464"/>
                  </a:cubicBezTo>
                  <a:cubicBezTo>
                    <a:pt x="257" y="20777"/>
                    <a:pt x="6321" y="26829"/>
                    <a:pt x="13649" y="26829"/>
                  </a:cubicBezTo>
                  <a:cubicBezTo>
                    <a:pt x="20977" y="26829"/>
                    <a:pt x="27041" y="20777"/>
                    <a:pt x="27041" y="13464"/>
                  </a:cubicBezTo>
                  <a:close/>
                </a:path>
              </a:pathLst>
            </a:custGeom>
            <a:grpFill/>
            <a:ln w="25363" cap="flat">
              <a:noFill/>
              <a:prstDash val="solid"/>
              <a:miter/>
            </a:ln>
          </p:spPr>
          <p:txBody>
            <a:bodyPr rtlCol="0" anchor="ctr"/>
            <a:lstStyle/>
            <a:p>
              <a:endParaRPr lang="en-US"/>
            </a:p>
          </p:txBody>
        </p:sp>
        <p:sp>
          <p:nvSpPr>
            <p:cNvPr id="1121" name="Freeform: Shape 1120">
              <a:extLst>
                <a:ext uri="{FF2B5EF4-FFF2-40B4-BE49-F238E27FC236}">
                  <a16:creationId xmlns:a16="http://schemas.microsoft.com/office/drawing/2014/main" id="{F7D194C2-412C-83AB-18F5-91F24C8763FF}"/>
                </a:ext>
              </a:extLst>
            </p:cNvPr>
            <p:cNvSpPr/>
            <p:nvPr>
              <p:custDataLst>
                <p:tags r:id="rId136"/>
              </p:custDataLst>
            </p:nvPr>
          </p:nvSpPr>
          <p:spPr>
            <a:xfrm>
              <a:off x="9143366" y="4848494"/>
              <a:ext cx="83386" cy="167954"/>
            </a:xfrm>
            <a:custGeom>
              <a:avLst/>
              <a:gdLst>
                <a:gd name="connsiteX0" fmla="*/ 52060 w 83386"/>
                <a:gd name="connsiteY0" fmla="*/ 6655 h 167954"/>
                <a:gd name="connsiteX1" fmla="*/ 46248 w 83386"/>
                <a:gd name="connsiteY1" fmla="*/ 98 h 167954"/>
                <a:gd name="connsiteX2" fmla="*/ 259 w 83386"/>
                <a:gd name="connsiteY2" fmla="*/ 16238 h 167954"/>
                <a:gd name="connsiteX3" fmla="*/ 259 w 83386"/>
                <a:gd name="connsiteY3" fmla="*/ 24055 h 167954"/>
                <a:gd name="connsiteX4" fmla="*/ 33361 w 83386"/>
                <a:gd name="connsiteY4" fmla="*/ 17499 h 167954"/>
                <a:gd name="connsiteX5" fmla="*/ 33361 w 83386"/>
                <a:gd name="connsiteY5" fmla="*/ 148130 h 167954"/>
                <a:gd name="connsiteX6" fmla="*/ 9862 w 83386"/>
                <a:gd name="connsiteY6" fmla="*/ 160235 h 167954"/>
                <a:gd name="connsiteX7" fmla="*/ 1776 w 83386"/>
                <a:gd name="connsiteY7" fmla="*/ 160235 h 167954"/>
                <a:gd name="connsiteX8" fmla="*/ 1776 w 83386"/>
                <a:gd name="connsiteY8" fmla="*/ 168053 h 167954"/>
                <a:gd name="connsiteX9" fmla="*/ 42711 w 83386"/>
                <a:gd name="connsiteY9" fmla="*/ 167296 h 167954"/>
                <a:gd name="connsiteX10" fmla="*/ 83646 w 83386"/>
                <a:gd name="connsiteY10" fmla="*/ 168053 h 167954"/>
                <a:gd name="connsiteX11" fmla="*/ 83646 w 83386"/>
                <a:gd name="connsiteY11" fmla="*/ 160235 h 167954"/>
                <a:gd name="connsiteX12" fmla="*/ 75560 w 83386"/>
                <a:gd name="connsiteY12" fmla="*/ 160235 h 167954"/>
                <a:gd name="connsiteX13" fmla="*/ 52060 w 83386"/>
                <a:gd name="connsiteY13" fmla="*/ 148130 h 167954"/>
                <a:gd name="connsiteX14" fmla="*/ 52060 w 83386"/>
                <a:gd name="connsiteY14" fmla="*/ 6655 h 16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386" h="167954">
                  <a:moveTo>
                    <a:pt x="52060" y="6655"/>
                  </a:moveTo>
                  <a:cubicBezTo>
                    <a:pt x="52060" y="602"/>
                    <a:pt x="52060" y="98"/>
                    <a:pt x="46248" y="98"/>
                  </a:cubicBezTo>
                  <a:cubicBezTo>
                    <a:pt x="30582" y="16238"/>
                    <a:pt x="8345" y="16238"/>
                    <a:pt x="259" y="16238"/>
                  </a:cubicBezTo>
                  <a:lnTo>
                    <a:pt x="259" y="24055"/>
                  </a:lnTo>
                  <a:cubicBezTo>
                    <a:pt x="5313" y="24055"/>
                    <a:pt x="20222" y="24055"/>
                    <a:pt x="33361" y="17499"/>
                  </a:cubicBezTo>
                  <a:lnTo>
                    <a:pt x="33361" y="148130"/>
                  </a:lnTo>
                  <a:cubicBezTo>
                    <a:pt x="33361" y="157209"/>
                    <a:pt x="32603" y="160235"/>
                    <a:pt x="9862" y="160235"/>
                  </a:cubicBezTo>
                  <a:lnTo>
                    <a:pt x="1776" y="160235"/>
                  </a:lnTo>
                  <a:lnTo>
                    <a:pt x="1776" y="168053"/>
                  </a:lnTo>
                  <a:cubicBezTo>
                    <a:pt x="10620" y="167296"/>
                    <a:pt x="32603" y="167296"/>
                    <a:pt x="42711" y="167296"/>
                  </a:cubicBezTo>
                  <a:cubicBezTo>
                    <a:pt x="52818" y="167296"/>
                    <a:pt x="74802" y="167296"/>
                    <a:pt x="83646" y="168053"/>
                  </a:cubicBezTo>
                  <a:lnTo>
                    <a:pt x="83646" y="160235"/>
                  </a:lnTo>
                  <a:lnTo>
                    <a:pt x="75560" y="160235"/>
                  </a:lnTo>
                  <a:cubicBezTo>
                    <a:pt x="52818" y="160235"/>
                    <a:pt x="52060" y="157461"/>
                    <a:pt x="52060" y="148130"/>
                  </a:cubicBezTo>
                  <a:lnTo>
                    <a:pt x="52060" y="6655"/>
                  </a:lnTo>
                  <a:close/>
                </a:path>
              </a:pathLst>
            </a:custGeom>
            <a:grpFill/>
            <a:ln w="25363" cap="flat">
              <a:noFill/>
              <a:prstDash val="solid"/>
              <a:miter/>
            </a:ln>
          </p:spPr>
          <p:txBody>
            <a:bodyPr rtlCol="0" anchor="ctr"/>
            <a:lstStyle/>
            <a:p>
              <a:endParaRPr lang="en-US"/>
            </a:p>
          </p:txBody>
        </p:sp>
        <p:sp>
          <p:nvSpPr>
            <p:cNvPr id="1122" name="Freeform: Shape 1121">
              <a:extLst>
                <a:ext uri="{FF2B5EF4-FFF2-40B4-BE49-F238E27FC236}">
                  <a16:creationId xmlns:a16="http://schemas.microsoft.com/office/drawing/2014/main" id="{E7775766-0EB3-D0BC-3FF1-7F8275938A93}"/>
                </a:ext>
              </a:extLst>
            </p:cNvPr>
            <p:cNvSpPr/>
            <p:nvPr>
              <p:custDataLst>
                <p:tags r:id="rId137"/>
              </p:custDataLst>
            </p:nvPr>
          </p:nvSpPr>
          <p:spPr>
            <a:xfrm>
              <a:off x="9345600" y="4827310"/>
              <a:ext cx="181934" cy="203260"/>
            </a:xfrm>
            <a:custGeom>
              <a:avLst/>
              <a:gdLst>
                <a:gd name="connsiteX0" fmla="*/ 159208 w 181934"/>
                <a:gd name="connsiteY0" fmla="*/ 9681 h 203260"/>
                <a:gd name="connsiteX1" fmla="*/ 161229 w 181934"/>
                <a:gd name="connsiteY1" fmla="*/ 5142 h 203260"/>
                <a:gd name="connsiteX2" fmla="*/ 156175 w 181934"/>
                <a:gd name="connsiteY2" fmla="*/ 98 h 203260"/>
                <a:gd name="connsiteX3" fmla="*/ 150869 w 181934"/>
                <a:gd name="connsiteY3" fmla="*/ 3628 h 203260"/>
                <a:gd name="connsiteX4" fmla="*/ 102858 w 181934"/>
                <a:gd name="connsiteY4" fmla="*/ 27586 h 203260"/>
                <a:gd name="connsiteX5" fmla="*/ 55606 w 181934"/>
                <a:gd name="connsiteY5" fmla="*/ 8168 h 203260"/>
                <a:gd name="connsiteX6" fmla="*/ 37413 w 181934"/>
                <a:gd name="connsiteY6" fmla="*/ 98 h 203260"/>
                <a:gd name="connsiteX7" fmla="*/ 268 w 181934"/>
                <a:gd name="connsiteY7" fmla="*/ 50787 h 203260"/>
                <a:gd name="connsiteX8" fmla="*/ 37413 w 181934"/>
                <a:gd name="connsiteY8" fmla="*/ 101728 h 203260"/>
                <a:gd name="connsiteX9" fmla="*/ 70262 w 181934"/>
                <a:gd name="connsiteY9" fmla="*/ 51039 h 203260"/>
                <a:gd name="connsiteX10" fmla="*/ 64955 w 181934"/>
                <a:gd name="connsiteY10" fmla="*/ 22542 h 203260"/>
                <a:gd name="connsiteX11" fmla="*/ 103111 w 181934"/>
                <a:gd name="connsiteY11" fmla="*/ 33134 h 203260"/>
                <a:gd name="connsiteX12" fmla="*/ 136718 w 181934"/>
                <a:gd name="connsiteY12" fmla="*/ 24308 h 203260"/>
                <a:gd name="connsiteX13" fmla="*/ 136971 w 181934"/>
                <a:gd name="connsiteY13" fmla="*/ 24560 h 203260"/>
                <a:gd name="connsiteX14" fmla="*/ 23515 w 181934"/>
                <a:gd name="connsiteY14" fmla="*/ 193271 h 203260"/>
                <a:gd name="connsiteX15" fmla="*/ 21241 w 181934"/>
                <a:gd name="connsiteY15" fmla="*/ 198315 h 203260"/>
                <a:gd name="connsiteX16" fmla="*/ 26294 w 181934"/>
                <a:gd name="connsiteY16" fmla="*/ 203359 h 203260"/>
                <a:gd name="connsiteX17" fmla="*/ 31348 w 181934"/>
                <a:gd name="connsiteY17" fmla="*/ 199576 h 203260"/>
                <a:gd name="connsiteX18" fmla="*/ 159208 w 181934"/>
                <a:gd name="connsiteY18" fmla="*/ 9681 h 203260"/>
                <a:gd name="connsiteX19" fmla="*/ 37665 w 181934"/>
                <a:gd name="connsiteY19" fmla="*/ 96180 h 203260"/>
                <a:gd name="connsiteX20" fmla="*/ 15934 w 181934"/>
                <a:gd name="connsiteY20" fmla="*/ 51039 h 203260"/>
                <a:gd name="connsiteX21" fmla="*/ 37665 w 181934"/>
                <a:gd name="connsiteY21" fmla="*/ 5646 h 203260"/>
                <a:gd name="connsiteX22" fmla="*/ 63945 w 181934"/>
                <a:gd name="connsiteY22" fmla="*/ 50787 h 203260"/>
                <a:gd name="connsiteX23" fmla="*/ 37665 w 181934"/>
                <a:gd name="connsiteY23" fmla="*/ 96180 h 203260"/>
                <a:gd name="connsiteX24" fmla="*/ 149605 w 181934"/>
                <a:gd name="connsiteY24" fmla="*/ 197810 h 203260"/>
                <a:gd name="connsiteX25" fmla="*/ 127874 w 181934"/>
                <a:gd name="connsiteY25" fmla="*/ 152669 h 203260"/>
                <a:gd name="connsiteX26" fmla="*/ 149605 w 181934"/>
                <a:gd name="connsiteY26" fmla="*/ 107276 h 203260"/>
                <a:gd name="connsiteX27" fmla="*/ 175885 w 181934"/>
                <a:gd name="connsiteY27" fmla="*/ 152417 h 203260"/>
                <a:gd name="connsiteX28" fmla="*/ 149605 w 181934"/>
                <a:gd name="connsiteY28" fmla="*/ 197810 h 203260"/>
                <a:gd name="connsiteX29" fmla="*/ 182202 w 181934"/>
                <a:gd name="connsiteY29" fmla="*/ 152669 h 203260"/>
                <a:gd name="connsiteX30" fmla="*/ 149353 w 181934"/>
                <a:gd name="connsiteY30" fmla="*/ 101728 h 203260"/>
                <a:gd name="connsiteX31" fmla="*/ 112208 w 181934"/>
                <a:gd name="connsiteY31" fmla="*/ 152417 h 203260"/>
                <a:gd name="connsiteX32" fmla="*/ 149353 w 181934"/>
                <a:gd name="connsiteY32" fmla="*/ 203359 h 203260"/>
                <a:gd name="connsiteX33" fmla="*/ 182202 w 181934"/>
                <a:gd name="connsiteY33" fmla="*/ 152669 h 2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1934" h="203260">
                  <a:moveTo>
                    <a:pt x="159208" y="9681"/>
                  </a:moveTo>
                  <a:cubicBezTo>
                    <a:pt x="160724" y="7411"/>
                    <a:pt x="161229" y="6655"/>
                    <a:pt x="161229" y="5142"/>
                  </a:cubicBezTo>
                  <a:cubicBezTo>
                    <a:pt x="161229" y="2367"/>
                    <a:pt x="158955" y="98"/>
                    <a:pt x="156175" y="98"/>
                  </a:cubicBezTo>
                  <a:cubicBezTo>
                    <a:pt x="153648" y="98"/>
                    <a:pt x="152385" y="1863"/>
                    <a:pt x="150869" y="3628"/>
                  </a:cubicBezTo>
                  <a:cubicBezTo>
                    <a:pt x="138235" y="20777"/>
                    <a:pt x="121305" y="27586"/>
                    <a:pt x="102858" y="27586"/>
                  </a:cubicBezTo>
                  <a:cubicBezTo>
                    <a:pt x="85170" y="27586"/>
                    <a:pt x="69504" y="21281"/>
                    <a:pt x="55606" y="8168"/>
                  </a:cubicBezTo>
                  <a:cubicBezTo>
                    <a:pt x="50805" y="3881"/>
                    <a:pt x="45499" y="98"/>
                    <a:pt x="37413" y="98"/>
                  </a:cubicBezTo>
                  <a:cubicBezTo>
                    <a:pt x="18208" y="98"/>
                    <a:pt x="268" y="21281"/>
                    <a:pt x="268" y="50787"/>
                  </a:cubicBezTo>
                  <a:cubicBezTo>
                    <a:pt x="268" y="81301"/>
                    <a:pt x="18461" y="101728"/>
                    <a:pt x="37413" y="101728"/>
                  </a:cubicBezTo>
                  <a:cubicBezTo>
                    <a:pt x="55859" y="101728"/>
                    <a:pt x="70262" y="79284"/>
                    <a:pt x="70262" y="51039"/>
                  </a:cubicBezTo>
                  <a:cubicBezTo>
                    <a:pt x="70262" y="47509"/>
                    <a:pt x="70262" y="35656"/>
                    <a:pt x="64955" y="22542"/>
                  </a:cubicBezTo>
                  <a:cubicBezTo>
                    <a:pt x="81380" y="31873"/>
                    <a:pt x="94014" y="33134"/>
                    <a:pt x="103111" y="33134"/>
                  </a:cubicBezTo>
                  <a:cubicBezTo>
                    <a:pt x="122315" y="33134"/>
                    <a:pt x="135202" y="25316"/>
                    <a:pt x="136718" y="24308"/>
                  </a:cubicBezTo>
                  <a:lnTo>
                    <a:pt x="136971" y="24560"/>
                  </a:lnTo>
                  <a:lnTo>
                    <a:pt x="23515" y="193271"/>
                  </a:lnTo>
                  <a:cubicBezTo>
                    <a:pt x="21241" y="196550"/>
                    <a:pt x="21241" y="197810"/>
                    <a:pt x="21241" y="198315"/>
                  </a:cubicBezTo>
                  <a:cubicBezTo>
                    <a:pt x="21241" y="201089"/>
                    <a:pt x="23768" y="203359"/>
                    <a:pt x="26294" y="203359"/>
                  </a:cubicBezTo>
                  <a:cubicBezTo>
                    <a:pt x="28821" y="203359"/>
                    <a:pt x="29327" y="202350"/>
                    <a:pt x="31348" y="199576"/>
                  </a:cubicBezTo>
                  <a:lnTo>
                    <a:pt x="159208" y="9681"/>
                  </a:lnTo>
                  <a:close/>
                  <a:moveTo>
                    <a:pt x="37665" y="96180"/>
                  </a:moveTo>
                  <a:cubicBezTo>
                    <a:pt x="32612" y="96180"/>
                    <a:pt x="15934" y="92902"/>
                    <a:pt x="15934" y="51039"/>
                  </a:cubicBezTo>
                  <a:cubicBezTo>
                    <a:pt x="15934" y="8924"/>
                    <a:pt x="32359" y="5646"/>
                    <a:pt x="37665" y="5646"/>
                  </a:cubicBezTo>
                  <a:cubicBezTo>
                    <a:pt x="51058" y="5646"/>
                    <a:pt x="63945" y="24308"/>
                    <a:pt x="63945" y="50787"/>
                  </a:cubicBezTo>
                  <a:cubicBezTo>
                    <a:pt x="63945" y="78023"/>
                    <a:pt x="50805" y="96180"/>
                    <a:pt x="37665" y="96180"/>
                  </a:cubicBezTo>
                  <a:close/>
                  <a:moveTo>
                    <a:pt x="149605" y="197810"/>
                  </a:moveTo>
                  <a:cubicBezTo>
                    <a:pt x="144552" y="197810"/>
                    <a:pt x="127874" y="194532"/>
                    <a:pt x="127874" y="152669"/>
                  </a:cubicBezTo>
                  <a:cubicBezTo>
                    <a:pt x="127874" y="110555"/>
                    <a:pt x="144299" y="107276"/>
                    <a:pt x="149605" y="107276"/>
                  </a:cubicBezTo>
                  <a:cubicBezTo>
                    <a:pt x="162998" y="107276"/>
                    <a:pt x="175885" y="125938"/>
                    <a:pt x="175885" y="152417"/>
                  </a:cubicBezTo>
                  <a:cubicBezTo>
                    <a:pt x="175885" y="179653"/>
                    <a:pt x="162745" y="197810"/>
                    <a:pt x="149605" y="197810"/>
                  </a:cubicBezTo>
                  <a:close/>
                  <a:moveTo>
                    <a:pt x="182202" y="152669"/>
                  </a:moveTo>
                  <a:cubicBezTo>
                    <a:pt x="182202" y="123668"/>
                    <a:pt x="167293" y="101728"/>
                    <a:pt x="149353" y="101728"/>
                  </a:cubicBezTo>
                  <a:cubicBezTo>
                    <a:pt x="130149" y="101728"/>
                    <a:pt x="112208" y="122912"/>
                    <a:pt x="112208" y="152417"/>
                  </a:cubicBezTo>
                  <a:cubicBezTo>
                    <a:pt x="112208" y="182932"/>
                    <a:pt x="130401" y="203359"/>
                    <a:pt x="149353" y="203359"/>
                  </a:cubicBezTo>
                  <a:cubicBezTo>
                    <a:pt x="167799" y="203359"/>
                    <a:pt x="182202" y="180914"/>
                    <a:pt x="182202" y="152669"/>
                  </a:cubicBezTo>
                  <a:close/>
                </a:path>
              </a:pathLst>
            </a:custGeom>
            <a:grpFill/>
            <a:ln w="25363" cap="flat">
              <a:noFill/>
              <a:prstDash val="solid"/>
              <a:miter/>
            </a:ln>
          </p:spPr>
          <p:txBody>
            <a:bodyPr rtlCol="0" anchor="ctr"/>
            <a:lstStyle/>
            <a:p>
              <a:endParaRPr lang="en-US"/>
            </a:p>
          </p:txBody>
        </p:sp>
        <p:sp>
          <p:nvSpPr>
            <p:cNvPr id="1123" name="Freeform: Shape 1122">
              <a:extLst>
                <a:ext uri="{FF2B5EF4-FFF2-40B4-BE49-F238E27FC236}">
                  <a16:creationId xmlns:a16="http://schemas.microsoft.com/office/drawing/2014/main" id="{EC5412D3-44E1-BEB0-DB98-DC54B7B3FAB1}"/>
                </a:ext>
              </a:extLst>
            </p:cNvPr>
            <p:cNvSpPr/>
            <p:nvPr>
              <p:custDataLst>
                <p:tags r:id="rId138"/>
              </p:custDataLst>
            </p:nvPr>
          </p:nvSpPr>
          <p:spPr>
            <a:xfrm>
              <a:off x="9883359" y="4804615"/>
              <a:ext cx="10107" cy="302621"/>
            </a:xfrm>
            <a:custGeom>
              <a:avLst/>
              <a:gdLst>
                <a:gd name="connsiteX0" fmla="*/ 0 w 10107"/>
                <a:gd name="connsiteY0" fmla="*/ 0 h 302621"/>
                <a:gd name="connsiteX1" fmla="*/ 10107 w 10107"/>
                <a:gd name="connsiteY1" fmla="*/ 0 h 302621"/>
                <a:gd name="connsiteX2" fmla="*/ 10107 w 10107"/>
                <a:gd name="connsiteY2" fmla="*/ 302621 h 302621"/>
                <a:gd name="connsiteX3" fmla="*/ 0 w 10107"/>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07" h="302621">
                  <a:moveTo>
                    <a:pt x="0" y="0"/>
                  </a:moveTo>
                  <a:lnTo>
                    <a:pt x="10107" y="0"/>
                  </a:lnTo>
                  <a:lnTo>
                    <a:pt x="10107" y="302621"/>
                  </a:lnTo>
                  <a:lnTo>
                    <a:pt x="0" y="302621"/>
                  </a:lnTo>
                  <a:close/>
                </a:path>
              </a:pathLst>
            </a:custGeom>
            <a:grpFill/>
            <a:ln w="25363" cap="flat">
              <a:noFill/>
              <a:prstDash val="solid"/>
              <a:miter/>
            </a:ln>
          </p:spPr>
          <p:txBody>
            <a:bodyPr rtlCol="0" anchor="ctr"/>
            <a:lstStyle/>
            <a:p>
              <a:endParaRPr lang="en-US"/>
            </a:p>
          </p:txBody>
        </p:sp>
        <p:sp>
          <p:nvSpPr>
            <p:cNvPr id="1124" name="Freeform: Shape 1123">
              <a:extLst>
                <a:ext uri="{FF2B5EF4-FFF2-40B4-BE49-F238E27FC236}">
                  <a16:creationId xmlns:a16="http://schemas.microsoft.com/office/drawing/2014/main" id="{5FDD6676-33AD-DC48-F932-1695D5ABF4E5}"/>
                </a:ext>
              </a:extLst>
            </p:cNvPr>
            <p:cNvSpPr/>
            <p:nvPr>
              <p:custDataLst>
                <p:tags r:id="rId139"/>
              </p:custDataLst>
            </p:nvPr>
          </p:nvSpPr>
          <p:spPr>
            <a:xfrm>
              <a:off x="10257293" y="4848494"/>
              <a:ext cx="83386" cy="167954"/>
            </a:xfrm>
            <a:custGeom>
              <a:avLst/>
              <a:gdLst>
                <a:gd name="connsiteX0" fmla="*/ 52104 w 83386"/>
                <a:gd name="connsiteY0" fmla="*/ 6655 h 167954"/>
                <a:gd name="connsiteX1" fmla="*/ 46292 w 83386"/>
                <a:gd name="connsiteY1" fmla="*/ 98 h 167954"/>
                <a:gd name="connsiteX2" fmla="*/ 303 w 83386"/>
                <a:gd name="connsiteY2" fmla="*/ 16238 h 167954"/>
                <a:gd name="connsiteX3" fmla="*/ 303 w 83386"/>
                <a:gd name="connsiteY3" fmla="*/ 24055 h 167954"/>
                <a:gd name="connsiteX4" fmla="*/ 33405 w 83386"/>
                <a:gd name="connsiteY4" fmla="*/ 17499 h 167954"/>
                <a:gd name="connsiteX5" fmla="*/ 33405 w 83386"/>
                <a:gd name="connsiteY5" fmla="*/ 148130 h 167954"/>
                <a:gd name="connsiteX6" fmla="*/ 9905 w 83386"/>
                <a:gd name="connsiteY6" fmla="*/ 160235 h 167954"/>
                <a:gd name="connsiteX7" fmla="*/ 1820 w 83386"/>
                <a:gd name="connsiteY7" fmla="*/ 160235 h 167954"/>
                <a:gd name="connsiteX8" fmla="*/ 1820 w 83386"/>
                <a:gd name="connsiteY8" fmla="*/ 168053 h 167954"/>
                <a:gd name="connsiteX9" fmla="*/ 42755 w 83386"/>
                <a:gd name="connsiteY9" fmla="*/ 167296 h 167954"/>
                <a:gd name="connsiteX10" fmla="*/ 83690 w 83386"/>
                <a:gd name="connsiteY10" fmla="*/ 168053 h 167954"/>
                <a:gd name="connsiteX11" fmla="*/ 83690 w 83386"/>
                <a:gd name="connsiteY11" fmla="*/ 160235 h 167954"/>
                <a:gd name="connsiteX12" fmla="*/ 75604 w 83386"/>
                <a:gd name="connsiteY12" fmla="*/ 160235 h 167954"/>
                <a:gd name="connsiteX13" fmla="*/ 52104 w 83386"/>
                <a:gd name="connsiteY13" fmla="*/ 148130 h 167954"/>
                <a:gd name="connsiteX14" fmla="*/ 52104 w 83386"/>
                <a:gd name="connsiteY14" fmla="*/ 6655 h 16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386" h="167954">
                  <a:moveTo>
                    <a:pt x="52104" y="6655"/>
                  </a:moveTo>
                  <a:cubicBezTo>
                    <a:pt x="52104" y="602"/>
                    <a:pt x="52104" y="98"/>
                    <a:pt x="46292" y="98"/>
                  </a:cubicBezTo>
                  <a:cubicBezTo>
                    <a:pt x="30626" y="16238"/>
                    <a:pt x="8389" y="16238"/>
                    <a:pt x="303" y="16238"/>
                  </a:cubicBezTo>
                  <a:lnTo>
                    <a:pt x="303" y="24055"/>
                  </a:lnTo>
                  <a:cubicBezTo>
                    <a:pt x="5357" y="24055"/>
                    <a:pt x="20266" y="24055"/>
                    <a:pt x="33405" y="17499"/>
                  </a:cubicBezTo>
                  <a:lnTo>
                    <a:pt x="33405" y="148130"/>
                  </a:lnTo>
                  <a:cubicBezTo>
                    <a:pt x="33405" y="157209"/>
                    <a:pt x="32647" y="160235"/>
                    <a:pt x="9905" y="160235"/>
                  </a:cubicBezTo>
                  <a:lnTo>
                    <a:pt x="1820" y="160235"/>
                  </a:lnTo>
                  <a:lnTo>
                    <a:pt x="1820" y="168053"/>
                  </a:lnTo>
                  <a:cubicBezTo>
                    <a:pt x="10664" y="167296"/>
                    <a:pt x="32647" y="167296"/>
                    <a:pt x="42755" y="167296"/>
                  </a:cubicBezTo>
                  <a:cubicBezTo>
                    <a:pt x="52862" y="167296"/>
                    <a:pt x="74846" y="167296"/>
                    <a:pt x="83690" y="168053"/>
                  </a:cubicBezTo>
                  <a:lnTo>
                    <a:pt x="83690" y="160235"/>
                  </a:lnTo>
                  <a:lnTo>
                    <a:pt x="75604" y="160235"/>
                  </a:lnTo>
                  <a:cubicBezTo>
                    <a:pt x="52862" y="160235"/>
                    <a:pt x="52104" y="157461"/>
                    <a:pt x="52104" y="148130"/>
                  </a:cubicBezTo>
                  <a:lnTo>
                    <a:pt x="52104" y="6655"/>
                  </a:lnTo>
                  <a:close/>
                </a:path>
              </a:pathLst>
            </a:custGeom>
            <a:grpFill/>
            <a:ln w="25363" cap="flat">
              <a:noFill/>
              <a:prstDash val="solid"/>
              <a:miter/>
            </a:ln>
          </p:spPr>
          <p:txBody>
            <a:bodyPr rtlCol="0" anchor="ctr"/>
            <a:lstStyle/>
            <a:p>
              <a:endParaRPr lang="en-US"/>
            </a:p>
          </p:txBody>
        </p:sp>
        <p:sp>
          <p:nvSpPr>
            <p:cNvPr id="1125" name="Freeform: Shape 1124">
              <a:extLst>
                <a:ext uri="{FF2B5EF4-FFF2-40B4-BE49-F238E27FC236}">
                  <a16:creationId xmlns:a16="http://schemas.microsoft.com/office/drawing/2014/main" id="{134716D9-5AEF-20E0-FF65-E5BB46DE649B}"/>
                </a:ext>
              </a:extLst>
            </p:cNvPr>
            <p:cNvSpPr/>
            <p:nvPr>
              <p:custDataLst>
                <p:tags r:id="rId140"/>
              </p:custDataLst>
            </p:nvPr>
          </p:nvSpPr>
          <p:spPr>
            <a:xfrm>
              <a:off x="10373782" y="4848494"/>
              <a:ext cx="100821" cy="173502"/>
            </a:xfrm>
            <a:custGeom>
              <a:avLst/>
              <a:gdLst>
                <a:gd name="connsiteX0" fmla="*/ 101130 w 100821"/>
                <a:gd name="connsiteY0" fmla="*/ 117364 h 173502"/>
                <a:gd name="connsiteX1" fmla="*/ 53120 w 100821"/>
                <a:gd name="connsiteY1" fmla="*/ 62135 h 173502"/>
                <a:gd name="connsiteX2" fmla="*/ 21029 w 100821"/>
                <a:gd name="connsiteY2" fmla="*/ 74997 h 173502"/>
                <a:gd name="connsiteX3" fmla="*/ 21029 w 100821"/>
                <a:gd name="connsiteY3" fmla="*/ 25821 h 173502"/>
                <a:gd name="connsiteX4" fmla="*/ 42507 w 100821"/>
                <a:gd name="connsiteY4" fmla="*/ 29099 h 173502"/>
                <a:gd name="connsiteX5" fmla="*/ 91275 w 100821"/>
                <a:gd name="connsiteY5" fmla="*/ 2872 h 173502"/>
                <a:gd name="connsiteX6" fmla="*/ 88749 w 100821"/>
                <a:gd name="connsiteY6" fmla="*/ 98 h 173502"/>
                <a:gd name="connsiteX7" fmla="*/ 86727 w 100821"/>
                <a:gd name="connsiteY7" fmla="*/ 854 h 173502"/>
                <a:gd name="connsiteX8" fmla="*/ 52362 w 100821"/>
                <a:gd name="connsiteY8" fmla="*/ 8168 h 173502"/>
                <a:gd name="connsiteX9" fmla="*/ 18754 w 100821"/>
                <a:gd name="connsiteY9" fmla="*/ 1107 h 173502"/>
                <a:gd name="connsiteX10" fmla="*/ 15722 w 100821"/>
                <a:gd name="connsiteY10" fmla="*/ 350 h 173502"/>
                <a:gd name="connsiteX11" fmla="*/ 13195 w 100821"/>
                <a:gd name="connsiteY11" fmla="*/ 6402 h 173502"/>
                <a:gd name="connsiteX12" fmla="*/ 13195 w 100821"/>
                <a:gd name="connsiteY12" fmla="*/ 81049 h 173502"/>
                <a:gd name="connsiteX13" fmla="*/ 16733 w 100821"/>
                <a:gd name="connsiteY13" fmla="*/ 87606 h 173502"/>
                <a:gd name="connsiteX14" fmla="*/ 20018 w 100821"/>
                <a:gd name="connsiteY14" fmla="*/ 85336 h 173502"/>
                <a:gd name="connsiteX15" fmla="*/ 52614 w 100821"/>
                <a:gd name="connsiteY15" fmla="*/ 67683 h 173502"/>
                <a:gd name="connsiteX16" fmla="*/ 74093 w 100821"/>
                <a:gd name="connsiteY16" fmla="*/ 83823 h 173502"/>
                <a:gd name="connsiteX17" fmla="*/ 78641 w 100821"/>
                <a:gd name="connsiteY17" fmla="*/ 115598 h 173502"/>
                <a:gd name="connsiteX18" fmla="*/ 72577 w 100821"/>
                <a:gd name="connsiteY18" fmla="*/ 150148 h 173502"/>
                <a:gd name="connsiteX19" fmla="*/ 45539 w 100821"/>
                <a:gd name="connsiteY19" fmla="*/ 166540 h 173502"/>
                <a:gd name="connsiteX20" fmla="*/ 8394 w 100821"/>
                <a:gd name="connsiteY20" fmla="*/ 138295 h 173502"/>
                <a:gd name="connsiteX21" fmla="*/ 12690 w 100821"/>
                <a:gd name="connsiteY21" fmla="*/ 138799 h 173502"/>
                <a:gd name="connsiteX22" fmla="*/ 25324 w 100821"/>
                <a:gd name="connsiteY22" fmla="*/ 126442 h 173502"/>
                <a:gd name="connsiteX23" fmla="*/ 12690 w 100821"/>
                <a:gd name="connsiteY23" fmla="*/ 114085 h 173502"/>
                <a:gd name="connsiteX24" fmla="*/ 308 w 100821"/>
                <a:gd name="connsiteY24" fmla="*/ 127451 h 173502"/>
                <a:gd name="connsiteX25" fmla="*/ 46045 w 100821"/>
                <a:gd name="connsiteY25" fmla="*/ 173601 h 173502"/>
                <a:gd name="connsiteX26" fmla="*/ 101130 w 100821"/>
                <a:gd name="connsiteY26" fmla="*/ 117364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0821" h="173502">
                  <a:moveTo>
                    <a:pt x="101130" y="117364"/>
                  </a:moveTo>
                  <a:cubicBezTo>
                    <a:pt x="101130" y="87354"/>
                    <a:pt x="80410" y="62135"/>
                    <a:pt x="53120" y="62135"/>
                  </a:cubicBezTo>
                  <a:cubicBezTo>
                    <a:pt x="40991" y="62135"/>
                    <a:pt x="30125" y="66170"/>
                    <a:pt x="21029" y="74997"/>
                  </a:cubicBezTo>
                  <a:lnTo>
                    <a:pt x="21029" y="25821"/>
                  </a:lnTo>
                  <a:cubicBezTo>
                    <a:pt x="26082" y="27334"/>
                    <a:pt x="34421" y="29099"/>
                    <a:pt x="42507" y="29099"/>
                  </a:cubicBezTo>
                  <a:cubicBezTo>
                    <a:pt x="73587" y="29099"/>
                    <a:pt x="91275" y="6150"/>
                    <a:pt x="91275" y="2872"/>
                  </a:cubicBezTo>
                  <a:cubicBezTo>
                    <a:pt x="91275" y="1359"/>
                    <a:pt x="90517" y="98"/>
                    <a:pt x="88749" y="98"/>
                  </a:cubicBezTo>
                  <a:cubicBezTo>
                    <a:pt x="88496" y="98"/>
                    <a:pt x="87991" y="98"/>
                    <a:pt x="86727" y="854"/>
                  </a:cubicBezTo>
                  <a:cubicBezTo>
                    <a:pt x="81673" y="3124"/>
                    <a:pt x="69292" y="8168"/>
                    <a:pt x="52362" y="8168"/>
                  </a:cubicBezTo>
                  <a:cubicBezTo>
                    <a:pt x="42254" y="8168"/>
                    <a:pt x="30631" y="6402"/>
                    <a:pt x="18754" y="1107"/>
                  </a:cubicBezTo>
                  <a:cubicBezTo>
                    <a:pt x="16733" y="350"/>
                    <a:pt x="16228" y="350"/>
                    <a:pt x="15722" y="350"/>
                  </a:cubicBezTo>
                  <a:cubicBezTo>
                    <a:pt x="13195" y="350"/>
                    <a:pt x="13195" y="2367"/>
                    <a:pt x="13195" y="6402"/>
                  </a:cubicBezTo>
                  <a:lnTo>
                    <a:pt x="13195" y="81049"/>
                  </a:lnTo>
                  <a:cubicBezTo>
                    <a:pt x="13195" y="85588"/>
                    <a:pt x="13195" y="87606"/>
                    <a:pt x="16733" y="87606"/>
                  </a:cubicBezTo>
                  <a:cubicBezTo>
                    <a:pt x="18502" y="87606"/>
                    <a:pt x="19007" y="86849"/>
                    <a:pt x="20018" y="85336"/>
                  </a:cubicBezTo>
                  <a:cubicBezTo>
                    <a:pt x="22797" y="81301"/>
                    <a:pt x="32147" y="67683"/>
                    <a:pt x="52614" y="67683"/>
                  </a:cubicBezTo>
                  <a:cubicBezTo>
                    <a:pt x="65754" y="67683"/>
                    <a:pt x="72071" y="79284"/>
                    <a:pt x="74093" y="83823"/>
                  </a:cubicBezTo>
                  <a:cubicBezTo>
                    <a:pt x="78136" y="93154"/>
                    <a:pt x="78641" y="102989"/>
                    <a:pt x="78641" y="115598"/>
                  </a:cubicBezTo>
                  <a:cubicBezTo>
                    <a:pt x="78641" y="124425"/>
                    <a:pt x="78641" y="139556"/>
                    <a:pt x="72577" y="150148"/>
                  </a:cubicBezTo>
                  <a:cubicBezTo>
                    <a:pt x="66512" y="159983"/>
                    <a:pt x="57163" y="166540"/>
                    <a:pt x="45539" y="166540"/>
                  </a:cubicBezTo>
                  <a:cubicBezTo>
                    <a:pt x="27093" y="166540"/>
                    <a:pt x="12690" y="153174"/>
                    <a:pt x="8394" y="138295"/>
                  </a:cubicBezTo>
                  <a:cubicBezTo>
                    <a:pt x="9152" y="138547"/>
                    <a:pt x="9910" y="138799"/>
                    <a:pt x="12690" y="138799"/>
                  </a:cubicBezTo>
                  <a:cubicBezTo>
                    <a:pt x="21029" y="138799"/>
                    <a:pt x="25324" y="132495"/>
                    <a:pt x="25324" y="126442"/>
                  </a:cubicBezTo>
                  <a:cubicBezTo>
                    <a:pt x="25324" y="120390"/>
                    <a:pt x="21029" y="114085"/>
                    <a:pt x="12690" y="114085"/>
                  </a:cubicBezTo>
                  <a:cubicBezTo>
                    <a:pt x="9152" y="114085"/>
                    <a:pt x="308" y="115850"/>
                    <a:pt x="308" y="127451"/>
                  </a:cubicBezTo>
                  <a:cubicBezTo>
                    <a:pt x="308" y="149139"/>
                    <a:pt x="17744" y="173601"/>
                    <a:pt x="46045" y="173601"/>
                  </a:cubicBezTo>
                  <a:cubicBezTo>
                    <a:pt x="75356" y="173601"/>
                    <a:pt x="101130" y="149391"/>
                    <a:pt x="101130" y="117364"/>
                  </a:cubicBezTo>
                  <a:close/>
                </a:path>
              </a:pathLst>
            </a:custGeom>
            <a:grpFill/>
            <a:ln w="25363" cap="flat">
              <a:noFill/>
              <a:prstDash val="solid"/>
              <a:miter/>
            </a:ln>
          </p:spPr>
          <p:txBody>
            <a:bodyPr rtlCol="0" anchor="ctr"/>
            <a:lstStyle/>
            <a:p>
              <a:endParaRPr lang="en-US"/>
            </a:p>
          </p:txBody>
        </p:sp>
        <p:sp>
          <p:nvSpPr>
            <p:cNvPr id="1126" name="Freeform: Shape 1125">
              <a:extLst>
                <a:ext uri="{FF2B5EF4-FFF2-40B4-BE49-F238E27FC236}">
                  <a16:creationId xmlns:a16="http://schemas.microsoft.com/office/drawing/2014/main" id="{46AA9C0D-7425-02DC-B78A-82A784F7F5AB}"/>
                </a:ext>
              </a:extLst>
            </p:cNvPr>
            <p:cNvSpPr/>
            <p:nvPr>
              <p:custDataLst>
                <p:tags r:id="rId141"/>
              </p:custDataLst>
            </p:nvPr>
          </p:nvSpPr>
          <p:spPr>
            <a:xfrm>
              <a:off x="10509223" y="4989717"/>
              <a:ext cx="26784" cy="26731"/>
            </a:xfrm>
            <a:custGeom>
              <a:avLst/>
              <a:gdLst>
                <a:gd name="connsiteX0" fmla="*/ 27098 w 26784"/>
                <a:gd name="connsiteY0" fmla="*/ 13464 h 26731"/>
                <a:gd name="connsiteX1" fmla="*/ 13706 w 26784"/>
                <a:gd name="connsiteY1" fmla="*/ 98 h 26731"/>
                <a:gd name="connsiteX2" fmla="*/ 313 w 26784"/>
                <a:gd name="connsiteY2" fmla="*/ 13464 h 26731"/>
                <a:gd name="connsiteX3" fmla="*/ 13706 w 26784"/>
                <a:gd name="connsiteY3" fmla="*/ 26829 h 26731"/>
                <a:gd name="connsiteX4" fmla="*/ 27098 w 26784"/>
                <a:gd name="connsiteY4" fmla="*/ 13464 h 26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84" h="26731">
                  <a:moveTo>
                    <a:pt x="27098" y="13464"/>
                  </a:moveTo>
                  <a:cubicBezTo>
                    <a:pt x="27098" y="6150"/>
                    <a:pt x="21034" y="98"/>
                    <a:pt x="13706" y="98"/>
                  </a:cubicBezTo>
                  <a:cubicBezTo>
                    <a:pt x="6378" y="98"/>
                    <a:pt x="313" y="6150"/>
                    <a:pt x="313" y="13464"/>
                  </a:cubicBezTo>
                  <a:cubicBezTo>
                    <a:pt x="313" y="20777"/>
                    <a:pt x="6378" y="26829"/>
                    <a:pt x="13706" y="26829"/>
                  </a:cubicBezTo>
                  <a:cubicBezTo>
                    <a:pt x="21034" y="26829"/>
                    <a:pt x="27098" y="20777"/>
                    <a:pt x="27098" y="13464"/>
                  </a:cubicBezTo>
                  <a:close/>
                </a:path>
              </a:pathLst>
            </a:custGeom>
            <a:grpFill/>
            <a:ln w="25363" cap="flat">
              <a:noFill/>
              <a:prstDash val="solid"/>
              <a:miter/>
            </a:ln>
          </p:spPr>
          <p:txBody>
            <a:bodyPr rtlCol="0" anchor="ctr"/>
            <a:lstStyle/>
            <a:p>
              <a:endParaRPr lang="en-US"/>
            </a:p>
          </p:txBody>
        </p:sp>
        <p:sp>
          <p:nvSpPr>
            <p:cNvPr id="1127" name="Freeform: Shape 1126">
              <a:extLst>
                <a:ext uri="{FF2B5EF4-FFF2-40B4-BE49-F238E27FC236}">
                  <a16:creationId xmlns:a16="http://schemas.microsoft.com/office/drawing/2014/main" id="{694D7BBA-DCCF-5AF7-7CCF-F592EF573A9D}"/>
                </a:ext>
              </a:extLst>
            </p:cNvPr>
            <p:cNvSpPr/>
            <p:nvPr>
              <p:custDataLst>
                <p:tags r:id="rId142"/>
              </p:custDataLst>
            </p:nvPr>
          </p:nvSpPr>
          <p:spPr>
            <a:xfrm>
              <a:off x="10568295" y="4848494"/>
              <a:ext cx="104864" cy="173502"/>
            </a:xfrm>
            <a:custGeom>
              <a:avLst/>
              <a:gdLst>
                <a:gd name="connsiteX0" fmla="*/ 23058 w 104864"/>
                <a:gd name="connsiteY0" fmla="*/ 85336 h 173502"/>
                <a:gd name="connsiteX1" fmla="*/ 23058 w 104864"/>
                <a:gd name="connsiteY1" fmla="*/ 79284 h 173502"/>
                <a:gd name="connsiteX2" fmla="*/ 67278 w 104864"/>
                <a:gd name="connsiteY2" fmla="*/ 6402 h 173502"/>
                <a:gd name="connsiteX3" fmla="*/ 89514 w 104864"/>
                <a:gd name="connsiteY3" fmla="*/ 16490 h 173502"/>
                <a:gd name="connsiteX4" fmla="*/ 75617 w 104864"/>
                <a:gd name="connsiteY4" fmla="*/ 27838 h 173502"/>
                <a:gd name="connsiteX5" fmla="*/ 87240 w 104864"/>
                <a:gd name="connsiteY5" fmla="*/ 39439 h 173502"/>
                <a:gd name="connsiteX6" fmla="*/ 98864 w 104864"/>
                <a:gd name="connsiteY6" fmla="*/ 27334 h 173502"/>
                <a:gd name="connsiteX7" fmla="*/ 66773 w 104864"/>
                <a:gd name="connsiteY7" fmla="*/ 98 h 173502"/>
                <a:gd name="connsiteX8" fmla="*/ 316 w 104864"/>
                <a:gd name="connsiteY8" fmla="*/ 88362 h 173502"/>
                <a:gd name="connsiteX9" fmla="*/ 53128 w 104864"/>
                <a:gd name="connsiteY9" fmla="*/ 173601 h 173502"/>
                <a:gd name="connsiteX10" fmla="*/ 105181 w 104864"/>
                <a:gd name="connsiteY10" fmla="*/ 116607 h 173502"/>
                <a:gd name="connsiteX11" fmla="*/ 54644 w 104864"/>
                <a:gd name="connsiteY11" fmla="*/ 60370 h 173502"/>
                <a:gd name="connsiteX12" fmla="*/ 23058 w 104864"/>
                <a:gd name="connsiteY12" fmla="*/ 85336 h 173502"/>
                <a:gd name="connsiteX13" fmla="*/ 53128 w 104864"/>
                <a:gd name="connsiteY13" fmla="*/ 166540 h 173502"/>
                <a:gd name="connsiteX14" fmla="*/ 28112 w 104864"/>
                <a:gd name="connsiteY14" fmla="*/ 147626 h 173502"/>
                <a:gd name="connsiteX15" fmla="*/ 23563 w 104864"/>
                <a:gd name="connsiteY15" fmla="*/ 111059 h 173502"/>
                <a:gd name="connsiteX16" fmla="*/ 54391 w 104864"/>
                <a:gd name="connsiteY16" fmla="*/ 66170 h 173502"/>
                <a:gd name="connsiteX17" fmla="*/ 77891 w 104864"/>
                <a:gd name="connsiteY17" fmla="*/ 81806 h 173502"/>
                <a:gd name="connsiteX18" fmla="*/ 82439 w 104864"/>
                <a:gd name="connsiteY18" fmla="*/ 116355 h 173502"/>
                <a:gd name="connsiteX19" fmla="*/ 78144 w 104864"/>
                <a:gd name="connsiteY19" fmla="*/ 150148 h 173502"/>
                <a:gd name="connsiteX20" fmla="*/ 53128 w 104864"/>
                <a:gd name="connsiteY20" fmla="*/ 166540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4864" h="173502">
                  <a:moveTo>
                    <a:pt x="23058" y="85336"/>
                  </a:moveTo>
                  <a:lnTo>
                    <a:pt x="23058" y="79284"/>
                  </a:lnTo>
                  <a:cubicBezTo>
                    <a:pt x="23058" y="15481"/>
                    <a:pt x="54391" y="6402"/>
                    <a:pt x="67278" y="6402"/>
                  </a:cubicBezTo>
                  <a:cubicBezTo>
                    <a:pt x="73342" y="6402"/>
                    <a:pt x="83955" y="7916"/>
                    <a:pt x="89514" y="16490"/>
                  </a:cubicBezTo>
                  <a:cubicBezTo>
                    <a:pt x="85724" y="16490"/>
                    <a:pt x="75617" y="16490"/>
                    <a:pt x="75617" y="27838"/>
                  </a:cubicBezTo>
                  <a:cubicBezTo>
                    <a:pt x="75617" y="35656"/>
                    <a:pt x="81681" y="39439"/>
                    <a:pt x="87240" y="39439"/>
                  </a:cubicBezTo>
                  <a:cubicBezTo>
                    <a:pt x="91283" y="39439"/>
                    <a:pt x="98864" y="37169"/>
                    <a:pt x="98864" y="27334"/>
                  </a:cubicBezTo>
                  <a:cubicBezTo>
                    <a:pt x="98864" y="12203"/>
                    <a:pt x="87746" y="98"/>
                    <a:pt x="66773" y="98"/>
                  </a:cubicBezTo>
                  <a:cubicBezTo>
                    <a:pt x="34429" y="98"/>
                    <a:pt x="316" y="32630"/>
                    <a:pt x="316" y="88362"/>
                  </a:cubicBezTo>
                  <a:cubicBezTo>
                    <a:pt x="316" y="155696"/>
                    <a:pt x="29628" y="173601"/>
                    <a:pt x="53128" y="173601"/>
                  </a:cubicBezTo>
                  <a:cubicBezTo>
                    <a:pt x="81176" y="173601"/>
                    <a:pt x="105181" y="149895"/>
                    <a:pt x="105181" y="116607"/>
                  </a:cubicBezTo>
                  <a:cubicBezTo>
                    <a:pt x="105181" y="84580"/>
                    <a:pt x="82692" y="60370"/>
                    <a:pt x="54644" y="60370"/>
                  </a:cubicBezTo>
                  <a:cubicBezTo>
                    <a:pt x="37461" y="60370"/>
                    <a:pt x="28112" y="73231"/>
                    <a:pt x="23058" y="85336"/>
                  </a:cubicBezTo>
                  <a:close/>
                  <a:moveTo>
                    <a:pt x="53128" y="166540"/>
                  </a:moveTo>
                  <a:cubicBezTo>
                    <a:pt x="37208" y="166540"/>
                    <a:pt x="29628" y="151409"/>
                    <a:pt x="28112" y="147626"/>
                  </a:cubicBezTo>
                  <a:cubicBezTo>
                    <a:pt x="23563" y="135773"/>
                    <a:pt x="23563" y="115598"/>
                    <a:pt x="23563" y="111059"/>
                  </a:cubicBezTo>
                  <a:cubicBezTo>
                    <a:pt x="23563" y="91389"/>
                    <a:pt x="31649" y="66170"/>
                    <a:pt x="54391" y="66170"/>
                  </a:cubicBezTo>
                  <a:cubicBezTo>
                    <a:pt x="58434" y="66170"/>
                    <a:pt x="70058" y="66170"/>
                    <a:pt x="77891" y="81806"/>
                  </a:cubicBezTo>
                  <a:cubicBezTo>
                    <a:pt x="82439" y="91136"/>
                    <a:pt x="82439" y="103998"/>
                    <a:pt x="82439" y="116355"/>
                  </a:cubicBezTo>
                  <a:cubicBezTo>
                    <a:pt x="82439" y="128460"/>
                    <a:pt x="82439" y="141069"/>
                    <a:pt x="78144" y="150148"/>
                  </a:cubicBezTo>
                  <a:cubicBezTo>
                    <a:pt x="70563" y="165279"/>
                    <a:pt x="58939" y="166540"/>
                    <a:pt x="53128" y="166540"/>
                  </a:cubicBezTo>
                  <a:close/>
                </a:path>
              </a:pathLst>
            </a:custGeom>
            <a:grpFill/>
            <a:ln w="25363" cap="flat">
              <a:noFill/>
              <a:prstDash val="solid"/>
              <a:miter/>
            </a:ln>
          </p:spPr>
          <p:txBody>
            <a:bodyPr rtlCol="0" anchor="ctr"/>
            <a:lstStyle/>
            <a:p>
              <a:endParaRPr lang="en-US"/>
            </a:p>
          </p:txBody>
        </p:sp>
        <p:sp>
          <p:nvSpPr>
            <p:cNvPr id="1128" name="Freeform: Shape 1127">
              <a:extLst>
                <a:ext uri="{FF2B5EF4-FFF2-40B4-BE49-F238E27FC236}">
                  <a16:creationId xmlns:a16="http://schemas.microsoft.com/office/drawing/2014/main" id="{FCDA94CF-6E22-3200-3973-AB12EDE7E67E}"/>
                </a:ext>
              </a:extLst>
            </p:cNvPr>
            <p:cNvSpPr/>
            <p:nvPr>
              <p:custDataLst>
                <p:tags r:id="rId143"/>
              </p:custDataLst>
            </p:nvPr>
          </p:nvSpPr>
          <p:spPr>
            <a:xfrm>
              <a:off x="10782405" y="4827310"/>
              <a:ext cx="181934" cy="203260"/>
            </a:xfrm>
            <a:custGeom>
              <a:avLst/>
              <a:gdLst>
                <a:gd name="connsiteX0" fmla="*/ 159264 w 181934"/>
                <a:gd name="connsiteY0" fmla="*/ 9681 h 203260"/>
                <a:gd name="connsiteX1" fmla="*/ 161286 w 181934"/>
                <a:gd name="connsiteY1" fmla="*/ 5142 h 203260"/>
                <a:gd name="connsiteX2" fmla="*/ 156232 w 181934"/>
                <a:gd name="connsiteY2" fmla="*/ 98 h 203260"/>
                <a:gd name="connsiteX3" fmla="*/ 150926 w 181934"/>
                <a:gd name="connsiteY3" fmla="*/ 3628 h 203260"/>
                <a:gd name="connsiteX4" fmla="*/ 102915 w 181934"/>
                <a:gd name="connsiteY4" fmla="*/ 27586 h 203260"/>
                <a:gd name="connsiteX5" fmla="*/ 55663 w 181934"/>
                <a:gd name="connsiteY5" fmla="*/ 8168 h 203260"/>
                <a:gd name="connsiteX6" fmla="*/ 37469 w 181934"/>
                <a:gd name="connsiteY6" fmla="*/ 98 h 203260"/>
                <a:gd name="connsiteX7" fmla="*/ 324 w 181934"/>
                <a:gd name="connsiteY7" fmla="*/ 50787 h 203260"/>
                <a:gd name="connsiteX8" fmla="*/ 37469 w 181934"/>
                <a:gd name="connsiteY8" fmla="*/ 101728 h 203260"/>
                <a:gd name="connsiteX9" fmla="*/ 70319 w 181934"/>
                <a:gd name="connsiteY9" fmla="*/ 51039 h 203260"/>
                <a:gd name="connsiteX10" fmla="*/ 65012 w 181934"/>
                <a:gd name="connsiteY10" fmla="*/ 22542 h 203260"/>
                <a:gd name="connsiteX11" fmla="*/ 103168 w 181934"/>
                <a:gd name="connsiteY11" fmla="*/ 33134 h 203260"/>
                <a:gd name="connsiteX12" fmla="*/ 136775 w 181934"/>
                <a:gd name="connsiteY12" fmla="*/ 24308 h 203260"/>
                <a:gd name="connsiteX13" fmla="*/ 137028 w 181934"/>
                <a:gd name="connsiteY13" fmla="*/ 24560 h 203260"/>
                <a:gd name="connsiteX14" fmla="*/ 23572 w 181934"/>
                <a:gd name="connsiteY14" fmla="*/ 193271 h 203260"/>
                <a:gd name="connsiteX15" fmla="*/ 21297 w 181934"/>
                <a:gd name="connsiteY15" fmla="*/ 198315 h 203260"/>
                <a:gd name="connsiteX16" fmla="*/ 26351 w 181934"/>
                <a:gd name="connsiteY16" fmla="*/ 203359 h 203260"/>
                <a:gd name="connsiteX17" fmla="*/ 31405 w 181934"/>
                <a:gd name="connsiteY17" fmla="*/ 199576 h 203260"/>
                <a:gd name="connsiteX18" fmla="*/ 159264 w 181934"/>
                <a:gd name="connsiteY18" fmla="*/ 9681 h 203260"/>
                <a:gd name="connsiteX19" fmla="*/ 37722 w 181934"/>
                <a:gd name="connsiteY19" fmla="*/ 96180 h 203260"/>
                <a:gd name="connsiteX20" fmla="*/ 15991 w 181934"/>
                <a:gd name="connsiteY20" fmla="*/ 51039 h 203260"/>
                <a:gd name="connsiteX21" fmla="*/ 37722 w 181934"/>
                <a:gd name="connsiteY21" fmla="*/ 5646 h 203260"/>
                <a:gd name="connsiteX22" fmla="*/ 64001 w 181934"/>
                <a:gd name="connsiteY22" fmla="*/ 50787 h 203260"/>
                <a:gd name="connsiteX23" fmla="*/ 37722 w 181934"/>
                <a:gd name="connsiteY23" fmla="*/ 96180 h 203260"/>
                <a:gd name="connsiteX24" fmla="*/ 149662 w 181934"/>
                <a:gd name="connsiteY24" fmla="*/ 197810 h 203260"/>
                <a:gd name="connsiteX25" fmla="*/ 127931 w 181934"/>
                <a:gd name="connsiteY25" fmla="*/ 152669 h 203260"/>
                <a:gd name="connsiteX26" fmla="*/ 149662 w 181934"/>
                <a:gd name="connsiteY26" fmla="*/ 107276 h 203260"/>
                <a:gd name="connsiteX27" fmla="*/ 175941 w 181934"/>
                <a:gd name="connsiteY27" fmla="*/ 152417 h 203260"/>
                <a:gd name="connsiteX28" fmla="*/ 149662 w 181934"/>
                <a:gd name="connsiteY28" fmla="*/ 197810 h 203260"/>
                <a:gd name="connsiteX29" fmla="*/ 182259 w 181934"/>
                <a:gd name="connsiteY29" fmla="*/ 152669 h 203260"/>
                <a:gd name="connsiteX30" fmla="*/ 149409 w 181934"/>
                <a:gd name="connsiteY30" fmla="*/ 101728 h 203260"/>
                <a:gd name="connsiteX31" fmla="*/ 112264 w 181934"/>
                <a:gd name="connsiteY31" fmla="*/ 152417 h 203260"/>
                <a:gd name="connsiteX32" fmla="*/ 149409 w 181934"/>
                <a:gd name="connsiteY32" fmla="*/ 203359 h 203260"/>
                <a:gd name="connsiteX33" fmla="*/ 182259 w 181934"/>
                <a:gd name="connsiteY33" fmla="*/ 152669 h 2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1934" h="203260">
                  <a:moveTo>
                    <a:pt x="159264" y="9681"/>
                  </a:moveTo>
                  <a:cubicBezTo>
                    <a:pt x="160780" y="7411"/>
                    <a:pt x="161286" y="6655"/>
                    <a:pt x="161286" y="5142"/>
                  </a:cubicBezTo>
                  <a:cubicBezTo>
                    <a:pt x="161286" y="2367"/>
                    <a:pt x="159012" y="98"/>
                    <a:pt x="156232" y="98"/>
                  </a:cubicBezTo>
                  <a:cubicBezTo>
                    <a:pt x="153705" y="98"/>
                    <a:pt x="152442" y="1863"/>
                    <a:pt x="150926" y="3628"/>
                  </a:cubicBezTo>
                  <a:cubicBezTo>
                    <a:pt x="138291" y="20777"/>
                    <a:pt x="121361" y="27586"/>
                    <a:pt x="102915" y="27586"/>
                  </a:cubicBezTo>
                  <a:cubicBezTo>
                    <a:pt x="85227" y="27586"/>
                    <a:pt x="69560" y="21281"/>
                    <a:pt x="55663" y="8168"/>
                  </a:cubicBezTo>
                  <a:cubicBezTo>
                    <a:pt x="50862" y="3881"/>
                    <a:pt x="45555" y="98"/>
                    <a:pt x="37469" y="98"/>
                  </a:cubicBezTo>
                  <a:cubicBezTo>
                    <a:pt x="18265" y="98"/>
                    <a:pt x="324" y="21281"/>
                    <a:pt x="324" y="50787"/>
                  </a:cubicBezTo>
                  <a:cubicBezTo>
                    <a:pt x="324" y="81301"/>
                    <a:pt x="18518" y="101728"/>
                    <a:pt x="37469" y="101728"/>
                  </a:cubicBezTo>
                  <a:cubicBezTo>
                    <a:pt x="55915" y="101728"/>
                    <a:pt x="70319" y="79284"/>
                    <a:pt x="70319" y="51039"/>
                  </a:cubicBezTo>
                  <a:cubicBezTo>
                    <a:pt x="70319" y="47509"/>
                    <a:pt x="70319" y="35656"/>
                    <a:pt x="65012" y="22542"/>
                  </a:cubicBezTo>
                  <a:cubicBezTo>
                    <a:pt x="81437" y="31873"/>
                    <a:pt x="94071" y="33134"/>
                    <a:pt x="103168" y="33134"/>
                  </a:cubicBezTo>
                  <a:cubicBezTo>
                    <a:pt x="122372" y="33134"/>
                    <a:pt x="135259" y="25316"/>
                    <a:pt x="136775" y="24308"/>
                  </a:cubicBezTo>
                  <a:lnTo>
                    <a:pt x="137028" y="24560"/>
                  </a:lnTo>
                  <a:lnTo>
                    <a:pt x="23572" y="193271"/>
                  </a:lnTo>
                  <a:cubicBezTo>
                    <a:pt x="21297" y="196550"/>
                    <a:pt x="21297" y="197810"/>
                    <a:pt x="21297" y="198315"/>
                  </a:cubicBezTo>
                  <a:cubicBezTo>
                    <a:pt x="21297" y="201089"/>
                    <a:pt x="23824" y="203359"/>
                    <a:pt x="26351" y="203359"/>
                  </a:cubicBezTo>
                  <a:cubicBezTo>
                    <a:pt x="28878" y="203359"/>
                    <a:pt x="29383" y="202350"/>
                    <a:pt x="31405" y="199576"/>
                  </a:cubicBezTo>
                  <a:lnTo>
                    <a:pt x="159264" y="9681"/>
                  </a:lnTo>
                  <a:close/>
                  <a:moveTo>
                    <a:pt x="37722" y="96180"/>
                  </a:moveTo>
                  <a:cubicBezTo>
                    <a:pt x="32668" y="96180"/>
                    <a:pt x="15991" y="92902"/>
                    <a:pt x="15991" y="51039"/>
                  </a:cubicBezTo>
                  <a:cubicBezTo>
                    <a:pt x="15991" y="8924"/>
                    <a:pt x="32416" y="5646"/>
                    <a:pt x="37722" y="5646"/>
                  </a:cubicBezTo>
                  <a:cubicBezTo>
                    <a:pt x="51114" y="5646"/>
                    <a:pt x="64001" y="24308"/>
                    <a:pt x="64001" y="50787"/>
                  </a:cubicBezTo>
                  <a:cubicBezTo>
                    <a:pt x="64001" y="78023"/>
                    <a:pt x="50862" y="96180"/>
                    <a:pt x="37722" y="96180"/>
                  </a:cubicBezTo>
                  <a:close/>
                  <a:moveTo>
                    <a:pt x="149662" y="197810"/>
                  </a:moveTo>
                  <a:cubicBezTo>
                    <a:pt x="144608" y="197810"/>
                    <a:pt x="127931" y="194532"/>
                    <a:pt x="127931" y="152669"/>
                  </a:cubicBezTo>
                  <a:cubicBezTo>
                    <a:pt x="127931" y="110555"/>
                    <a:pt x="144356" y="107276"/>
                    <a:pt x="149662" y="107276"/>
                  </a:cubicBezTo>
                  <a:cubicBezTo>
                    <a:pt x="163054" y="107276"/>
                    <a:pt x="175941" y="125938"/>
                    <a:pt x="175941" y="152417"/>
                  </a:cubicBezTo>
                  <a:cubicBezTo>
                    <a:pt x="175941" y="179653"/>
                    <a:pt x="162802" y="197810"/>
                    <a:pt x="149662" y="197810"/>
                  </a:cubicBezTo>
                  <a:close/>
                  <a:moveTo>
                    <a:pt x="182259" y="152669"/>
                  </a:moveTo>
                  <a:cubicBezTo>
                    <a:pt x="182259" y="123668"/>
                    <a:pt x="167350" y="101728"/>
                    <a:pt x="149409" y="101728"/>
                  </a:cubicBezTo>
                  <a:cubicBezTo>
                    <a:pt x="130205" y="101728"/>
                    <a:pt x="112264" y="122912"/>
                    <a:pt x="112264" y="152417"/>
                  </a:cubicBezTo>
                  <a:cubicBezTo>
                    <a:pt x="112264" y="182932"/>
                    <a:pt x="130458" y="203359"/>
                    <a:pt x="149409" y="203359"/>
                  </a:cubicBezTo>
                  <a:cubicBezTo>
                    <a:pt x="167856" y="203359"/>
                    <a:pt x="182259" y="180914"/>
                    <a:pt x="182259" y="152669"/>
                  </a:cubicBezTo>
                  <a:close/>
                </a:path>
              </a:pathLst>
            </a:custGeom>
            <a:grpFill/>
            <a:ln w="25363" cap="flat">
              <a:noFill/>
              <a:prstDash val="solid"/>
              <a:miter/>
            </a:ln>
          </p:spPr>
          <p:txBody>
            <a:bodyPr rtlCol="0" anchor="ctr"/>
            <a:lstStyle/>
            <a:p>
              <a:endParaRPr lang="en-US"/>
            </a:p>
          </p:txBody>
        </p:sp>
        <p:sp>
          <p:nvSpPr>
            <p:cNvPr id="1129" name="Freeform: Shape 1128">
              <a:extLst>
                <a:ext uri="{FF2B5EF4-FFF2-40B4-BE49-F238E27FC236}">
                  <a16:creationId xmlns:a16="http://schemas.microsoft.com/office/drawing/2014/main" id="{9D3592D7-A491-91A9-E9B7-1C7FCB82CD7F}"/>
                </a:ext>
              </a:extLst>
            </p:cNvPr>
            <p:cNvSpPr/>
            <p:nvPr>
              <p:custDataLst>
                <p:tags r:id="rId144"/>
              </p:custDataLst>
            </p:nvPr>
          </p:nvSpPr>
          <p:spPr>
            <a:xfrm>
              <a:off x="11320165" y="4804615"/>
              <a:ext cx="10107" cy="302621"/>
            </a:xfrm>
            <a:custGeom>
              <a:avLst/>
              <a:gdLst>
                <a:gd name="connsiteX0" fmla="*/ 0 w 10107"/>
                <a:gd name="connsiteY0" fmla="*/ 0 h 302621"/>
                <a:gd name="connsiteX1" fmla="*/ 10107 w 10107"/>
                <a:gd name="connsiteY1" fmla="*/ 0 h 302621"/>
                <a:gd name="connsiteX2" fmla="*/ 10107 w 10107"/>
                <a:gd name="connsiteY2" fmla="*/ 302621 h 302621"/>
                <a:gd name="connsiteX3" fmla="*/ 0 w 10107"/>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07" h="302621">
                  <a:moveTo>
                    <a:pt x="0" y="0"/>
                  </a:moveTo>
                  <a:lnTo>
                    <a:pt x="10107" y="0"/>
                  </a:lnTo>
                  <a:lnTo>
                    <a:pt x="10107" y="302621"/>
                  </a:lnTo>
                  <a:lnTo>
                    <a:pt x="0" y="302621"/>
                  </a:lnTo>
                  <a:close/>
                </a:path>
              </a:pathLst>
            </a:custGeom>
            <a:grpFill/>
            <a:ln w="25363" cap="flat">
              <a:noFill/>
              <a:prstDash val="solid"/>
              <a:miter/>
            </a:ln>
          </p:spPr>
          <p:txBody>
            <a:bodyPr rtlCol="0" anchor="ctr"/>
            <a:lstStyle/>
            <a:p>
              <a:endParaRPr lang="en-US"/>
            </a:p>
          </p:txBody>
        </p:sp>
        <p:sp>
          <p:nvSpPr>
            <p:cNvPr id="1130" name="Freeform: Shape 1129">
              <a:extLst>
                <a:ext uri="{FF2B5EF4-FFF2-40B4-BE49-F238E27FC236}">
                  <a16:creationId xmlns:a16="http://schemas.microsoft.com/office/drawing/2014/main" id="{1B179F34-2505-47EA-E010-0F7AE9448CE3}"/>
                </a:ext>
              </a:extLst>
            </p:cNvPr>
            <p:cNvSpPr/>
            <p:nvPr>
              <p:custDataLst>
                <p:tags r:id="rId145"/>
              </p:custDataLst>
            </p:nvPr>
          </p:nvSpPr>
          <p:spPr>
            <a:xfrm>
              <a:off x="11808566" y="4848494"/>
              <a:ext cx="104864" cy="173502"/>
            </a:xfrm>
            <a:custGeom>
              <a:avLst/>
              <a:gdLst>
                <a:gd name="connsiteX0" fmla="*/ 63031 w 104864"/>
                <a:gd name="connsiteY0" fmla="*/ 79284 h 173502"/>
                <a:gd name="connsiteX1" fmla="*/ 98407 w 104864"/>
                <a:gd name="connsiteY1" fmla="*/ 34899 h 173502"/>
                <a:gd name="connsiteX2" fmla="*/ 51913 w 104864"/>
                <a:gd name="connsiteY2" fmla="*/ 98 h 173502"/>
                <a:gd name="connsiteX3" fmla="*/ 7188 w 104864"/>
                <a:gd name="connsiteY3" fmla="*/ 34395 h 173502"/>
                <a:gd name="connsiteX4" fmla="*/ 20075 w 104864"/>
                <a:gd name="connsiteY4" fmla="*/ 47508 h 173502"/>
                <a:gd name="connsiteX5" fmla="*/ 32962 w 104864"/>
                <a:gd name="connsiteY5" fmla="*/ 34647 h 173502"/>
                <a:gd name="connsiteX6" fmla="*/ 17295 w 104864"/>
                <a:gd name="connsiteY6" fmla="*/ 22038 h 173502"/>
                <a:gd name="connsiteX7" fmla="*/ 50902 w 104864"/>
                <a:gd name="connsiteY7" fmla="*/ 6402 h 173502"/>
                <a:gd name="connsiteX8" fmla="*/ 75160 w 104864"/>
                <a:gd name="connsiteY8" fmla="*/ 34647 h 173502"/>
                <a:gd name="connsiteX9" fmla="*/ 68085 w 104864"/>
                <a:gd name="connsiteY9" fmla="*/ 63396 h 173502"/>
                <a:gd name="connsiteX10" fmla="*/ 45596 w 104864"/>
                <a:gd name="connsiteY10" fmla="*/ 76510 h 173502"/>
                <a:gd name="connsiteX11" fmla="*/ 35741 w 104864"/>
                <a:gd name="connsiteY11" fmla="*/ 77266 h 173502"/>
                <a:gd name="connsiteX12" fmla="*/ 31951 w 104864"/>
                <a:gd name="connsiteY12" fmla="*/ 80292 h 173502"/>
                <a:gd name="connsiteX13" fmla="*/ 38015 w 104864"/>
                <a:gd name="connsiteY13" fmla="*/ 83067 h 173502"/>
                <a:gd name="connsiteX14" fmla="*/ 49133 w 104864"/>
                <a:gd name="connsiteY14" fmla="*/ 83067 h 173502"/>
                <a:gd name="connsiteX15" fmla="*/ 79203 w 104864"/>
                <a:gd name="connsiteY15" fmla="*/ 124929 h 173502"/>
                <a:gd name="connsiteX16" fmla="*/ 50650 w 104864"/>
                <a:gd name="connsiteY16" fmla="*/ 166540 h 173502"/>
                <a:gd name="connsiteX17" fmla="*/ 11989 w 104864"/>
                <a:gd name="connsiteY17" fmla="*/ 147374 h 173502"/>
                <a:gd name="connsiteX18" fmla="*/ 28666 w 104864"/>
                <a:gd name="connsiteY18" fmla="*/ 133503 h 173502"/>
                <a:gd name="connsiteX19" fmla="*/ 14515 w 104864"/>
                <a:gd name="connsiteY19" fmla="*/ 119381 h 173502"/>
                <a:gd name="connsiteX20" fmla="*/ 365 w 104864"/>
                <a:gd name="connsiteY20" fmla="*/ 134008 h 173502"/>
                <a:gd name="connsiteX21" fmla="*/ 51408 w 104864"/>
                <a:gd name="connsiteY21" fmla="*/ 173601 h 173502"/>
                <a:gd name="connsiteX22" fmla="*/ 105230 w 104864"/>
                <a:gd name="connsiteY22" fmla="*/ 124929 h 173502"/>
                <a:gd name="connsiteX23" fmla="*/ 63031 w 104864"/>
                <a:gd name="connsiteY23" fmla="*/ 79284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4864" h="173502">
                  <a:moveTo>
                    <a:pt x="63031" y="79284"/>
                  </a:moveTo>
                  <a:cubicBezTo>
                    <a:pt x="83752" y="72475"/>
                    <a:pt x="98407" y="54822"/>
                    <a:pt x="98407" y="34899"/>
                  </a:cubicBezTo>
                  <a:cubicBezTo>
                    <a:pt x="98407" y="14220"/>
                    <a:pt x="76171" y="98"/>
                    <a:pt x="51913" y="98"/>
                  </a:cubicBezTo>
                  <a:cubicBezTo>
                    <a:pt x="26392" y="98"/>
                    <a:pt x="7188" y="15229"/>
                    <a:pt x="7188" y="34395"/>
                  </a:cubicBezTo>
                  <a:cubicBezTo>
                    <a:pt x="7188" y="42717"/>
                    <a:pt x="12747" y="47508"/>
                    <a:pt x="20075" y="47508"/>
                  </a:cubicBezTo>
                  <a:cubicBezTo>
                    <a:pt x="27908" y="47508"/>
                    <a:pt x="32962" y="41960"/>
                    <a:pt x="32962" y="34647"/>
                  </a:cubicBezTo>
                  <a:cubicBezTo>
                    <a:pt x="32962" y="22038"/>
                    <a:pt x="21085" y="22038"/>
                    <a:pt x="17295" y="22038"/>
                  </a:cubicBezTo>
                  <a:cubicBezTo>
                    <a:pt x="25128" y="9681"/>
                    <a:pt x="41806" y="6402"/>
                    <a:pt x="50902" y="6402"/>
                  </a:cubicBezTo>
                  <a:cubicBezTo>
                    <a:pt x="61262" y="6402"/>
                    <a:pt x="75160" y="11951"/>
                    <a:pt x="75160" y="34647"/>
                  </a:cubicBezTo>
                  <a:cubicBezTo>
                    <a:pt x="75160" y="37673"/>
                    <a:pt x="74655" y="52300"/>
                    <a:pt x="68085" y="63396"/>
                  </a:cubicBezTo>
                  <a:cubicBezTo>
                    <a:pt x="60504" y="75501"/>
                    <a:pt x="51913" y="76258"/>
                    <a:pt x="45596" y="76510"/>
                  </a:cubicBezTo>
                  <a:cubicBezTo>
                    <a:pt x="43574" y="76762"/>
                    <a:pt x="37510" y="77266"/>
                    <a:pt x="35741" y="77266"/>
                  </a:cubicBezTo>
                  <a:cubicBezTo>
                    <a:pt x="33720" y="77518"/>
                    <a:pt x="31951" y="77771"/>
                    <a:pt x="31951" y="80292"/>
                  </a:cubicBezTo>
                  <a:cubicBezTo>
                    <a:pt x="31951" y="83067"/>
                    <a:pt x="33720" y="83067"/>
                    <a:pt x="38015" y="83067"/>
                  </a:cubicBezTo>
                  <a:lnTo>
                    <a:pt x="49133" y="83067"/>
                  </a:lnTo>
                  <a:cubicBezTo>
                    <a:pt x="69854" y="83067"/>
                    <a:pt x="79203" y="100215"/>
                    <a:pt x="79203" y="124929"/>
                  </a:cubicBezTo>
                  <a:cubicBezTo>
                    <a:pt x="79203" y="159226"/>
                    <a:pt x="61768" y="166540"/>
                    <a:pt x="50650" y="166540"/>
                  </a:cubicBezTo>
                  <a:cubicBezTo>
                    <a:pt x="39784" y="166540"/>
                    <a:pt x="20833" y="162252"/>
                    <a:pt x="11989" y="147374"/>
                  </a:cubicBezTo>
                  <a:cubicBezTo>
                    <a:pt x="20833" y="148634"/>
                    <a:pt x="28666" y="143086"/>
                    <a:pt x="28666" y="133503"/>
                  </a:cubicBezTo>
                  <a:cubicBezTo>
                    <a:pt x="28666" y="124425"/>
                    <a:pt x="21843" y="119381"/>
                    <a:pt x="14515" y="119381"/>
                  </a:cubicBezTo>
                  <a:cubicBezTo>
                    <a:pt x="8451" y="119381"/>
                    <a:pt x="365" y="122912"/>
                    <a:pt x="365" y="134008"/>
                  </a:cubicBezTo>
                  <a:cubicBezTo>
                    <a:pt x="365" y="156957"/>
                    <a:pt x="23865" y="173601"/>
                    <a:pt x="51408" y="173601"/>
                  </a:cubicBezTo>
                  <a:cubicBezTo>
                    <a:pt x="82235" y="173601"/>
                    <a:pt x="105230" y="150652"/>
                    <a:pt x="105230" y="124929"/>
                  </a:cubicBezTo>
                  <a:cubicBezTo>
                    <a:pt x="105230" y="104250"/>
                    <a:pt x="89311" y="84580"/>
                    <a:pt x="63031" y="79284"/>
                  </a:cubicBezTo>
                  <a:close/>
                </a:path>
              </a:pathLst>
            </a:custGeom>
            <a:grpFill/>
            <a:ln w="25363" cap="flat">
              <a:noFill/>
              <a:prstDash val="solid"/>
              <a:miter/>
            </a:ln>
          </p:spPr>
          <p:txBody>
            <a:bodyPr rtlCol="0" anchor="ctr"/>
            <a:lstStyle/>
            <a:p>
              <a:endParaRPr lang="en-US"/>
            </a:p>
          </p:txBody>
        </p:sp>
        <p:sp>
          <p:nvSpPr>
            <p:cNvPr id="1131" name="Freeform: Shape 1130">
              <a:extLst>
                <a:ext uri="{FF2B5EF4-FFF2-40B4-BE49-F238E27FC236}">
                  <a16:creationId xmlns:a16="http://schemas.microsoft.com/office/drawing/2014/main" id="{C049548A-90BD-8627-F2FD-9DEC5B6394FA}"/>
                </a:ext>
              </a:extLst>
            </p:cNvPr>
            <p:cNvSpPr/>
            <p:nvPr>
              <p:custDataLst>
                <p:tags r:id="rId146"/>
              </p:custDataLst>
            </p:nvPr>
          </p:nvSpPr>
          <p:spPr>
            <a:xfrm>
              <a:off x="11946028" y="4989717"/>
              <a:ext cx="26784" cy="26731"/>
            </a:xfrm>
            <a:custGeom>
              <a:avLst/>
              <a:gdLst>
                <a:gd name="connsiteX0" fmla="*/ 27155 w 26784"/>
                <a:gd name="connsiteY0" fmla="*/ 13464 h 26731"/>
                <a:gd name="connsiteX1" fmla="*/ 13762 w 26784"/>
                <a:gd name="connsiteY1" fmla="*/ 98 h 26731"/>
                <a:gd name="connsiteX2" fmla="*/ 370 w 26784"/>
                <a:gd name="connsiteY2" fmla="*/ 13464 h 26731"/>
                <a:gd name="connsiteX3" fmla="*/ 13762 w 26784"/>
                <a:gd name="connsiteY3" fmla="*/ 26829 h 26731"/>
                <a:gd name="connsiteX4" fmla="*/ 27155 w 26784"/>
                <a:gd name="connsiteY4" fmla="*/ 13464 h 26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84" h="26731">
                  <a:moveTo>
                    <a:pt x="27155" y="13464"/>
                  </a:moveTo>
                  <a:cubicBezTo>
                    <a:pt x="27155" y="6150"/>
                    <a:pt x="21090" y="98"/>
                    <a:pt x="13762" y="98"/>
                  </a:cubicBezTo>
                  <a:cubicBezTo>
                    <a:pt x="6434" y="98"/>
                    <a:pt x="370" y="6150"/>
                    <a:pt x="370" y="13464"/>
                  </a:cubicBezTo>
                  <a:cubicBezTo>
                    <a:pt x="370" y="20777"/>
                    <a:pt x="6434" y="26829"/>
                    <a:pt x="13762" y="26829"/>
                  </a:cubicBezTo>
                  <a:cubicBezTo>
                    <a:pt x="21090" y="26829"/>
                    <a:pt x="27155" y="20777"/>
                    <a:pt x="27155" y="13464"/>
                  </a:cubicBezTo>
                  <a:close/>
                </a:path>
              </a:pathLst>
            </a:custGeom>
            <a:grpFill/>
            <a:ln w="25363" cap="flat">
              <a:noFill/>
              <a:prstDash val="solid"/>
              <a:miter/>
            </a:ln>
          </p:spPr>
          <p:txBody>
            <a:bodyPr rtlCol="0" anchor="ctr"/>
            <a:lstStyle/>
            <a:p>
              <a:endParaRPr lang="en-US"/>
            </a:p>
          </p:txBody>
        </p:sp>
        <p:sp>
          <p:nvSpPr>
            <p:cNvPr id="1132" name="Freeform: Shape 1131">
              <a:extLst>
                <a:ext uri="{FF2B5EF4-FFF2-40B4-BE49-F238E27FC236}">
                  <a16:creationId xmlns:a16="http://schemas.microsoft.com/office/drawing/2014/main" id="{5CE81FA0-5984-10F1-DE92-2A57FE57E42E}"/>
                </a:ext>
              </a:extLst>
            </p:cNvPr>
            <p:cNvSpPr/>
            <p:nvPr>
              <p:custDataLst>
                <p:tags r:id="rId147"/>
              </p:custDataLst>
            </p:nvPr>
          </p:nvSpPr>
          <p:spPr>
            <a:xfrm>
              <a:off x="12007122" y="4848494"/>
              <a:ext cx="100821" cy="173502"/>
            </a:xfrm>
            <a:custGeom>
              <a:avLst/>
              <a:gdLst>
                <a:gd name="connsiteX0" fmla="*/ 101195 w 100821"/>
                <a:gd name="connsiteY0" fmla="*/ 117364 h 173502"/>
                <a:gd name="connsiteX1" fmla="*/ 53184 w 100821"/>
                <a:gd name="connsiteY1" fmla="*/ 62135 h 173502"/>
                <a:gd name="connsiteX2" fmla="*/ 21093 w 100821"/>
                <a:gd name="connsiteY2" fmla="*/ 74997 h 173502"/>
                <a:gd name="connsiteX3" fmla="*/ 21093 w 100821"/>
                <a:gd name="connsiteY3" fmla="*/ 25821 h 173502"/>
                <a:gd name="connsiteX4" fmla="*/ 42571 w 100821"/>
                <a:gd name="connsiteY4" fmla="*/ 29099 h 173502"/>
                <a:gd name="connsiteX5" fmla="*/ 91340 w 100821"/>
                <a:gd name="connsiteY5" fmla="*/ 2872 h 173502"/>
                <a:gd name="connsiteX6" fmla="*/ 88813 w 100821"/>
                <a:gd name="connsiteY6" fmla="*/ 98 h 173502"/>
                <a:gd name="connsiteX7" fmla="*/ 86792 w 100821"/>
                <a:gd name="connsiteY7" fmla="*/ 854 h 173502"/>
                <a:gd name="connsiteX8" fmla="*/ 52426 w 100821"/>
                <a:gd name="connsiteY8" fmla="*/ 8168 h 173502"/>
                <a:gd name="connsiteX9" fmla="*/ 18819 w 100821"/>
                <a:gd name="connsiteY9" fmla="*/ 1107 h 173502"/>
                <a:gd name="connsiteX10" fmla="*/ 15787 w 100821"/>
                <a:gd name="connsiteY10" fmla="*/ 350 h 173502"/>
                <a:gd name="connsiteX11" fmla="*/ 13260 w 100821"/>
                <a:gd name="connsiteY11" fmla="*/ 6402 h 173502"/>
                <a:gd name="connsiteX12" fmla="*/ 13260 w 100821"/>
                <a:gd name="connsiteY12" fmla="*/ 81049 h 173502"/>
                <a:gd name="connsiteX13" fmla="*/ 16797 w 100821"/>
                <a:gd name="connsiteY13" fmla="*/ 87606 h 173502"/>
                <a:gd name="connsiteX14" fmla="*/ 20082 w 100821"/>
                <a:gd name="connsiteY14" fmla="*/ 85336 h 173502"/>
                <a:gd name="connsiteX15" fmla="*/ 52679 w 100821"/>
                <a:gd name="connsiteY15" fmla="*/ 67683 h 173502"/>
                <a:gd name="connsiteX16" fmla="*/ 74157 w 100821"/>
                <a:gd name="connsiteY16" fmla="*/ 83823 h 173502"/>
                <a:gd name="connsiteX17" fmla="*/ 78706 w 100821"/>
                <a:gd name="connsiteY17" fmla="*/ 115598 h 173502"/>
                <a:gd name="connsiteX18" fmla="*/ 72641 w 100821"/>
                <a:gd name="connsiteY18" fmla="*/ 150148 h 173502"/>
                <a:gd name="connsiteX19" fmla="*/ 45604 w 100821"/>
                <a:gd name="connsiteY19" fmla="*/ 166540 h 173502"/>
                <a:gd name="connsiteX20" fmla="*/ 8459 w 100821"/>
                <a:gd name="connsiteY20" fmla="*/ 138295 h 173502"/>
                <a:gd name="connsiteX21" fmla="*/ 12754 w 100821"/>
                <a:gd name="connsiteY21" fmla="*/ 138799 h 173502"/>
                <a:gd name="connsiteX22" fmla="*/ 25389 w 100821"/>
                <a:gd name="connsiteY22" fmla="*/ 126442 h 173502"/>
                <a:gd name="connsiteX23" fmla="*/ 12754 w 100821"/>
                <a:gd name="connsiteY23" fmla="*/ 114085 h 173502"/>
                <a:gd name="connsiteX24" fmla="*/ 373 w 100821"/>
                <a:gd name="connsiteY24" fmla="*/ 127451 h 173502"/>
                <a:gd name="connsiteX25" fmla="*/ 46109 w 100821"/>
                <a:gd name="connsiteY25" fmla="*/ 173601 h 173502"/>
                <a:gd name="connsiteX26" fmla="*/ 101195 w 100821"/>
                <a:gd name="connsiteY26" fmla="*/ 117364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0821" h="173502">
                  <a:moveTo>
                    <a:pt x="101195" y="117364"/>
                  </a:moveTo>
                  <a:cubicBezTo>
                    <a:pt x="101195" y="87354"/>
                    <a:pt x="80474" y="62135"/>
                    <a:pt x="53184" y="62135"/>
                  </a:cubicBezTo>
                  <a:cubicBezTo>
                    <a:pt x="41055" y="62135"/>
                    <a:pt x="30190" y="66170"/>
                    <a:pt x="21093" y="74997"/>
                  </a:cubicBezTo>
                  <a:lnTo>
                    <a:pt x="21093" y="25821"/>
                  </a:lnTo>
                  <a:cubicBezTo>
                    <a:pt x="26147" y="27334"/>
                    <a:pt x="34485" y="29099"/>
                    <a:pt x="42571" y="29099"/>
                  </a:cubicBezTo>
                  <a:cubicBezTo>
                    <a:pt x="73652" y="29099"/>
                    <a:pt x="91340" y="6150"/>
                    <a:pt x="91340" y="2872"/>
                  </a:cubicBezTo>
                  <a:cubicBezTo>
                    <a:pt x="91340" y="1359"/>
                    <a:pt x="90582" y="98"/>
                    <a:pt x="88813" y="98"/>
                  </a:cubicBezTo>
                  <a:cubicBezTo>
                    <a:pt x="88560" y="98"/>
                    <a:pt x="88055" y="98"/>
                    <a:pt x="86792" y="854"/>
                  </a:cubicBezTo>
                  <a:cubicBezTo>
                    <a:pt x="81738" y="3124"/>
                    <a:pt x="69356" y="8168"/>
                    <a:pt x="52426" y="8168"/>
                  </a:cubicBezTo>
                  <a:cubicBezTo>
                    <a:pt x="42319" y="8168"/>
                    <a:pt x="30695" y="6402"/>
                    <a:pt x="18819" y="1107"/>
                  </a:cubicBezTo>
                  <a:cubicBezTo>
                    <a:pt x="16797" y="350"/>
                    <a:pt x="16292" y="350"/>
                    <a:pt x="15787" y="350"/>
                  </a:cubicBezTo>
                  <a:cubicBezTo>
                    <a:pt x="13260" y="350"/>
                    <a:pt x="13260" y="2367"/>
                    <a:pt x="13260" y="6402"/>
                  </a:cubicBezTo>
                  <a:lnTo>
                    <a:pt x="13260" y="81049"/>
                  </a:lnTo>
                  <a:cubicBezTo>
                    <a:pt x="13260" y="85588"/>
                    <a:pt x="13260" y="87606"/>
                    <a:pt x="16797" y="87606"/>
                  </a:cubicBezTo>
                  <a:cubicBezTo>
                    <a:pt x="18566" y="87606"/>
                    <a:pt x="19072" y="86849"/>
                    <a:pt x="20082" y="85336"/>
                  </a:cubicBezTo>
                  <a:cubicBezTo>
                    <a:pt x="22862" y="81301"/>
                    <a:pt x="32211" y="67683"/>
                    <a:pt x="52679" y="67683"/>
                  </a:cubicBezTo>
                  <a:cubicBezTo>
                    <a:pt x="65819" y="67683"/>
                    <a:pt x="72136" y="79284"/>
                    <a:pt x="74157" y="83823"/>
                  </a:cubicBezTo>
                  <a:cubicBezTo>
                    <a:pt x="78200" y="93154"/>
                    <a:pt x="78706" y="102989"/>
                    <a:pt x="78706" y="115598"/>
                  </a:cubicBezTo>
                  <a:cubicBezTo>
                    <a:pt x="78706" y="124425"/>
                    <a:pt x="78706" y="139556"/>
                    <a:pt x="72641" y="150148"/>
                  </a:cubicBezTo>
                  <a:cubicBezTo>
                    <a:pt x="66577" y="159983"/>
                    <a:pt x="57227" y="166540"/>
                    <a:pt x="45604" y="166540"/>
                  </a:cubicBezTo>
                  <a:cubicBezTo>
                    <a:pt x="27158" y="166540"/>
                    <a:pt x="12754" y="153174"/>
                    <a:pt x="8459" y="138295"/>
                  </a:cubicBezTo>
                  <a:cubicBezTo>
                    <a:pt x="9217" y="138547"/>
                    <a:pt x="9975" y="138799"/>
                    <a:pt x="12754" y="138799"/>
                  </a:cubicBezTo>
                  <a:cubicBezTo>
                    <a:pt x="21093" y="138799"/>
                    <a:pt x="25389" y="132495"/>
                    <a:pt x="25389" y="126442"/>
                  </a:cubicBezTo>
                  <a:cubicBezTo>
                    <a:pt x="25389" y="120390"/>
                    <a:pt x="21093" y="114085"/>
                    <a:pt x="12754" y="114085"/>
                  </a:cubicBezTo>
                  <a:cubicBezTo>
                    <a:pt x="9217" y="114085"/>
                    <a:pt x="373" y="115850"/>
                    <a:pt x="373" y="127451"/>
                  </a:cubicBezTo>
                  <a:cubicBezTo>
                    <a:pt x="373" y="149139"/>
                    <a:pt x="17808" y="173601"/>
                    <a:pt x="46109" y="173601"/>
                  </a:cubicBezTo>
                  <a:cubicBezTo>
                    <a:pt x="75421" y="173601"/>
                    <a:pt x="101195" y="149391"/>
                    <a:pt x="101195" y="117364"/>
                  </a:cubicBezTo>
                  <a:close/>
                </a:path>
              </a:pathLst>
            </a:custGeom>
            <a:grpFill/>
            <a:ln w="25363" cap="flat">
              <a:noFill/>
              <a:prstDash val="solid"/>
              <a:miter/>
            </a:ln>
          </p:spPr>
          <p:txBody>
            <a:bodyPr rtlCol="0" anchor="ctr"/>
            <a:lstStyle/>
            <a:p>
              <a:endParaRPr lang="en-US"/>
            </a:p>
          </p:txBody>
        </p:sp>
        <p:sp>
          <p:nvSpPr>
            <p:cNvPr id="1133" name="Freeform: Shape 1132">
              <a:extLst>
                <a:ext uri="{FF2B5EF4-FFF2-40B4-BE49-F238E27FC236}">
                  <a16:creationId xmlns:a16="http://schemas.microsoft.com/office/drawing/2014/main" id="{D93F6661-6E3F-3A86-E11A-D9E9B752C495}"/>
                </a:ext>
              </a:extLst>
            </p:cNvPr>
            <p:cNvSpPr/>
            <p:nvPr>
              <p:custDataLst>
                <p:tags r:id="rId148"/>
              </p:custDataLst>
            </p:nvPr>
          </p:nvSpPr>
          <p:spPr>
            <a:xfrm>
              <a:off x="12219211" y="4827310"/>
              <a:ext cx="181934" cy="203260"/>
            </a:xfrm>
            <a:custGeom>
              <a:avLst/>
              <a:gdLst>
                <a:gd name="connsiteX0" fmla="*/ 159321 w 181934"/>
                <a:gd name="connsiteY0" fmla="*/ 9681 h 203260"/>
                <a:gd name="connsiteX1" fmla="*/ 161342 w 181934"/>
                <a:gd name="connsiteY1" fmla="*/ 5142 h 203260"/>
                <a:gd name="connsiteX2" fmla="*/ 156289 w 181934"/>
                <a:gd name="connsiteY2" fmla="*/ 98 h 203260"/>
                <a:gd name="connsiteX3" fmla="*/ 150982 w 181934"/>
                <a:gd name="connsiteY3" fmla="*/ 3628 h 203260"/>
                <a:gd name="connsiteX4" fmla="*/ 102972 w 181934"/>
                <a:gd name="connsiteY4" fmla="*/ 27586 h 203260"/>
                <a:gd name="connsiteX5" fmla="*/ 55719 w 181934"/>
                <a:gd name="connsiteY5" fmla="*/ 8168 h 203260"/>
                <a:gd name="connsiteX6" fmla="*/ 37526 w 181934"/>
                <a:gd name="connsiteY6" fmla="*/ 98 h 203260"/>
                <a:gd name="connsiteX7" fmla="*/ 381 w 181934"/>
                <a:gd name="connsiteY7" fmla="*/ 50787 h 203260"/>
                <a:gd name="connsiteX8" fmla="*/ 37526 w 181934"/>
                <a:gd name="connsiteY8" fmla="*/ 101728 h 203260"/>
                <a:gd name="connsiteX9" fmla="*/ 70375 w 181934"/>
                <a:gd name="connsiteY9" fmla="*/ 51039 h 203260"/>
                <a:gd name="connsiteX10" fmla="*/ 65069 w 181934"/>
                <a:gd name="connsiteY10" fmla="*/ 22542 h 203260"/>
                <a:gd name="connsiteX11" fmla="*/ 103224 w 181934"/>
                <a:gd name="connsiteY11" fmla="*/ 33134 h 203260"/>
                <a:gd name="connsiteX12" fmla="*/ 136832 w 181934"/>
                <a:gd name="connsiteY12" fmla="*/ 24308 h 203260"/>
                <a:gd name="connsiteX13" fmla="*/ 137084 w 181934"/>
                <a:gd name="connsiteY13" fmla="*/ 24560 h 203260"/>
                <a:gd name="connsiteX14" fmla="*/ 23628 w 181934"/>
                <a:gd name="connsiteY14" fmla="*/ 193271 h 203260"/>
                <a:gd name="connsiteX15" fmla="*/ 21354 w 181934"/>
                <a:gd name="connsiteY15" fmla="*/ 198315 h 203260"/>
                <a:gd name="connsiteX16" fmla="*/ 26408 w 181934"/>
                <a:gd name="connsiteY16" fmla="*/ 203359 h 203260"/>
                <a:gd name="connsiteX17" fmla="*/ 31462 w 181934"/>
                <a:gd name="connsiteY17" fmla="*/ 199576 h 203260"/>
                <a:gd name="connsiteX18" fmla="*/ 159321 w 181934"/>
                <a:gd name="connsiteY18" fmla="*/ 9681 h 203260"/>
                <a:gd name="connsiteX19" fmla="*/ 37779 w 181934"/>
                <a:gd name="connsiteY19" fmla="*/ 96180 h 203260"/>
                <a:gd name="connsiteX20" fmla="*/ 16048 w 181934"/>
                <a:gd name="connsiteY20" fmla="*/ 51039 h 203260"/>
                <a:gd name="connsiteX21" fmla="*/ 37779 w 181934"/>
                <a:gd name="connsiteY21" fmla="*/ 5646 h 203260"/>
                <a:gd name="connsiteX22" fmla="*/ 64058 w 181934"/>
                <a:gd name="connsiteY22" fmla="*/ 50787 h 203260"/>
                <a:gd name="connsiteX23" fmla="*/ 37779 w 181934"/>
                <a:gd name="connsiteY23" fmla="*/ 96180 h 203260"/>
                <a:gd name="connsiteX24" fmla="*/ 149719 w 181934"/>
                <a:gd name="connsiteY24" fmla="*/ 197810 h 203260"/>
                <a:gd name="connsiteX25" fmla="*/ 127988 w 181934"/>
                <a:gd name="connsiteY25" fmla="*/ 152669 h 203260"/>
                <a:gd name="connsiteX26" fmla="*/ 149719 w 181934"/>
                <a:gd name="connsiteY26" fmla="*/ 107276 h 203260"/>
                <a:gd name="connsiteX27" fmla="*/ 175998 w 181934"/>
                <a:gd name="connsiteY27" fmla="*/ 152417 h 203260"/>
                <a:gd name="connsiteX28" fmla="*/ 149719 w 181934"/>
                <a:gd name="connsiteY28" fmla="*/ 197810 h 203260"/>
                <a:gd name="connsiteX29" fmla="*/ 182315 w 181934"/>
                <a:gd name="connsiteY29" fmla="*/ 152669 h 203260"/>
                <a:gd name="connsiteX30" fmla="*/ 149466 w 181934"/>
                <a:gd name="connsiteY30" fmla="*/ 101728 h 203260"/>
                <a:gd name="connsiteX31" fmla="*/ 112321 w 181934"/>
                <a:gd name="connsiteY31" fmla="*/ 152417 h 203260"/>
                <a:gd name="connsiteX32" fmla="*/ 149466 w 181934"/>
                <a:gd name="connsiteY32" fmla="*/ 203359 h 203260"/>
                <a:gd name="connsiteX33" fmla="*/ 182315 w 181934"/>
                <a:gd name="connsiteY33" fmla="*/ 152669 h 2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1934" h="203260">
                  <a:moveTo>
                    <a:pt x="159321" y="9681"/>
                  </a:moveTo>
                  <a:cubicBezTo>
                    <a:pt x="160837" y="7411"/>
                    <a:pt x="161342" y="6655"/>
                    <a:pt x="161342" y="5142"/>
                  </a:cubicBezTo>
                  <a:cubicBezTo>
                    <a:pt x="161342" y="2367"/>
                    <a:pt x="159068" y="98"/>
                    <a:pt x="156289" y="98"/>
                  </a:cubicBezTo>
                  <a:cubicBezTo>
                    <a:pt x="153762" y="98"/>
                    <a:pt x="152498" y="1863"/>
                    <a:pt x="150982" y="3628"/>
                  </a:cubicBezTo>
                  <a:cubicBezTo>
                    <a:pt x="138348" y="20777"/>
                    <a:pt x="121418" y="27586"/>
                    <a:pt x="102972" y="27586"/>
                  </a:cubicBezTo>
                  <a:cubicBezTo>
                    <a:pt x="85284" y="27586"/>
                    <a:pt x="69617" y="21281"/>
                    <a:pt x="55719" y="8168"/>
                  </a:cubicBezTo>
                  <a:cubicBezTo>
                    <a:pt x="50918" y="3881"/>
                    <a:pt x="45612" y="98"/>
                    <a:pt x="37526" y="98"/>
                  </a:cubicBezTo>
                  <a:cubicBezTo>
                    <a:pt x="18322" y="98"/>
                    <a:pt x="381" y="21281"/>
                    <a:pt x="381" y="50787"/>
                  </a:cubicBezTo>
                  <a:cubicBezTo>
                    <a:pt x="381" y="81301"/>
                    <a:pt x="18574" y="101728"/>
                    <a:pt x="37526" y="101728"/>
                  </a:cubicBezTo>
                  <a:cubicBezTo>
                    <a:pt x="55972" y="101728"/>
                    <a:pt x="70375" y="79284"/>
                    <a:pt x="70375" y="51039"/>
                  </a:cubicBezTo>
                  <a:cubicBezTo>
                    <a:pt x="70375" y="47509"/>
                    <a:pt x="70375" y="35656"/>
                    <a:pt x="65069" y="22542"/>
                  </a:cubicBezTo>
                  <a:cubicBezTo>
                    <a:pt x="81493" y="31873"/>
                    <a:pt x="94128" y="33134"/>
                    <a:pt x="103224" y="33134"/>
                  </a:cubicBezTo>
                  <a:cubicBezTo>
                    <a:pt x="122429" y="33134"/>
                    <a:pt x="135316" y="25316"/>
                    <a:pt x="136832" y="24308"/>
                  </a:cubicBezTo>
                  <a:lnTo>
                    <a:pt x="137084" y="24560"/>
                  </a:lnTo>
                  <a:lnTo>
                    <a:pt x="23628" y="193271"/>
                  </a:lnTo>
                  <a:cubicBezTo>
                    <a:pt x="21354" y="196550"/>
                    <a:pt x="21354" y="197810"/>
                    <a:pt x="21354" y="198315"/>
                  </a:cubicBezTo>
                  <a:cubicBezTo>
                    <a:pt x="21354" y="201089"/>
                    <a:pt x="23881" y="203359"/>
                    <a:pt x="26408" y="203359"/>
                  </a:cubicBezTo>
                  <a:cubicBezTo>
                    <a:pt x="28935" y="203359"/>
                    <a:pt x="29440" y="202350"/>
                    <a:pt x="31462" y="199576"/>
                  </a:cubicBezTo>
                  <a:lnTo>
                    <a:pt x="159321" y="9681"/>
                  </a:lnTo>
                  <a:close/>
                  <a:moveTo>
                    <a:pt x="37779" y="96180"/>
                  </a:moveTo>
                  <a:cubicBezTo>
                    <a:pt x="32725" y="96180"/>
                    <a:pt x="16048" y="92902"/>
                    <a:pt x="16048" y="51039"/>
                  </a:cubicBezTo>
                  <a:cubicBezTo>
                    <a:pt x="16048" y="8924"/>
                    <a:pt x="32472" y="5646"/>
                    <a:pt x="37779" y="5646"/>
                  </a:cubicBezTo>
                  <a:cubicBezTo>
                    <a:pt x="51171" y="5646"/>
                    <a:pt x="64058" y="24308"/>
                    <a:pt x="64058" y="50787"/>
                  </a:cubicBezTo>
                  <a:cubicBezTo>
                    <a:pt x="64058" y="78023"/>
                    <a:pt x="50918" y="96180"/>
                    <a:pt x="37779" y="96180"/>
                  </a:cubicBezTo>
                  <a:close/>
                  <a:moveTo>
                    <a:pt x="149719" y="197810"/>
                  </a:moveTo>
                  <a:cubicBezTo>
                    <a:pt x="144665" y="197810"/>
                    <a:pt x="127988" y="194532"/>
                    <a:pt x="127988" y="152669"/>
                  </a:cubicBezTo>
                  <a:cubicBezTo>
                    <a:pt x="127988" y="110555"/>
                    <a:pt x="144412" y="107276"/>
                    <a:pt x="149719" y="107276"/>
                  </a:cubicBezTo>
                  <a:cubicBezTo>
                    <a:pt x="163111" y="107276"/>
                    <a:pt x="175998" y="125938"/>
                    <a:pt x="175998" y="152417"/>
                  </a:cubicBezTo>
                  <a:cubicBezTo>
                    <a:pt x="175998" y="179653"/>
                    <a:pt x="162858" y="197810"/>
                    <a:pt x="149719" y="197810"/>
                  </a:cubicBezTo>
                  <a:close/>
                  <a:moveTo>
                    <a:pt x="182315" y="152669"/>
                  </a:moveTo>
                  <a:cubicBezTo>
                    <a:pt x="182315" y="123668"/>
                    <a:pt x="167407" y="101728"/>
                    <a:pt x="149466" y="101728"/>
                  </a:cubicBezTo>
                  <a:cubicBezTo>
                    <a:pt x="130262" y="101728"/>
                    <a:pt x="112321" y="122912"/>
                    <a:pt x="112321" y="152417"/>
                  </a:cubicBezTo>
                  <a:cubicBezTo>
                    <a:pt x="112321" y="182932"/>
                    <a:pt x="130515" y="203359"/>
                    <a:pt x="149466" y="203359"/>
                  </a:cubicBezTo>
                  <a:cubicBezTo>
                    <a:pt x="167912" y="203359"/>
                    <a:pt x="182315" y="180914"/>
                    <a:pt x="182315" y="152669"/>
                  </a:cubicBezTo>
                  <a:close/>
                </a:path>
              </a:pathLst>
            </a:custGeom>
            <a:grpFill/>
            <a:ln w="25363" cap="flat">
              <a:noFill/>
              <a:prstDash val="solid"/>
              <a:miter/>
            </a:ln>
          </p:spPr>
          <p:txBody>
            <a:bodyPr rtlCol="0" anchor="ctr"/>
            <a:lstStyle/>
            <a:p>
              <a:endParaRPr lang="en-US"/>
            </a:p>
          </p:txBody>
        </p:sp>
        <p:sp>
          <p:nvSpPr>
            <p:cNvPr id="1134" name="Freeform: Shape 1133">
              <a:extLst>
                <a:ext uri="{FF2B5EF4-FFF2-40B4-BE49-F238E27FC236}">
                  <a16:creationId xmlns:a16="http://schemas.microsoft.com/office/drawing/2014/main" id="{A655330A-8E58-21D6-04E2-45B469761594}"/>
                </a:ext>
              </a:extLst>
            </p:cNvPr>
            <p:cNvSpPr/>
            <p:nvPr>
              <p:custDataLst>
                <p:tags r:id="rId149"/>
              </p:custDataLst>
            </p:nvPr>
          </p:nvSpPr>
          <p:spPr>
            <a:xfrm>
              <a:off x="12883314" y="4804615"/>
              <a:ext cx="10107" cy="302621"/>
            </a:xfrm>
            <a:custGeom>
              <a:avLst/>
              <a:gdLst>
                <a:gd name="connsiteX0" fmla="*/ 0 w 10107"/>
                <a:gd name="connsiteY0" fmla="*/ 0 h 302621"/>
                <a:gd name="connsiteX1" fmla="*/ 10108 w 10107"/>
                <a:gd name="connsiteY1" fmla="*/ 0 h 302621"/>
                <a:gd name="connsiteX2" fmla="*/ 10108 w 10107"/>
                <a:gd name="connsiteY2" fmla="*/ 302621 h 302621"/>
                <a:gd name="connsiteX3" fmla="*/ 0 w 10107"/>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07" h="302621">
                  <a:moveTo>
                    <a:pt x="0" y="0"/>
                  </a:moveTo>
                  <a:lnTo>
                    <a:pt x="10108" y="0"/>
                  </a:lnTo>
                  <a:lnTo>
                    <a:pt x="10108" y="302621"/>
                  </a:lnTo>
                  <a:lnTo>
                    <a:pt x="0" y="302621"/>
                  </a:lnTo>
                  <a:close/>
                </a:path>
              </a:pathLst>
            </a:custGeom>
            <a:grpFill/>
            <a:ln w="25363" cap="flat">
              <a:noFill/>
              <a:prstDash val="solid"/>
              <a:miter/>
            </a:ln>
          </p:spPr>
          <p:txBody>
            <a:bodyPr rtlCol="0" anchor="ctr"/>
            <a:lstStyle/>
            <a:p>
              <a:endParaRPr lang="en-US"/>
            </a:p>
          </p:txBody>
        </p:sp>
        <p:sp>
          <p:nvSpPr>
            <p:cNvPr id="1135" name="Freeform: Shape 1134">
              <a:extLst>
                <a:ext uri="{FF2B5EF4-FFF2-40B4-BE49-F238E27FC236}">
                  <a16:creationId xmlns:a16="http://schemas.microsoft.com/office/drawing/2014/main" id="{AD652D76-7AC0-C363-DFA1-81A693AB1301}"/>
                </a:ext>
              </a:extLst>
            </p:cNvPr>
            <p:cNvSpPr/>
            <p:nvPr>
              <p:custDataLst>
                <p:tags r:id="rId150"/>
              </p:custDataLst>
            </p:nvPr>
          </p:nvSpPr>
          <p:spPr>
            <a:xfrm>
              <a:off x="4101602" y="5107236"/>
              <a:ext cx="10107" cy="302621"/>
            </a:xfrm>
            <a:custGeom>
              <a:avLst/>
              <a:gdLst>
                <a:gd name="connsiteX0" fmla="*/ 0 w 10107"/>
                <a:gd name="connsiteY0" fmla="*/ 0 h 302621"/>
                <a:gd name="connsiteX1" fmla="*/ 10107 w 10107"/>
                <a:gd name="connsiteY1" fmla="*/ 0 h 302621"/>
                <a:gd name="connsiteX2" fmla="*/ 10107 w 10107"/>
                <a:gd name="connsiteY2" fmla="*/ 302621 h 302621"/>
                <a:gd name="connsiteX3" fmla="*/ 0 w 10107"/>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07" h="302621">
                  <a:moveTo>
                    <a:pt x="0" y="0"/>
                  </a:moveTo>
                  <a:lnTo>
                    <a:pt x="10107" y="0"/>
                  </a:lnTo>
                  <a:lnTo>
                    <a:pt x="10107" y="302621"/>
                  </a:lnTo>
                  <a:lnTo>
                    <a:pt x="0" y="302621"/>
                  </a:lnTo>
                  <a:close/>
                </a:path>
              </a:pathLst>
            </a:custGeom>
            <a:grpFill/>
            <a:ln w="25363" cap="flat">
              <a:noFill/>
              <a:prstDash val="solid"/>
              <a:miter/>
            </a:ln>
          </p:spPr>
          <p:txBody>
            <a:bodyPr rtlCol="0" anchor="ctr"/>
            <a:lstStyle/>
            <a:p>
              <a:endParaRPr lang="en-US"/>
            </a:p>
          </p:txBody>
        </p:sp>
        <p:sp>
          <p:nvSpPr>
            <p:cNvPr id="1136" name="Freeform: Shape 1135">
              <a:extLst>
                <a:ext uri="{FF2B5EF4-FFF2-40B4-BE49-F238E27FC236}">
                  <a16:creationId xmlns:a16="http://schemas.microsoft.com/office/drawing/2014/main" id="{1CD29F68-FB0A-A72C-F0B9-12E22D16AC67}"/>
                </a:ext>
              </a:extLst>
            </p:cNvPr>
            <p:cNvSpPr/>
            <p:nvPr>
              <p:custDataLst>
                <p:tags r:id="rId151"/>
              </p:custDataLst>
            </p:nvPr>
          </p:nvSpPr>
          <p:spPr>
            <a:xfrm>
              <a:off x="4334074" y="5151115"/>
              <a:ext cx="100821" cy="167954"/>
            </a:xfrm>
            <a:custGeom>
              <a:avLst/>
              <a:gdLst>
                <a:gd name="connsiteX0" fmla="*/ 19527 w 100821"/>
                <a:gd name="connsiteY0" fmla="*/ 148646 h 167954"/>
                <a:gd name="connsiteX1" fmla="*/ 46312 w 100821"/>
                <a:gd name="connsiteY1" fmla="*/ 122671 h 167954"/>
                <a:gd name="connsiteX2" fmla="*/ 100892 w 100821"/>
                <a:gd name="connsiteY2" fmla="*/ 49034 h 167954"/>
                <a:gd name="connsiteX3" fmla="*/ 47323 w 100821"/>
                <a:gd name="connsiteY3" fmla="*/ 110 h 167954"/>
                <a:gd name="connsiteX4" fmla="*/ 70 w 100821"/>
                <a:gd name="connsiteY4" fmla="*/ 45755 h 167954"/>
                <a:gd name="connsiteX5" fmla="*/ 13463 w 100821"/>
                <a:gd name="connsiteY5" fmla="*/ 59877 h 167954"/>
                <a:gd name="connsiteX6" fmla="*/ 26602 w 100821"/>
                <a:gd name="connsiteY6" fmla="*/ 46512 h 167954"/>
                <a:gd name="connsiteX7" fmla="*/ 13210 w 100821"/>
                <a:gd name="connsiteY7" fmla="*/ 33398 h 167954"/>
                <a:gd name="connsiteX8" fmla="*/ 9925 w 100821"/>
                <a:gd name="connsiteY8" fmla="*/ 33650 h 167954"/>
                <a:gd name="connsiteX9" fmla="*/ 44038 w 100821"/>
                <a:gd name="connsiteY9" fmla="*/ 7928 h 167954"/>
                <a:gd name="connsiteX10" fmla="*/ 77898 w 100821"/>
                <a:gd name="connsiteY10" fmla="*/ 49034 h 167954"/>
                <a:gd name="connsiteX11" fmla="*/ 51366 w 100821"/>
                <a:gd name="connsiteY11" fmla="*/ 104766 h 167954"/>
                <a:gd name="connsiteX12" fmla="*/ 2850 w 100821"/>
                <a:gd name="connsiteY12" fmla="*/ 158734 h 167954"/>
                <a:gd name="connsiteX13" fmla="*/ 70 w 100821"/>
                <a:gd name="connsiteY13" fmla="*/ 168065 h 167954"/>
                <a:gd name="connsiteX14" fmla="*/ 93817 w 100821"/>
                <a:gd name="connsiteY14" fmla="*/ 168065 h 167954"/>
                <a:gd name="connsiteX15" fmla="*/ 100892 w 100821"/>
                <a:gd name="connsiteY15" fmla="*/ 124185 h 167954"/>
                <a:gd name="connsiteX16" fmla="*/ 94575 w 100821"/>
                <a:gd name="connsiteY16" fmla="*/ 124185 h 167954"/>
                <a:gd name="connsiteX17" fmla="*/ 89016 w 100821"/>
                <a:gd name="connsiteY17" fmla="*/ 146629 h 167954"/>
                <a:gd name="connsiteX18" fmla="*/ 65011 w 100821"/>
                <a:gd name="connsiteY18" fmla="*/ 148646 h 167954"/>
                <a:gd name="connsiteX19" fmla="*/ 19527 w 100821"/>
                <a:gd name="connsiteY19" fmla="*/ 148646 h 16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821" h="167954">
                  <a:moveTo>
                    <a:pt x="19527" y="148646"/>
                  </a:moveTo>
                  <a:lnTo>
                    <a:pt x="46312" y="122671"/>
                  </a:lnTo>
                  <a:cubicBezTo>
                    <a:pt x="85731" y="87870"/>
                    <a:pt x="100892" y="74252"/>
                    <a:pt x="100892" y="49034"/>
                  </a:cubicBezTo>
                  <a:cubicBezTo>
                    <a:pt x="100892" y="20285"/>
                    <a:pt x="78150" y="110"/>
                    <a:pt x="47323" y="110"/>
                  </a:cubicBezTo>
                  <a:cubicBezTo>
                    <a:pt x="18769" y="110"/>
                    <a:pt x="70" y="23311"/>
                    <a:pt x="70" y="45755"/>
                  </a:cubicBezTo>
                  <a:cubicBezTo>
                    <a:pt x="70" y="59877"/>
                    <a:pt x="12705" y="59877"/>
                    <a:pt x="13463" y="59877"/>
                  </a:cubicBezTo>
                  <a:cubicBezTo>
                    <a:pt x="17758" y="59877"/>
                    <a:pt x="26602" y="56851"/>
                    <a:pt x="26602" y="46512"/>
                  </a:cubicBezTo>
                  <a:cubicBezTo>
                    <a:pt x="26602" y="39955"/>
                    <a:pt x="22054" y="33398"/>
                    <a:pt x="13210" y="33398"/>
                  </a:cubicBezTo>
                  <a:cubicBezTo>
                    <a:pt x="11188" y="33398"/>
                    <a:pt x="10683" y="33398"/>
                    <a:pt x="9925" y="33650"/>
                  </a:cubicBezTo>
                  <a:cubicBezTo>
                    <a:pt x="15737" y="17258"/>
                    <a:pt x="29382" y="7928"/>
                    <a:pt x="44038" y="7928"/>
                  </a:cubicBezTo>
                  <a:cubicBezTo>
                    <a:pt x="67032" y="7928"/>
                    <a:pt x="77898" y="28354"/>
                    <a:pt x="77898" y="49034"/>
                  </a:cubicBezTo>
                  <a:cubicBezTo>
                    <a:pt x="77898" y="69208"/>
                    <a:pt x="65263" y="89131"/>
                    <a:pt x="51366" y="104766"/>
                  </a:cubicBezTo>
                  <a:lnTo>
                    <a:pt x="2850" y="158734"/>
                  </a:lnTo>
                  <a:cubicBezTo>
                    <a:pt x="70" y="161508"/>
                    <a:pt x="70" y="162012"/>
                    <a:pt x="70" y="168065"/>
                  </a:cubicBezTo>
                  <a:lnTo>
                    <a:pt x="93817" y="168065"/>
                  </a:lnTo>
                  <a:lnTo>
                    <a:pt x="100892" y="124185"/>
                  </a:lnTo>
                  <a:lnTo>
                    <a:pt x="94575" y="124185"/>
                  </a:lnTo>
                  <a:cubicBezTo>
                    <a:pt x="93312" y="131750"/>
                    <a:pt x="91543" y="142846"/>
                    <a:pt x="89016" y="146629"/>
                  </a:cubicBezTo>
                  <a:cubicBezTo>
                    <a:pt x="87247" y="148646"/>
                    <a:pt x="70570" y="148646"/>
                    <a:pt x="65011" y="148646"/>
                  </a:cubicBezTo>
                  <a:lnTo>
                    <a:pt x="19527" y="148646"/>
                  </a:lnTo>
                  <a:close/>
                </a:path>
              </a:pathLst>
            </a:custGeom>
            <a:grpFill/>
            <a:ln w="25363" cap="flat">
              <a:noFill/>
              <a:prstDash val="solid"/>
              <a:miter/>
            </a:ln>
          </p:spPr>
          <p:txBody>
            <a:bodyPr rtlCol="0" anchor="ctr"/>
            <a:lstStyle/>
            <a:p>
              <a:endParaRPr lang="en-US"/>
            </a:p>
          </p:txBody>
        </p:sp>
        <p:sp>
          <p:nvSpPr>
            <p:cNvPr id="1137" name="Freeform: Shape 1136">
              <a:extLst>
                <a:ext uri="{FF2B5EF4-FFF2-40B4-BE49-F238E27FC236}">
                  <a16:creationId xmlns:a16="http://schemas.microsoft.com/office/drawing/2014/main" id="{04DA9964-3A15-E744-7CA7-8B5DB1446F1D}"/>
                </a:ext>
              </a:extLst>
            </p:cNvPr>
            <p:cNvSpPr/>
            <p:nvPr>
              <p:custDataLst>
                <p:tags r:id="rId152"/>
              </p:custDataLst>
            </p:nvPr>
          </p:nvSpPr>
          <p:spPr>
            <a:xfrm>
              <a:off x="4456122" y="5146828"/>
              <a:ext cx="138724" cy="172241"/>
            </a:xfrm>
            <a:custGeom>
              <a:avLst/>
              <a:gdLst>
                <a:gd name="connsiteX0" fmla="*/ 138800 w 138724"/>
                <a:gd name="connsiteY0" fmla="*/ 107288 h 172241"/>
                <a:gd name="connsiteX1" fmla="*/ 132483 w 138724"/>
                <a:gd name="connsiteY1" fmla="*/ 107288 h 172241"/>
                <a:gd name="connsiteX2" fmla="*/ 81693 w 138724"/>
                <a:gd name="connsiteY2" fmla="*/ 164534 h 172241"/>
                <a:gd name="connsiteX3" fmla="*/ 60973 w 138724"/>
                <a:gd name="connsiteY3" fmla="*/ 164534 h 172241"/>
                <a:gd name="connsiteX4" fmla="*/ 48591 w 138724"/>
                <a:gd name="connsiteY4" fmla="*/ 154447 h 172241"/>
                <a:gd name="connsiteX5" fmla="*/ 48591 w 138724"/>
                <a:gd name="connsiteY5" fmla="*/ 20032 h 172241"/>
                <a:gd name="connsiteX6" fmla="*/ 72596 w 138724"/>
                <a:gd name="connsiteY6" fmla="*/ 7928 h 172241"/>
                <a:gd name="connsiteX7" fmla="*/ 80935 w 138724"/>
                <a:gd name="connsiteY7" fmla="*/ 7928 h 172241"/>
                <a:gd name="connsiteX8" fmla="*/ 80935 w 138724"/>
                <a:gd name="connsiteY8" fmla="*/ 110 h 172241"/>
                <a:gd name="connsiteX9" fmla="*/ 38484 w 138724"/>
                <a:gd name="connsiteY9" fmla="*/ 866 h 172241"/>
                <a:gd name="connsiteX10" fmla="*/ 75 w 138724"/>
                <a:gd name="connsiteY10" fmla="*/ 110 h 172241"/>
                <a:gd name="connsiteX11" fmla="*/ 75 w 138724"/>
                <a:gd name="connsiteY11" fmla="*/ 7928 h 172241"/>
                <a:gd name="connsiteX12" fmla="*/ 6140 w 138724"/>
                <a:gd name="connsiteY12" fmla="*/ 7928 h 172241"/>
                <a:gd name="connsiteX13" fmla="*/ 26102 w 138724"/>
                <a:gd name="connsiteY13" fmla="*/ 19780 h 172241"/>
                <a:gd name="connsiteX14" fmla="*/ 26102 w 138724"/>
                <a:gd name="connsiteY14" fmla="*/ 152681 h 172241"/>
                <a:gd name="connsiteX15" fmla="*/ 6140 w 138724"/>
                <a:gd name="connsiteY15" fmla="*/ 164534 h 172241"/>
                <a:gd name="connsiteX16" fmla="*/ 75 w 138724"/>
                <a:gd name="connsiteY16" fmla="*/ 164534 h 172241"/>
                <a:gd name="connsiteX17" fmla="*/ 75 w 138724"/>
                <a:gd name="connsiteY17" fmla="*/ 172352 h 172241"/>
                <a:gd name="connsiteX18" fmla="*/ 131725 w 138724"/>
                <a:gd name="connsiteY18" fmla="*/ 172352 h 172241"/>
                <a:gd name="connsiteX19" fmla="*/ 138800 w 138724"/>
                <a:gd name="connsiteY19" fmla="*/ 107288 h 17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8724" h="172241">
                  <a:moveTo>
                    <a:pt x="138800" y="107288"/>
                  </a:moveTo>
                  <a:lnTo>
                    <a:pt x="132483" y="107288"/>
                  </a:lnTo>
                  <a:cubicBezTo>
                    <a:pt x="129703" y="133011"/>
                    <a:pt x="126166" y="164534"/>
                    <a:pt x="81693" y="164534"/>
                  </a:cubicBezTo>
                  <a:lnTo>
                    <a:pt x="60973" y="164534"/>
                  </a:lnTo>
                  <a:cubicBezTo>
                    <a:pt x="49096" y="164534"/>
                    <a:pt x="48591" y="162769"/>
                    <a:pt x="48591" y="154447"/>
                  </a:cubicBezTo>
                  <a:lnTo>
                    <a:pt x="48591" y="20032"/>
                  </a:lnTo>
                  <a:cubicBezTo>
                    <a:pt x="48591" y="11458"/>
                    <a:pt x="48591" y="7928"/>
                    <a:pt x="72596" y="7928"/>
                  </a:cubicBezTo>
                  <a:lnTo>
                    <a:pt x="80935" y="7928"/>
                  </a:lnTo>
                  <a:lnTo>
                    <a:pt x="80935" y="110"/>
                  </a:lnTo>
                  <a:cubicBezTo>
                    <a:pt x="71838" y="866"/>
                    <a:pt x="48844" y="866"/>
                    <a:pt x="38484" y="866"/>
                  </a:cubicBezTo>
                  <a:cubicBezTo>
                    <a:pt x="28629" y="866"/>
                    <a:pt x="8919" y="866"/>
                    <a:pt x="75" y="110"/>
                  </a:cubicBezTo>
                  <a:lnTo>
                    <a:pt x="75" y="7928"/>
                  </a:lnTo>
                  <a:lnTo>
                    <a:pt x="6140" y="7928"/>
                  </a:lnTo>
                  <a:cubicBezTo>
                    <a:pt x="25597" y="7928"/>
                    <a:pt x="26102" y="10702"/>
                    <a:pt x="26102" y="19780"/>
                  </a:cubicBezTo>
                  <a:lnTo>
                    <a:pt x="26102" y="152681"/>
                  </a:lnTo>
                  <a:cubicBezTo>
                    <a:pt x="26102" y="161760"/>
                    <a:pt x="25597" y="164534"/>
                    <a:pt x="6140" y="164534"/>
                  </a:cubicBezTo>
                  <a:lnTo>
                    <a:pt x="75" y="164534"/>
                  </a:lnTo>
                  <a:lnTo>
                    <a:pt x="75" y="172352"/>
                  </a:lnTo>
                  <a:lnTo>
                    <a:pt x="131725" y="172352"/>
                  </a:lnTo>
                  <a:lnTo>
                    <a:pt x="138800" y="107288"/>
                  </a:lnTo>
                  <a:close/>
                </a:path>
              </a:pathLst>
            </a:custGeom>
            <a:grpFill/>
            <a:ln w="25363" cap="flat">
              <a:noFill/>
              <a:prstDash val="solid"/>
              <a:miter/>
            </a:ln>
          </p:spPr>
          <p:txBody>
            <a:bodyPr rtlCol="0" anchor="ctr"/>
            <a:lstStyle/>
            <a:p>
              <a:endParaRPr lang="en-US"/>
            </a:p>
          </p:txBody>
        </p:sp>
        <p:sp>
          <p:nvSpPr>
            <p:cNvPr id="1138" name="Freeform: Shape 1137">
              <a:extLst>
                <a:ext uri="{FF2B5EF4-FFF2-40B4-BE49-F238E27FC236}">
                  <a16:creationId xmlns:a16="http://schemas.microsoft.com/office/drawing/2014/main" id="{41682AAC-DCD0-24DD-63C5-C46579F89F84}"/>
                </a:ext>
              </a:extLst>
            </p:cNvPr>
            <p:cNvSpPr/>
            <p:nvPr>
              <p:custDataLst>
                <p:tags r:id="rId153"/>
              </p:custDataLst>
            </p:nvPr>
          </p:nvSpPr>
          <p:spPr>
            <a:xfrm>
              <a:off x="4620873" y="5308983"/>
              <a:ext cx="75806" cy="10087"/>
            </a:xfrm>
            <a:custGeom>
              <a:avLst/>
              <a:gdLst>
                <a:gd name="connsiteX0" fmla="*/ 0 w 75806"/>
                <a:gd name="connsiteY0" fmla="*/ 0 h 10087"/>
                <a:gd name="connsiteX1" fmla="*/ 75807 w 75806"/>
                <a:gd name="connsiteY1" fmla="*/ 0 h 10087"/>
                <a:gd name="connsiteX2" fmla="*/ 75807 w 75806"/>
                <a:gd name="connsiteY2" fmla="*/ 10087 h 10087"/>
                <a:gd name="connsiteX3" fmla="*/ 0 w 75806"/>
                <a:gd name="connsiteY3" fmla="*/ 10087 h 10087"/>
              </a:gdLst>
              <a:ahLst/>
              <a:cxnLst>
                <a:cxn ang="0">
                  <a:pos x="connsiteX0" y="connsiteY0"/>
                </a:cxn>
                <a:cxn ang="0">
                  <a:pos x="connsiteX1" y="connsiteY1"/>
                </a:cxn>
                <a:cxn ang="0">
                  <a:pos x="connsiteX2" y="connsiteY2"/>
                </a:cxn>
                <a:cxn ang="0">
                  <a:pos x="connsiteX3" y="connsiteY3"/>
                </a:cxn>
              </a:cxnLst>
              <a:rect l="l" t="t" r="r" b="b"/>
              <a:pathLst>
                <a:path w="75806" h="10087">
                  <a:moveTo>
                    <a:pt x="0" y="0"/>
                  </a:moveTo>
                  <a:lnTo>
                    <a:pt x="75807" y="0"/>
                  </a:lnTo>
                  <a:lnTo>
                    <a:pt x="75807" y="10087"/>
                  </a:lnTo>
                  <a:lnTo>
                    <a:pt x="0" y="10087"/>
                  </a:lnTo>
                  <a:close/>
                </a:path>
              </a:pathLst>
            </a:custGeom>
            <a:grpFill/>
            <a:ln w="25363" cap="flat">
              <a:noFill/>
              <a:prstDash val="solid"/>
              <a:miter/>
            </a:ln>
          </p:spPr>
          <p:txBody>
            <a:bodyPr rtlCol="0" anchor="ctr"/>
            <a:lstStyle/>
            <a:p>
              <a:endParaRPr lang="en-US"/>
            </a:p>
          </p:txBody>
        </p:sp>
        <p:sp>
          <p:nvSpPr>
            <p:cNvPr id="1408" name="Freeform: Shape 1407">
              <a:extLst>
                <a:ext uri="{FF2B5EF4-FFF2-40B4-BE49-F238E27FC236}">
                  <a16:creationId xmlns:a16="http://schemas.microsoft.com/office/drawing/2014/main" id="{8CF33724-E361-B5F1-C6C0-F3F7C8068A79}"/>
                </a:ext>
              </a:extLst>
            </p:cNvPr>
            <p:cNvSpPr/>
            <p:nvPr>
              <p:custDataLst>
                <p:tags r:id="rId154"/>
              </p:custDataLst>
            </p:nvPr>
          </p:nvSpPr>
          <p:spPr>
            <a:xfrm>
              <a:off x="4709314" y="5151115"/>
              <a:ext cx="100821" cy="167954"/>
            </a:xfrm>
            <a:custGeom>
              <a:avLst/>
              <a:gdLst>
                <a:gd name="connsiteX0" fmla="*/ 19542 w 100821"/>
                <a:gd name="connsiteY0" fmla="*/ 148646 h 167954"/>
                <a:gd name="connsiteX1" fmla="*/ 46327 w 100821"/>
                <a:gd name="connsiteY1" fmla="*/ 122671 h 167954"/>
                <a:gd name="connsiteX2" fmla="*/ 100907 w 100821"/>
                <a:gd name="connsiteY2" fmla="*/ 49034 h 167954"/>
                <a:gd name="connsiteX3" fmla="*/ 47337 w 100821"/>
                <a:gd name="connsiteY3" fmla="*/ 110 h 167954"/>
                <a:gd name="connsiteX4" fmla="*/ 85 w 100821"/>
                <a:gd name="connsiteY4" fmla="*/ 45755 h 167954"/>
                <a:gd name="connsiteX5" fmla="*/ 13477 w 100821"/>
                <a:gd name="connsiteY5" fmla="*/ 59877 h 167954"/>
                <a:gd name="connsiteX6" fmla="*/ 26617 w 100821"/>
                <a:gd name="connsiteY6" fmla="*/ 46512 h 167954"/>
                <a:gd name="connsiteX7" fmla="*/ 13225 w 100821"/>
                <a:gd name="connsiteY7" fmla="*/ 33398 h 167954"/>
                <a:gd name="connsiteX8" fmla="*/ 9940 w 100821"/>
                <a:gd name="connsiteY8" fmla="*/ 33650 h 167954"/>
                <a:gd name="connsiteX9" fmla="*/ 44052 w 100821"/>
                <a:gd name="connsiteY9" fmla="*/ 7928 h 167954"/>
                <a:gd name="connsiteX10" fmla="*/ 77912 w 100821"/>
                <a:gd name="connsiteY10" fmla="*/ 49034 h 167954"/>
                <a:gd name="connsiteX11" fmla="*/ 51380 w 100821"/>
                <a:gd name="connsiteY11" fmla="*/ 104766 h 167954"/>
                <a:gd name="connsiteX12" fmla="*/ 2865 w 100821"/>
                <a:gd name="connsiteY12" fmla="*/ 158734 h 167954"/>
                <a:gd name="connsiteX13" fmla="*/ 85 w 100821"/>
                <a:gd name="connsiteY13" fmla="*/ 168065 h 167954"/>
                <a:gd name="connsiteX14" fmla="*/ 93832 w 100821"/>
                <a:gd name="connsiteY14" fmla="*/ 168065 h 167954"/>
                <a:gd name="connsiteX15" fmla="*/ 100907 w 100821"/>
                <a:gd name="connsiteY15" fmla="*/ 124185 h 167954"/>
                <a:gd name="connsiteX16" fmla="*/ 94590 w 100821"/>
                <a:gd name="connsiteY16" fmla="*/ 124185 h 167954"/>
                <a:gd name="connsiteX17" fmla="*/ 89031 w 100821"/>
                <a:gd name="connsiteY17" fmla="*/ 146629 h 167954"/>
                <a:gd name="connsiteX18" fmla="*/ 65025 w 100821"/>
                <a:gd name="connsiteY18" fmla="*/ 148646 h 167954"/>
                <a:gd name="connsiteX19" fmla="*/ 19542 w 100821"/>
                <a:gd name="connsiteY19" fmla="*/ 148646 h 16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821" h="167954">
                  <a:moveTo>
                    <a:pt x="19542" y="148646"/>
                  </a:moveTo>
                  <a:lnTo>
                    <a:pt x="46327" y="122671"/>
                  </a:lnTo>
                  <a:cubicBezTo>
                    <a:pt x="85746" y="87870"/>
                    <a:pt x="100907" y="74252"/>
                    <a:pt x="100907" y="49034"/>
                  </a:cubicBezTo>
                  <a:cubicBezTo>
                    <a:pt x="100907" y="20285"/>
                    <a:pt x="78165" y="110"/>
                    <a:pt x="47337" y="110"/>
                  </a:cubicBezTo>
                  <a:cubicBezTo>
                    <a:pt x="18784" y="110"/>
                    <a:pt x="85" y="23311"/>
                    <a:pt x="85" y="45755"/>
                  </a:cubicBezTo>
                  <a:cubicBezTo>
                    <a:pt x="85" y="59877"/>
                    <a:pt x="12719" y="59877"/>
                    <a:pt x="13477" y="59877"/>
                  </a:cubicBezTo>
                  <a:cubicBezTo>
                    <a:pt x="17773" y="59877"/>
                    <a:pt x="26617" y="56851"/>
                    <a:pt x="26617" y="46512"/>
                  </a:cubicBezTo>
                  <a:cubicBezTo>
                    <a:pt x="26617" y="39955"/>
                    <a:pt x="22069" y="33398"/>
                    <a:pt x="13225" y="33398"/>
                  </a:cubicBezTo>
                  <a:cubicBezTo>
                    <a:pt x="11203" y="33398"/>
                    <a:pt x="10698" y="33398"/>
                    <a:pt x="9940" y="33650"/>
                  </a:cubicBezTo>
                  <a:cubicBezTo>
                    <a:pt x="15752" y="17258"/>
                    <a:pt x="29397" y="7928"/>
                    <a:pt x="44052" y="7928"/>
                  </a:cubicBezTo>
                  <a:cubicBezTo>
                    <a:pt x="67047" y="7928"/>
                    <a:pt x="77912" y="28354"/>
                    <a:pt x="77912" y="49034"/>
                  </a:cubicBezTo>
                  <a:cubicBezTo>
                    <a:pt x="77912" y="69208"/>
                    <a:pt x="65278" y="89131"/>
                    <a:pt x="51380" y="104766"/>
                  </a:cubicBezTo>
                  <a:lnTo>
                    <a:pt x="2865" y="158734"/>
                  </a:lnTo>
                  <a:cubicBezTo>
                    <a:pt x="85" y="161508"/>
                    <a:pt x="85" y="162012"/>
                    <a:pt x="85" y="168065"/>
                  </a:cubicBezTo>
                  <a:lnTo>
                    <a:pt x="93832" y="168065"/>
                  </a:lnTo>
                  <a:lnTo>
                    <a:pt x="100907" y="124185"/>
                  </a:lnTo>
                  <a:lnTo>
                    <a:pt x="94590" y="124185"/>
                  </a:lnTo>
                  <a:cubicBezTo>
                    <a:pt x="93326" y="131750"/>
                    <a:pt x="91558" y="142846"/>
                    <a:pt x="89031" y="146629"/>
                  </a:cubicBezTo>
                  <a:cubicBezTo>
                    <a:pt x="87262" y="148646"/>
                    <a:pt x="70585" y="148646"/>
                    <a:pt x="65025" y="148646"/>
                  </a:cubicBezTo>
                  <a:lnTo>
                    <a:pt x="19542" y="148646"/>
                  </a:lnTo>
                  <a:close/>
                </a:path>
              </a:pathLst>
            </a:custGeom>
            <a:grpFill/>
            <a:ln w="25363" cap="flat">
              <a:noFill/>
              <a:prstDash val="solid"/>
              <a:miter/>
            </a:ln>
          </p:spPr>
          <p:txBody>
            <a:bodyPr rtlCol="0" anchor="ctr"/>
            <a:lstStyle/>
            <a:p>
              <a:endParaRPr lang="en-US"/>
            </a:p>
          </p:txBody>
        </p:sp>
        <p:sp>
          <p:nvSpPr>
            <p:cNvPr id="1409" name="Freeform: Shape 1408">
              <a:extLst>
                <a:ext uri="{FF2B5EF4-FFF2-40B4-BE49-F238E27FC236}">
                  <a16:creationId xmlns:a16="http://schemas.microsoft.com/office/drawing/2014/main" id="{218C000D-AB36-76D2-7FEF-798E5B08E626}"/>
                </a:ext>
              </a:extLst>
            </p:cNvPr>
            <p:cNvSpPr/>
            <p:nvPr>
              <p:custDataLst>
                <p:tags r:id="rId155"/>
              </p:custDataLst>
            </p:nvPr>
          </p:nvSpPr>
          <p:spPr>
            <a:xfrm>
              <a:off x="4833637" y="5151115"/>
              <a:ext cx="104864" cy="173502"/>
            </a:xfrm>
            <a:custGeom>
              <a:avLst/>
              <a:gdLst>
                <a:gd name="connsiteX0" fmla="*/ 82213 w 104864"/>
                <a:gd name="connsiteY0" fmla="*/ 87870 h 173502"/>
                <a:gd name="connsiteX1" fmla="*/ 82213 w 104864"/>
                <a:gd name="connsiteY1" fmla="*/ 95940 h 173502"/>
                <a:gd name="connsiteX2" fmla="*/ 41278 w 104864"/>
                <a:gd name="connsiteY2" fmla="*/ 166552 h 173502"/>
                <a:gd name="connsiteX3" fmla="*/ 16515 w 104864"/>
                <a:gd name="connsiteY3" fmla="*/ 157473 h 173502"/>
                <a:gd name="connsiteX4" fmla="*/ 29654 w 104864"/>
                <a:gd name="connsiteY4" fmla="*/ 145872 h 173502"/>
                <a:gd name="connsiteX5" fmla="*/ 18031 w 104864"/>
                <a:gd name="connsiteY5" fmla="*/ 134272 h 173502"/>
                <a:gd name="connsiteX6" fmla="*/ 6407 w 104864"/>
                <a:gd name="connsiteY6" fmla="*/ 146377 h 173502"/>
                <a:gd name="connsiteX7" fmla="*/ 41531 w 104864"/>
                <a:gd name="connsiteY7" fmla="*/ 173613 h 173502"/>
                <a:gd name="connsiteX8" fmla="*/ 104955 w 104864"/>
                <a:gd name="connsiteY8" fmla="*/ 85096 h 173502"/>
                <a:gd name="connsiteX9" fmla="*/ 53407 w 104864"/>
                <a:gd name="connsiteY9" fmla="*/ 110 h 173502"/>
                <a:gd name="connsiteX10" fmla="*/ 16262 w 104864"/>
                <a:gd name="connsiteY10" fmla="*/ 15997 h 173502"/>
                <a:gd name="connsiteX11" fmla="*/ 90 w 104864"/>
                <a:gd name="connsiteY11" fmla="*/ 56851 h 173502"/>
                <a:gd name="connsiteX12" fmla="*/ 50627 w 104864"/>
                <a:gd name="connsiteY12" fmla="*/ 113088 h 173502"/>
                <a:gd name="connsiteX13" fmla="*/ 82213 w 104864"/>
                <a:gd name="connsiteY13" fmla="*/ 87870 h 173502"/>
                <a:gd name="connsiteX14" fmla="*/ 50880 w 104864"/>
                <a:gd name="connsiteY14" fmla="*/ 107288 h 173502"/>
                <a:gd name="connsiteX15" fmla="*/ 27380 w 104864"/>
                <a:gd name="connsiteY15" fmla="*/ 91401 h 173502"/>
                <a:gd name="connsiteX16" fmla="*/ 22832 w 104864"/>
                <a:gd name="connsiteY16" fmla="*/ 57103 h 173502"/>
                <a:gd name="connsiteX17" fmla="*/ 28138 w 104864"/>
                <a:gd name="connsiteY17" fmla="*/ 22302 h 173502"/>
                <a:gd name="connsiteX18" fmla="*/ 53407 w 104864"/>
                <a:gd name="connsiteY18" fmla="*/ 6414 h 173502"/>
                <a:gd name="connsiteX19" fmla="*/ 77665 w 104864"/>
                <a:gd name="connsiteY19" fmla="*/ 26337 h 173502"/>
                <a:gd name="connsiteX20" fmla="*/ 81708 w 104864"/>
                <a:gd name="connsiteY20" fmla="*/ 61895 h 173502"/>
                <a:gd name="connsiteX21" fmla="*/ 50880 w 104864"/>
                <a:gd name="connsiteY21" fmla="*/ 107288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864" h="173502">
                  <a:moveTo>
                    <a:pt x="82213" y="87870"/>
                  </a:moveTo>
                  <a:lnTo>
                    <a:pt x="82213" y="95940"/>
                  </a:lnTo>
                  <a:cubicBezTo>
                    <a:pt x="82213" y="154951"/>
                    <a:pt x="55934" y="166552"/>
                    <a:pt x="41278" y="166552"/>
                  </a:cubicBezTo>
                  <a:cubicBezTo>
                    <a:pt x="36982" y="166552"/>
                    <a:pt x="23337" y="166047"/>
                    <a:pt x="16515" y="157473"/>
                  </a:cubicBezTo>
                  <a:cubicBezTo>
                    <a:pt x="27633" y="157473"/>
                    <a:pt x="29654" y="150160"/>
                    <a:pt x="29654" y="145872"/>
                  </a:cubicBezTo>
                  <a:cubicBezTo>
                    <a:pt x="29654" y="138055"/>
                    <a:pt x="23590" y="134272"/>
                    <a:pt x="18031" y="134272"/>
                  </a:cubicBezTo>
                  <a:cubicBezTo>
                    <a:pt x="13988" y="134272"/>
                    <a:pt x="6407" y="136542"/>
                    <a:pt x="6407" y="146377"/>
                  </a:cubicBezTo>
                  <a:cubicBezTo>
                    <a:pt x="6407" y="163273"/>
                    <a:pt x="20052" y="173613"/>
                    <a:pt x="41531" y="173613"/>
                  </a:cubicBezTo>
                  <a:cubicBezTo>
                    <a:pt x="74127" y="173613"/>
                    <a:pt x="104955" y="139316"/>
                    <a:pt x="104955" y="85096"/>
                  </a:cubicBezTo>
                  <a:cubicBezTo>
                    <a:pt x="104955" y="17258"/>
                    <a:pt x="75896" y="110"/>
                    <a:pt x="53407" y="110"/>
                  </a:cubicBezTo>
                  <a:cubicBezTo>
                    <a:pt x="39509" y="110"/>
                    <a:pt x="27127" y="4649"/>
                    <a:pt x="16262" y="15997"/>
                  </a:cubicBezTo>
                  <a:cubicBezTo>
                    <a:pt x="5902" y="27346"/>
                    <a:pt x="90" y="37937"/>
                    <a:pt x="90" y="56851"/>
                  </a:cubicBezTo>
                  <a:cubicBezTo>
                    <a:pt x="90" y="88374"/>
                    <a:pt x="22326" y="113088"/>
                    <a:pt x="50627" y="113088"/>
                  </a:cubicBezTo>
                  <a:cubicBezTo>
                    <a:pt x="66041" y="113088"/>
                    <a:pt x="76401" y="102497"/>
                    <a:pt x="82213" y="87870"/>
                  </a:cubicBezTo>
                  <a:close/>
                  <a:moveTo>
                    <a:pt x="50880" y="107288"/>
                  </a:moveTo>
                  <a:cubicBezTo>
                    <a:pt x="46837" y="107288"/>
                    <a:pt x="35213" y="107288"/>
                    <a:pt x="27380" y="91401"/>
                  </a:cubicBezTo>
                  <a:cubicBezTo>
                    <a:pt x="22832" y="82070"/>
                    <a:pt x="22832" y="69461"/>
                    <a:pt x="22832" y="57103"/>
                  </a:cubicBezTo>
                  <a:cubicBezTo>
                    <a:pt x="22832" y="43486"/>
                    <a:pt x="22832" y="31633"/>
                    <a:pt x="28138" y="22302"/>
                  </a:cubicBezTo>
                  <a:cubicBezTo>
                    <a:pt x="34961" y="9693"/>
                    <a:pt x="44563" y="6414"/>
                    <a:pt x="53407" y="6414"/>
                  </a:cubicBezTo>
                  <a:cubicBezTo>
                    <a:pt x="65030" y="6414"/>
                    <a:pt x="73369" y="14989"/>
                    <a:pt x="77665" y="26337"/>
                  </a:cubicBezTo>
                  <a:cubicBezTo>
                    <a:pt x="80697" y="34407"/>
                    <a:pt x="81708" y="50294"/>
                    <a:pt x="81708" y="61895"/>
                  </a:cubicBezTo>
                  <a:cubicBezTo>
                    <a:pt x="81708" y="82826"/>
                    <a:pt x="73116" y="107288"/>
                    <a:pt x="50880" y="107288"/>
                  </a:cubicBezTo>
                  <a:close/>
                </a:path>
              </a:pathLst>
            </a:custGeom>
            <a:grpFill/>
            <a:ln w="25363" cap="flat">
              <a:noFill/>
              <a:prstDash val="solid"/>
              <a:miter/>
            </a:ln>
          </p:spPr>
          <p:txBody>
            <a:bodyPr rtlCol="0" anchor="ctr"/>
            <a:lstStyle/>
            <a:p>
              <a:endParaRPr lang="en-US"/>
            </a:p>
          </p:txBody>
        </p:sp>
        <p:sp>
          <p:nvSpPr>
            <p:cNvPr id="1410" name="Freeform: Shape 1409">
              <a:extLst>
                <a:ext uri="{FF2B5EF4-FFF2-40B4-BE49-F238E27FC236}">
                  <a16:creationId xmlns:a16="http://schemas.microsoft.com/office/drawing/2014/main" id="{CB99085E-1984-E7AA-5B21-17F7FC7D3179}"/>
                </a:ext>
              </a:extLst>
            </p:cNvPr>
            <p:cNvSpPr/>
            <p:nvPr>
              <p:custDataLst>
                <p:tags r:id="rId156"/>
              </p:custDataLst>
            </p:nvPr>
          </p:nvSpPr>
          <p:spPr>
            <a:xfrm>
              <a:off x="4959222" y="5151115"/>
              <a:ext cx="106380" cy="173502"/>
            </a:xfrm>
            <a:custGeom>
              <a:avLst/>
              <a:gdLst>
                <a:gd name="connsiteX0" fmla="*/ 106476 w 106380"/>
                <a:gd name="connsiteY0" fmla="*/ 87366 h 173502"/>
                <a:gd name="connsiteX1" fmla="*/ 96369 w 106380"/>
                <a:gd name="connsiteY1" fmla="*/ 28354 h 173502"/>
                <a:gd name="connsiteX2" fmla="*/ 53412 w 106380"/>
                <a:gd name="connsiteY2" fmla="*/ 110 h 173502"/>
                <a:gd name="connsiteX3" fmla="*/ 9444 w 106380"/>
                <a:gd name="connsiteY3" fmla="*/ 30120 h 173502"/>
                <a:gd name="connsiteX4" fmla="*/ 95 w 106380"/>
                <a:gd name="connsiteY4" fmla="*/ 87366 h 173502"/>
                <a:gd name="connsiteX5" fmla="*/ 11466 w 106380"/>
                <a:gd name="connsiteY5" fmla="*/ 148142 h 173502"/>
                <a:gd name="connsiteX6" fmla="*/ 53159 w 106380"/>
                <a:gd name="connsiteY6" fmla="*/ 173613 h 173502"/>
                <a:gd name="connsiteX7" fmla="*/ 97127 w 106380"/>
                <a:gd name="connsiteY7" fmla="*/ 144359 h 173502"/>
                <a:gd name="connsiteX8" fmla="*/ 106476 w 106380"/>
                <a:gd name="connsiteY8" fmla="*/ 87366 h 173502"/>
                <a:gd name="connsiteX9" fmla="*/ 53159 w 106380"/>
                <a:gd name="connsiteY9" fmla="*/ 168065 h 173502"/>
                <a:gd name="connsiteX10" fmla="*/ 23848 w 106380"/>
                <a:gd name="connsiteY10" fmla="*/ 137550 h 173502"/>
                <a:gd name="connsiteX11" fmla="*/ 21068 w 106380"/>
                <a:gd name="connsiteY11" fmla="*/ 84339 h 173502"/>
                <a:gd name="connsiteX12" fmla="*/ 23089 w 106380"/>
                <a:gd name="connsiteY12" fmla="*/ 37937 h 173502"/>
                <a:gd name="connsiteX13" fmla="*/ 53159 w 106380"/>
                <a:gd name="connsiteY13" fmla="*/ 5658 h 173502"/>
                <a:gd name="connsiteX14" fmla="*/ 82976 w 106380"/>
                <a:gd name="connsiteY14" fmla="*/ 35163 h 173502"/>
                <a:gd name="connsiteX15" fmla="*/ 85503 w 106380"/>
                <a:gd name="connsiteY15" fmla="*/ 84339 h 173502"/>
                <a:gd name="connsiteX16" fmla="*/ 82723 w 106380"/>
                <a:gd name="connsiteY16" fmla="*/ 136542 h 173502"/>
                <a:gd name="connsiteX17" fmla="*/ 53159 w 106380"/>
                <a:gd name="connsiteY17" fmla="*/ 168065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380" h="173502">
                  <a:moveTo>
                    <a:pt x="106476" y="87366"/>
                  </a:moveTo>
                  <a:cubicBezTo>
                    <a:pt x="106476" y="67191"/>
                    <a:pt x="105213" y="47016"/>
                    <a:pt x="96369" y="28354"/>
                  </a:cubicBezTo>
                  <a:cubicBezTo>
                    <a:pt x="84745" y="4145"/>
                    <a:pt x="64025" y="110"/>
                    <a:pt x="53412" y="110"/>
                  </a:cubicBezTo>
                  <a:cubicBezTo>
                    <a:pt x="38251" y="110"/>
                    <a:pt x="19805" y="6667"/>
                    <a:pt x="9444" y="30120"/>
                  </a:cubicBezTo>
                  <a:cubicBezTo>
                    <a:pt x="1358" y="47520"/>
                    <a:pt x="95" y="67191"/>
                    <a:pt x="95" y="87366"/>
                  </a:cubicBezTo>
                  <a:cubicBezTo>
                    <a:pt x="95" y="106279"/>
                    <a:pt x="1106" y="128976"/>
                    <a:pt x="11466" y="148142"/>
                  </a:cubicBezTo>
                  <a:cubicBezTo>
                    <a:pt x="22331" y="168569"/>
                    <a:pt x="40778" y="173613"/>
                    <a:pt x="53159" y="173613"/>
                  </a:cubicBezTo>
                  <a:cubicBezTo>
                    <a:pt x="66804" y="173613"/>
                    <a:pt x="86008" y="168317"/>
                    <a:pt x="97127" y="144359"/>
                  </a:cubicBezTo>
                  <a:cubicBezTo>
                    <a:pt x="105213" y="126959"/>
                    <a:pt x="106476" y="107288"/>
                    <a:pt x="106476" y="87366"/>
                  </a:cubicBezTo>
                  <a:close/>
                  <a:moveTo>
                    <a:pt x="53159" y="168065"/>
                  </a:moveTo>
                  <a:cubicBezTo>
                    <a:pt x="43304" y="168065"/>
                    <a:pt x="28396" y="161760"/>
                    <a:pt x="23848" y="137550"/>
                  </a:cubicBezTo>
                  <a:cubicBezTo>
                    <a:pt x="21068" y="122419"/>
                    <a:pt x="21068" y="99218"/>
                    <a:pt x="21068" y="84339"/>
                  </a:cubicBezTo>
                  <a:cubicBezTo>
                    <a:pt x="21068" y="68200"/>
                    <a:pt x="21068" y="51555"/>
                    <a:pt x="23089" y="37937"/>
                  </a:cubicBezTo>
                  <a:cubicBezTo>
                    <a:pt x="27890" y="7928"/>
                    <a:pt x="46842" y="5658"/>
                    <a:pt x="53159" y="5658"/>
                  </a:cubicBezTo>
                  <a:cubicBezTo>
                    <a:pt x="61498" y="5658"/>
                    <a:pt x="78175" y="10197"/>
                    <a:pt x="82976" y="35163"/>
                  </a:cubicBezTo>
                  <a:cubicBezTo>
                    <a:pt x="85503" y="49286"/>
                    <a:pt x="85503" y="68452"/>
                    <a:pt x="85503" y="84339"/>
                  </a:cubicBezTo>
                  <a:cubicBezTo>
                    <a:pt x="85503" y="103253"/>
                    <a:pt x="85503" y="120402"/>
                    <a:pt x="82723" y="136542"/>
                  </a:cubicBezTo>
                  <a:cubicBezTo>
                    <a:pt x="78933" y="160499"/>
                    <a:pt x="64530" y="168065"/>
                    <a:pt x="53159" y="168065"/>
                  </a:cubicBezTo>
                  <a:close/>
                </a:path>
              </a:pathLst>
            </a:custGeom>
            <a:grpFill/>
            <a:ln w="25363" cap="flat">
              <a:noFill/>
              <a:prstDash val="solid"/>
              <a:miter/>
            </a:ln>
          </p:spPr>
          <p:txBody>
            <a:bodyPr rtlCol="0" anchor="ctr"/>
            <a:lstStyle/>
            <a:p>
              <a:endParaRPr lang="en-US"/>
            </a:p>
          </p:txBody>
        </p:sp>
        <p:sp>
          <p:nvSpPr>
            <p:cNvPr id="1411" name="Freeform: Shape 1410">
              <a:extLst>
                <a:ext uri="{FF2B5EF4-FFF2-40B4-BE49-F238E27FC236}">
                  <a16:creationId xmlns:a16="http://schemas.microsoft.com/office/drawing/2014/main" id="{FEF995A2-A9AE-CACB-9C9E-C994FE158C39}"/>
                </a:ext>
              </a:extLst>
            </p:cNvPr>
            <p:cNvSpPr/>
            <p:nvPr>
              <p:custDataLst>
                <p:tags r:id="rId157"/>
              </p:custDataLst>
            </p:nvPr>
          </p:nvSpPr>
          <p:spPr>
            <a:xfrm>
              <a:off x="5084050" y="5146828"/>
              <a:ext cx="177638" cy="172241"/>
            </a:xfrm>
            <a:custGeom>
              <a:avLst/>
              <a:gdLst>
                <a:gd name="connsiteX0" fmla="*/ 92836 w 177638"/>
                <a:gd name="connsiteY0" fmla="*/ 66686 h 172241"/>
                <a:gd name="connsiteX1" fmla="*/ 138319 w 177638"/>
                <a:gd name="connsiteY1" fmla="*/ 23059 h 172241"/>
                <a:gd name="connsiteX2" fmla="*/ 174201 w 177638"/>
                <a:gd name="connsiteY2" fmla="*/ 7928 h 172241"/>
                <a:gd name="connsiteX3" fmla="*/ 174201 w 177638"/>
                <a:gd name="connsiteY3" fmla="*/ 110 h 172241"/>
                <a:gd name="connsiteX4" fmla="*/ 152723 w 177638"/>
                <a:gd name="connsiteY4" fmla="*/ 866 h 172241"/>
                <a:gd name="connsiteX5" fmla="*/ 120631 w 177638"/>
                <a:gd name="connsiteY5" fmla="*/ 110 h 172241"/>
                <a:gd name="connsiteX6" fmla="*/ 120631 w 177638"/>
                <a:gd name="connsiteY6" fmla="*/ 7928 h 172241"/>
                <a:gd name="connsiteX7" fmla="*/ 132255 w 177638"/>
                <a:gd name="connsiteY7" fmla="*/ 16250 h 172241"/>
                <a:gd name="connsiteX8" fmla="*/ 127707 w 177638"/>
                <a:gd name="connsiteY8" fmla="*/ 24572 h 172241"/>
                <a:gd name="connsiteX9" fmla="*/ 48616 w 177638"/>
                <a:gd name="connsiteY9" fmla="*/ 99975 h 172241"/>
                <a:gd name="connsiteX10" fmla="*/ 48616 w 177638"/>
                <a:gd name="connsiteY10" fmla="*/ 19780 h 172241"/>
                <a:gd name="connsiteX11" fmla="*/ 68578 w 177638"/>
                <a:gd name="connsiteY11" fmla="*/ 7928 h 172241"/>
                <a:gd name="connsiteX12" fmla="*/ 74642 w 177638"/>
                <a:gd name="connsiteY12" fmla="*/ 7928 h 172241"/>
                <a:gd name="connsiteX13" fmla="*/ 74642 w 177638"/>
                <a:gd name="connsiteY13" fmla="*/ 110 h 172241"/>
                <a:gd name="connsiteX14" fmla="*/ 37498 w 177638"/>
                <a:gd name="connsiteY14" fmla="*/ 866 h 172241"/>
                <a:gd name="connsiteX15" fmla="*/ 100 w 177638"/>
                <a:gd name="connsiteY15" fmla="*/ 110 h 172241"/>
                <a:gd name="connsiteX16" fmla="*/ 100 w 177638"/>
                <a:gd name="connsiteY16" fmla="*/ 7928 h 172241"/>
                <a:gd name="connsiteX17" fmla="*/ 6164 w 177638"/>
                <a:gd name="connsiteY17" fmla="*/ 7928 h 172241"/>
                <a:gd name="connsiteX18" fmla="*/ 26127 w 177638"/>
                <a:gd name="connsiteY18" fmla="*/ 19780 h 172241"/>
                <a:gd name="connsiteX19" fmla="*/ 26127 w 177638"/>
                <a:gd name="connsiteY19" fmla="*/ 152681 h 172241"/>
                <a:gd name="connsiteX20" fmla="*/ 6164 w 177638"/>
                <a:gd name="connsiteY20" fmla="*/ 164534 h 172241"/>
                <a:gd name="connsiteX21" fmla="*/ 100 w 177638"/>
                <a:gd name="connsiteY21" fmla="*/ 164534 h 172241"/>
                <a:gd name="connsiteX22" fmla="*/ 100 w 177638"/>
                <a:gd name="connsiteY22" fmla="*/ 172352 h 172241"/>
                <a:gd name="connsiteX23" fmla="*/ 37245 w 177638"/>
                <a:gd name="connsiteY23" fmla="*/ 171595 h 172241"/>
                <a:gd name="connsiteX24" fmla="*/ 74642 w 177638"/>
                <a:gd name="connsiteY24" fmla="*/ 172352 h 172241"/>
                <a:gd name="connsiteX25" fmla="*/ 74642 w 177638"/>
                <a:gd name="connsiteY25" fmla="*/ 164534 h 172241"/>
                <a:gd name="connsiteX26" fmla="*/ 68578 w 177638"/>
                <a:gd name="connsiteY26" fmla="*/ 164534 h 172241"/>
                <a:gd name="connsiteX27" fmla="*/ 48616 w 177638"/>
                <a:gd name="connsiteY27" fmla="*/ 152681 h 172241"/>
                <a:gd name="connsiteX28" fmla="*/ 48616 w 177638"/>
                <a:gd name="connsiteY28" fmla="*/ 108549 h 172241"/>
                <a:gd name="connsiteX29" fmla="*/ 77927 w 177638"/>
                <a:gd name="connsiteY29" fmla="*/ 80809 h 172241"/>
                <a:gd name="connsiteX30" fmla="*/ 123664 w 177638"/>
                <a:gd name="connsiteY30" fmla="*/ 148394 h 172241"/>
                <a:gd name="connsiteX31" fmla="*/ 127454 w 177638"/>
                <a:gd name="connsiteY31" fmla="*/ 156969 h 172241"/>
                <a:gd name="connsiteX32" fmla="*/ 112545 w 177638"/>
                <a:gd name="connsiteY32" fmla="*/ 164534 h 172241"/>
                <a:gd name="connsiteX33" fmla="*/ 112545 w 177638"/>
                <a:gd name="connsiteY33" fmla="*/ 172352 h 172241"/>
                <a:gd name="connsiteX34" fmla="*/ 148680 w 177638"/>
                <a:gd name="connsiteY34" fmla="*/ 171595 h 172241"/>
                <a:gd name="connsiteX35" fmla="*/ 177739 w 177638"/>
                <a:gd name="connsiteY35" fmla="*/ 172352 h 172241"/>
                <a:gd name="connsiteX36" fmla="*/ 177739 w 177638"/>
                <a:gd name="connsiteY36" fmla="*/ 164534 h 172241"/>
                <a:gd name="connsiteX37" fmla="*/ 151206 w 177638"/>
                <a:gd name="connsiteY37" fmla="*/ 152429 h 172241"/>
                <a:gd name="connsiteX38" fmla="*/ 92836 w 177638"/>
                <a:gd name="connsiteY38" fmla="*/ 66686 h 17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77638" h="172241">
                  <a:moveTo>
                    <a:pt x="92836" y="66686"/>
                  </a:moveTo>
                  <a:lnTo>
                    <a:pt x="138319" y="23059"/>
                  </a:lnTo>
                  <a:cubicBezTo>
                    <a:pt x="140341" y="21041"/>
                    <a:pt x="153733" y="8180"/>
                    <a:pt x="174201" y="7928"/>
                  </a:cubicBezTo>
                  <a:lnTo>
                    <a:pt x="174201" y="110"/>
                  </a:lnTo>
                  <a:cubicBezTo>
                    <a:pt x="167631" y="866"/>
                    <a:pt x="159545" y="866"/>
                    <a:pt x="152723" y="866"/>
                  </a:cubicBezTo>
                  <a:cubicBezTo>
                    <a:pt x="143626" y="866"/>
                    <a:pt x="129223" y="866"/>
                    <a:pt x="120631" y="110"/>
                  </a:cubicBezTo>
                  <a:lnTo>
                    <a:pt x="120631" y="7928"/>
                  </a:lnTo>
                  <a:cubicBezTo>
                    <a:pt x="130739" y="8180"/>
                    <a:pt x="132255" y="13980"/>
                    <a:pt x="132255" y="16250"/>
                  </a:cubicBezTo>
                  <a:cubicBezTo>
                    <a:pt x="132255" y="20285"/>
                    <a:pt x="129728" y="22806"/>
                    <a:pt x="127707" y="24572"/>
                  </a:cubicBezTo>
                  <a:lnTo>
                    <a:pt x="48616" y="99975"/>
                  </a:lnTo>
                  <a:lnTo>
                    <a:pt x="48616" y="19780"/>
                  </a:lnTo>
                  <a:cubicBezTo>
                    <a:pt x="48616" y="10702"/>
                    <a:pt x="49121" y="7928"/>
                    <a:pt x="68578" y="7928"/>
                  </a:cubicBezTo>
                  <a:lnTo>
                    <a:pt x="74642" y="7928"/>
                  </a:lnTo>
                  <a:lnTo>
                    <a:pt x="74642" y="110"/>
                  </a:lnTo>
                  <a:cubicBezTo>
                    <a:pt x="65798" y="866"/>
                    <a:pt x="47100" y="866"/>
                    <a:pt x="37498" y="866"/>
                  </a:cubicBezTo>
                  <a:cubicBezTo>
                    <a:pt x="27895" y="866"/>
                    <a:pt x="8944" y="866"/>
                    <a:pt x="100" y="110"/>
                  </a:cubicBezTo>
                  <a:lnTo>
                    <a:pt x="100" y="7928"/>
                  </a:lnTo>
                  <a:lnTo>
                    <a:pt x="6164" y="7928"/>
                  </a:lnTo>
                  <a:cubicBezTo>
                    <a:pt x="25621" y="7928"/>
                    <a:pt x="26127" y="10702"/>
                    <a:pt x="26127" y="19780"/>
                  </a:cubicBezTo>
                  <a:lnTo>
                    <a:pt x="26127" y="152681"/>
                  </a:lnTo>
                  <a:cubicBezTo>
                    <a:pt x="26127" y="161760"/>
                    <a:pt x="25621" y="164534"/>
                    <a:pt x="6164" y="164534"/>
                  </a:cubicBezTo>
                  <a:lnTo>
                    <a:pt x="100" y="164534"/>
                  </a:lnTo>
                  <a:lnTo>
                    <a:pt x="100" y="172352"/>
                  </a:lnTo>
                  <a:cubicBezTo>
                    <a:pt x="8944" y="171595"/>
                    <a:pt x="27643" y="171595"/>
                    <a:pt x="37245" y="171595"/>
                  </a:cubicBezTo>
                  <a:cubicBezTo>
                    <a:pt x="46847" y="171595"/>
                    <a:pt x="65798" y="171595"/>
                    <a:pt x="74642" y="172352"/>
                  </a:cubicBezTo>
                  <a:lnTo>
                    <a:pt x="74642" y="164534"/>
                  </a:lnTo>
                  <a:lnTo>
                    <a:pt x="68578" y="164534"/>
                  </a:lnTo>
                  <a:cubicBezTo>
                    <a:pt x="49121" y="164534"/>
                    <a:pt x="48616" y="161760"/>
                    <a:pt x="48616" y="152681"/>
                  </a:cubicBezTo>
                  <a:lnTo>
                    <a:pt x="48616" y="108549"/>
                  </a:lnTo>
                  <a:lnTo>
                    <a:pt x="77927" y="80809"/>
                  </a:lnTo>
                  <a:lnTo>
                    <a:pt x="123664" y="148394"/>
                  </a:lnTo>
                  <a:cubicBezTo>
                    <a:pt x="125180" y="150664"/>
                    <a:pt x="127454" y="153942"/>
                    <a:pt x="127454" y="156969"/>
                  </a:cubicBezTo>
                  <a:cubicBezTo>
                    <a:pt x="127454" y="164534"/>
                    <a:pt x="117599" y="164534"/>
                    <a:pt x="112545" y="164534"/>
                  </a:cubicBezTo>
                  <a:lnTo>
                    <a:pt x="112545" y="172352"/>
                  </a:lnTo>
                  <a:cubicBezTo>
                    <a:pt x="121389" y="171595"/>
                    <a:pt x="139078" y="171595"/>
                    <a:pt x="148680" y="171595"/>
                  </a:cubicBezTo>
                  <a:cubicBezTo>
                    <a:pt x="157524" y="171595"/>
                    <a:pt x="167126" y="171847"/>
                    <a:pt x="177739" y="172352"/>
                  </a:cubicBezTo>
                  <a:lnTo>
                    <a:pt x="177739" y="164534"/>
                  </a:lnTo>
                  <a:cubicBezTo>
                    <a:pt x="164093" y="164534"/>
                    <a:pt x="158787" y="163525"/>
                    <a:pt x="151206" y="152429"/>
                  </a:cubicBezTo>
                  <a:lnTo>
                    <a:pt x="92836" y="66686"/>
                  </a:lnTo>
                  <a:close/>
                </a:path>
              </a:pathLst>
            </a:custGeom>
            <a:grpFill/>
            <a:ln w="25363" cap="flat">
              <a:noFill/>
              <a:prstDash val="solid"/>
              <a:miter/>
            </a:ln>
          </p:spPr>
          <p:txBody>
            <a:bodyPr rtlCol="0" anchor="ctr"/>
            <a:lstStyle/>
            <a:p>
              <a:endParaRPr lang="en-US"/>
            </a:p>
          </p:txBody>
        </p:sp>
        <p:sp>
          <p:nvSpPr>
            <p:cNvPr id="1412" name="Freeform: Shape 1411">
              <a:extLst>
                <a:ext uri="{FF2B5EF4-FFF2-40B4-BE49-F238E27FC236}">
                  <a16:creationId xmlns:a16="http://schemas.microsoft.com/office/drawing/2014/main" id="{CEB7D484-39FC-CCA4-8F4C-B854C52A2D09}"/>
                </a:ext>
              </a:extLst>
            </p:cNvPr>
            <p:cNvSpPr/>
            <p:nvPr>
              <p:custDataLst>
                <p:tags r:id="rId158"/>
              </p:custDataLst>
            </p:nvPr>
          </p:nvSpPr>
          <p:spPr>
            <a:xfrm>
              <a:off x="5287406" y="5308983"/>
              <a:ext cx="75806" cy="10087"/>
            </a:xfrm>
            <a:custGeom>
              <a:avLst/>
              <a:gdLst>
                <a:gd name="connsiteX0" fmla="*/ 0 w 75806"/>
                <a:gd name="connsiteY0" fmla="*/ 0 h 10087"/>
                <a:gd name="connsiteX1" fmla="*/ 75807 w 75806"/>
                <a:gd name="connsiteY1" fmla="*/ 0 h 10087"/>
                <a:gd name="connsiteX2" fmla="*/ 75807 w 75806"/>
                <a:gd name="connsiteY2" fmla="*/ 10087 h 10087"/>
                <a:gd name="connsiteX3" fmla="*/ 0 w 75806"/>
                <a:gd name="connsiteY3" fmla="*/ 10087 h 10087"/>
              </a:gdLst>
              <a:ahLst/>
              <a:cxnLst>
                <a:cxn ang="0">
                  <a:pos x="connsiteX0" y="connsiteY0"/>
                </a:cxn>
                <a:cxn ang="0">
                  <a:pos x="connsiteX1" y="connsiteY1"/>
                </a:cxn>
                <a:cxn ang="0">
                  <a:pos x="connsiteX2" y="connsiteY2"/>
                </a:cxn>
                <a:cxn ang="0">
                  <a:pos x="connsiteX3" y="connsiteY3"/>
                </a:cxn>
              </a:cxnLst>
              <a:rect l="l" t="t" r="r" b="b"/>
              <a:pathLst>
                <a:path w="75806" h="10087">
                  <a:moveTo>
                    <a:pt x="0" y="0"/>
                  </a:moveTo>
                  <a:lnTo>
                    <a:pt x="75807" y="0"/>
                  </a:lnTo>
                  <a:lnTo>
                    <a:pt x="75807" y="10087"/>
                  </a:lnTo>
                  <a:lnTo>
                    <a:pt x="0" y="10087"/>
                  </a:lnTo>
                  <a:close/>
                </a:path>
              </a:pathLst>
            </a:custGeom>
            <a:grpFill/>
            <a:ln w="25363" cap="flat">
              <a:noFill/>
              <a:prstDash val="solid"/>
              <a:miter/>
            </a:ln>
          </p:spPr>
          <p:txBody>
            <a:bodyPr rtlCol="0" anchor="ctr"/>
            <a:lstStyle/>
            <a:p>
              <a:endParaRPr lang="en-US"/>
            </a:p>
          </p:txBody>
        </p:sp>
        <p:sp>
          <p:nvSpPr>
            <p:cNvPr id="1413" name="Freeform: Shape 1412">
              <a:extLst>
                <a:ext uri="{FF2B5EF4-FFF2-40B4-BE49-F238E27FC236}">
                  <a16:creationId xmlns:a16="http://schemas.microsoft.com/office/drawing/2014/main" id="{70F84993-3386-7AB5-AB39-F3FA0144E318}"/>
                </a:ext>
              </a:extLst>
            </p:cNvPr>
            <p:cNvSpPr/>
            <p:nvPr>
              <p:custDataLst>
                <p:tags r:id="rId159"/>
              </p:custDataLst>
            </p:nvPr>
          </p:nvSpPr>
          <p:spPr>
            <a:xfrm>
              <a:off x="5373068" y="5151115"/>
              <a:ext cx="106380" cy="173502"/>
            </a:xfrm>
            <a:custGeom>
              <a:avLst/>
              <a:gdLst>
                <a:gd name="connsiteX0" fmla="*/ 106492 w 106380"/>
                <a:gd name="connsiteY0" fmla="*/ 87366 h 173502"/>
                <a:gd name="connsiteX1" fmla="*/ 96385 w 106380"/>
                <a:gd name="connsiteY1" fmla="*/ 28354 h 173502"/>
                <a:gd name="connsiteX2" fmla="*/ 53428 w 106380"/>
                <a:gd name="connsiteY2" fmla="*/ 110 h 173502"/>
                <a:gd name="connsiteX3" fmla="*/ 9461 w 106380"/>
                <a:gd name="connsiteY3" fmla="*/ 30120 h 173502"/>
                <a:gd name="connsiteX4" fmla="*/ 111 w 106380"/>
                <a:gd name="connsiteY4" fmla="*/ 87366 h 173502"/>
                <a:gd name="connsiteX5" fmla="*/ 11482 w 106380"/>
                <a:gd name="connsiteY5" fmla="*/ 148142 h 173502"/>
                <a:gd name="connsiteX6" fmla="*/ 53175 w 106380"/>
                <a:gd name="connsiteY6" fmla="*/ 173613 h 173502"/>
                <a:gd name="connsiteX7" fmla="*/ 97143 w 106380"/>
                <a:gd name="connsiteY7" fmla="*/ 144359 h 173502"/>
                <a:gd name="connsiteX8" fmla="*/ 106492 w 106380"/>
                <a:gd name="connsiteY8" fmla="*/ 87366 h 173502"/>
                <a:gd name="connsiteX9" fmla="*/ 53175 w 106380"/>
                <a:gd name="connsiteY9" fmla="*/ 168065 h 173502"/>
                <a:gd name="connsiteX10" fmla="*/ 23864 w 106380"/>
                <a:gd name="connsiteY10" fmla="*/ 137550 h 173502"/>
                <a:gd name="connsiteX11" fmla="*/ 21084 w 106380"/>
                <a:gd name="connsiteY11" fmla="*/ 84339 h 173502"/>
                <a:gd name="connsiteX12" fmla="*/ 23106 w 106380"/>
                <a:gd name="connsiteY12" fmla="*/ 37937 h 173502"/>
                <a:gd name="connsiteX13" fmla="*/ 53175 w 106380"/>
                <a:gd name="connsiteY13" fmla="*/ 5658 h 173502"/>
                <a:gd name="connsiteX14" fmla="*/ 82992 w 106380"/>
                <a:gd name="connsiteY14" fmla="*/ 35163 h 173502"/>
                <a:gd name="connsiteX15" fmla="*/ 85519 w 106380"/>
                <a:gd name="connsiteY15" fmla="*/ 84339 h 173502"/>
                <a:gd name="connsiteX16" fmla="*/ 82740 w 106380"/>
                <a:gd name="connsiteY16" fmla="*/ 136542 h 173502"/>
                <a:gd name="connsiteX17" fmla="*/ 53175 w 106380"/>
                <a:gd name="connsiteY17" fmla="*/ 168065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380" h="173502">
                  <a:moveTo>
                    <a:pt x="106492" y="87366"/>
                  </a:moveTo>
                  <a:cubicBezTo>
                    <a:pt x="106492" y="67191"/>
                    <a:pt x="105229" y="47016"/>
                    <a:pt x="96385" y="28354"/>
                  </a:cubicBezTo>
                  <a:cubicBezTo>
                    <a:pt x="84761" y="4145"/>
                    <a:pt x="64041" y="110"/>
                    <a:pt x="53428" y="110"/>
                  </a:cubicBezTo>
                  <a:cubicBezTo>
                    <a:pt x="38267" y="110"/>
                    <a:pt x="19821" y="6667"/>
                    <a:pt x="9461" y="30120"/>
                  </a:cubicBezTo>
                  <a:cubicBezTo>
                    <a:pt x="1375" y="47520"/>
                    <a:pt x="111" y="67191"/>
                    <a:pt x="111" y="87366"/>
                  </a:cubicBezTo>
                  <a:cubicBezTo>
                    <a:pt x="111" y="106279"/>
                    <a:pt x="1122" y="128976"/>
                    <a:pt x="11482" y="148142"/>
                  </a:cubicBezTo>
                  <a:cubicBezTo>
                    <a:pt x="22348" y="168569"/>
                    <a:pt x="40794" y="173613"/>
                    <a:pt x="53175" y="173613"/>
                  </a:cubicBezTo>
                  <a:cubicBezTo>
                    <a:pt x="66821" y="173613"/>
                    <a:pt x="86025" y="168317"/>
                    <a:pt x="97143" y="144359"/>
                  </a:cubicBezTo>
                  <a:cubicBezTo>
                    <a:pt x="105229" y="126959"/>
                    <a:pt x="106492" y="107288"/>
                    <a:pt x="106492" y="87366"/>
                  </a:cubicBezTo>
                  <a:close/>
                  <a:moveTo>
                    <a:pt x="53175" y="168065"/>
                  </a:moveTo>
                  <a:cubicBezTo>
                    <a:pt x="43321" y="168065"/>
                    <a:pt x="28412" y="161760"/>
                    <a:pt x="23864" y="137550"/>
                  </a:cubicBezTo>
                  <a:cubicBezTo>
                    <a:pt x="21084" y="122419"/>
                    <a:pt x="21084" y="99218"/>
                    <a:pt x="21084" y="84339"/>
                  </a:cubicBezTo>
                  <a:cubicBezTo>
                    <a:pt x="21084" y="68200"/>
                    <a:pt x="21084" y="51555"/>
                    <a:pt x="23106" y="37937"/>
                  </a:cubicBezTo>
                  <a:cubicBezTo>
                    <a:pt x="27907" y="7928"/>
                    <a:pt x="46858" y="5658"/>
                    <a:pt x="53175" y="5658"/>
                  </a:cubicBezTo>
                  <a:cubicBezTo>
                    <a:pt x="61514" y="5658"/>
                    <a:pt x="78191" y="10197"/>
                    <a:pt x="82992" y="35163"/>
                  </a:cubicBezTo>
                  <a:cubicBezTo>
                    <a:pt x="85519" y="49286"/>
                    <a:pt x="85519" y="68452"/>
                    <a:pt x="85519" y="84339"/>
                  </a:cubicBezTo>
                  <a:cubicBezTo>
                    <a:pt x="85519" y="103253"/>
                    <a:pt x="85519" y="120402"/>
                    <a:pt x="82740" y="136542"/>
                  </a:cubicBezTo>
                  <a:cubicBezTo>
                    <a:pt x="78949" y="160499"/>
                    <a:pt x="64546" y="168065"/>
                    <a:pt x="53175" y="168065"/>
                  </a:cubicBezTo>
                  <a:close/>
                </a:path>
              </a:pathLst>
            </a:custGeom>
            <a:grpFill/>
            <a:ln w="25363" cap="flat">
              <a:noFill/>
              <a:prstDash val="solid"/>
              <a:miter/>
            </a:ln>
          </p:spPr>
          <p:txBody>
            <a:bodyPr rtlCol="0" anchor="ctr"/>
            <a:lstStyle/>
            <a:p>
              <a:endParaRPr lang="en-US"/>
            </a:p>
          </p:txBody>
        </p:sp>
        <p:sp>
          <p:nvSpPr>
            <p:cNvPr id="1414" name="Freeform: Shape 1413">
              <a:extLst>
                <a:ext uri="{FF2B5EF4-FFF2-40B4-BE49-F238E27FC236}">
                  <a16:creationId xmlns:a16="http://schemas.microsoft.com/office/drawing/2014/main" id="{6C42F720-EF21-F46B-AFBF-92CD3BC2BD0A}"/>
                </a:ext>
              </a:extLst>
            </p:cNvPr>
            <p:cNvSpPr/>
            <p:nvPr>
              <p:custDataLst>
                <p:tags r:id="rId160"/>
              </p:custDataLst>
            </p:nvPr>
          </p:nvSpPr>
          <p:spPr>
            <a:xfrm>
              <a:off x="5699287" y="5107236"/>
              <a:ext cx="10107" cy="302621"/>
            </a:xfrm>
            <a:custGeom>
              <a:avLst/>
              <a:gdLst>
                <a:gd name="connsiteX0" fmla="*/ 0 w 10107"/>
                <a:gd name="connsiteY0" fmla="*/ 0 h 302621"/>
                <a:gd name="connsiteX1" fmla="*/ 10107 w 10107"/>
                <a:gd name="connsiteY1" fmla="*/ 0 h 302621"/>
                <a:gd name="connsiteX2" fmla="*/ 10107 w 10107"/>
                <a:gd name="connsiteY2" fmla="*/ 302621 h 302621"/>
                <a:gd name="connsiteX3" fmla="*/ 0 w 10107"/>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07" h="302621">
                  <a:moveTo>
                    <a:pt x="0" y="0"/>
                  </a:moveTo>
                  <a:lnTo>
                    <a:pt x="10107" y="0"/>
                  </a:lnTo>
                  <a:lnTo>
                    <a:pt x="10107" y="302621"/>
                  </a:lnTo>
                  <a:lnTo>
                    <a:pt x="0" y="302621"/>
                  </a:lnTo>
                  <a:close/>
                </a:path>
              </a:pathLst>
            </a:custGeom>
            <a:grpFill/>
            <a:ln w="25363" cap="flat">
              <a:noFill/>
              <a:prstDash val="solid"/>
              <a:miter/>
            </a:ln>
          </p:spPr>
          <p:txBody>
            <a:bodyPr rtlCol="0" anchor="ctr"/>
            <a:lstStyle/>
            <a:p>
              <a:endParaRPr lang="en-US"/>
            </a:p>
          </p:txBody>
        </p:sp>
        <p:sp>
          <p:nvSpPr>
            <p:cNvPr id="1415" name="Freeform: Shape 1414">
              <a:extLst>
                <a:ext uri="{FF2B5EF4-FFF2-40B4-BE49-F238E27FC236}">
                  <a16:creationId xmlns:a16="http://schemas.microsoft.com/office/drawing/2014/main" id="{F4968CED-D692-7580-0B3B-D18FC265828A}"/>
                </a:ext>
              </a:extLst>
            </p:cNvPr>
            <p:cNvSpPr/>
            <p:nvPr>
              <p:custDataLst>
                <p:tags r:id="rId161"/>
              </p:custDataLst>
            </p:nvPr>
          </p:nvSpPr>
          <p:spPr>
            <a:xfrm>
              <a:off x="5998172" y="5151115"/>
              <a:ext cx="104864" cy="173502"/>
            </a:xfrm>
            <a:custGeom>
              <a:avLst/>
              <a:gdLst>
                <a:gd name="connsiteX0" fmla="*/ 30711 w 104864"/>
                <a:gd name="connsiteY0" fmla="*/ 52816 h 173502"/>
                <a:gd name="connsiteX1" fmla="*/ 18077 w 104864"/>
                <a:gd name="connsiteY1" fmla="*/ 32389 h 173502"/>
                <a:gd name="connsiteX2" fmla="*/ 52442 w 104864"/>
                <a:gd name="connsiteY2" fmla="*/ 6414 h 173502"/>
                <a:gd name="connsiteX3" fmla="*/ 87060 w 104864"/>
                <a:gd name="connsiteY3" fmla="*/ 37685 h 173502"/>
                <a:gd name="connsiteX4" fmla="*/ 62044 w 104864"/>
                <a:gd name="connsiteY4" fmla="*/ 72991 h 173502"/>
                <a:gd name="connsiteX5" fmla="*/ 30711 w 104864"/>
                <a:gd name="connsiteY5" fmla="*/ 52816 h 173502"/>
                <a:gd name="connsiteX6" fmla="*/ 67603 w 104864"/>
                <a:gd name="connsiteY6" fmla="*/ 76774 h 173502"/>
                <a:gd name="connsiteX7" fmla="*/ 98178 w 104864"/>
                <a:gd name="connsiteY7" fmla="*/ 37685 h 173502"/>
                <a:gd name="connsiteX8" fmla="*/ 52695 w 104864"/>
                <a:gd name="connsiteY8" fmla="*/ 110 h 173502"/>
                <a:gd name="connsiteX9" fmla="*/ 6958 w 104864"/>
                <a:gd name="connsiteY9" fmla="*/ 42225 h 173502"/>
                <a:gd name="connsiteX10" fmla="*/ 18077 w 104864"/>
                <a:gd name="connsiteY10" fmla="*/ 69965 h 173502"/>
                <a:gd name="connsiteX11" fmla="*/ 36523 w 104864"/>
                <a:gd name="connsiteY11" fmla="*/ 83583 h 173502"/>
                <a:gd name="connsiteX12" fmla="*/ 136 w 104864"/>
                <a:gd name="connsiteY12" fmla="*/ 129985 h 173502"/>
                <a:gd name="connsiteX13" fmla="*/ 52442 w 104864"/>
                <a:gd name="connsiteY13" fmla="*/ 173613 h 173502"/>
                <a:gd name="connsiteX14" fmla="*/ 105001 w 104864"/>
                <a:gd name="connsiteY14" fmla="*/ 125698 h 173502"/>
                <a:gd name="connsiteX15" fmla="*/ 92619 w 104864"/>
                <a:gd name="connsiteY15" fmla="*/ 94679 h 173502"/>
                <a:gd name="connsiteX16" fmla="*/ 67603 w 104864"/>
                <a:gd name="connsiteY16" fmla="*/ 76774 h 173502"/>
                <a:gd name="connsiteX17" fmla="*/ 42335 w 104864"/>
                <a:gd name="connsiteY17" fmla="*/ 87366 h 173502"/>
                <a:gd name="connsiteX18" fmla="*/ 73415 w 104864"/>
                <a:gd name="connsiteY18" fmla="*/ 107036 h 173502"/>
                <a:gd name="connsiteX19" fmla="*/ 92366 w 104864"/>
                <a:gd name="connsiteY19" fmla="*/ 134776 h 173502"/>
                <a:gd name="connsiteX20" fmla="*/ 52695 w 104864"/>
                <a:gd name="connsiteY20" fmla="*/ 166552 h 173502"/>
                <a:gd name="connsiteX21" fmla="*/ 12770 w 104864"/>
                <a:gd name="connsiteY21" fmla="*/ 129985 h 173502"/>
                <a:gd name="connsiteX22" fmla="*/ 42335 w 104864"/>
                <a:gd name="connsiteY22" fmla="*/ 87366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4864" h="173502">
                  <a:moveTo>
                    <a:pt x="30711" y="52816"/>
                  </a:moveTo>
                  <a:cubicBezTo>
                    <a:pt x="19087" y="45251"/>
                    <a:pt x="18077" y="36677"/>
                    <a:pt x="18077" y="32389"/>
                  </a:cubicBezTo>
                  <a:cubicBezTo>
                    <a:pt x="18077" y="17006"/>
                    <a:pt x="34501" y="6414"/>
                    <a:pt x="52442" y="6414"/>
                  </a:cubicBezTo>
                  <a:cubicBezTo>
                    <a:pt x="70888" y="6414"/>
                    <a:pt x="87060" y="19528"/>
                    <a:pt x="87060" y="37685"/>
                  </a:cubicBezTo>
                  <a:cubicBezTo>
                    <a:pt x="87060" y="52060"/>
                    <a:pt x="77205" y="64165"/>
                    <a:pt x="62044" y="72991"/>
                  </a:cubicBezTo>
                  <a:lnTo>
                    <a:pt x="30711" y="52816"/>
                  </a:lnTo>
                  <a:close/>
                  <a:moveTo>
                    <a:pt x="67603" y="76774"/>
                  </a:moveTo>
                  <a:cubicBezTo>
                    <a:pt x="85797" y="67443"/>
                    <a:pt x="98178" y="54329"/>
                    <a:pt x="98178" y="37685"/>
                  </a:cubicBezTo>
                  <a:cubicBezTo>
                    <a:pt x="98178" y="14484"/>
                    <a:pt x="75689" y="110"/>
                    <a:pt x="52695" y="110"/>
                  </a:cubicBezTo>
                  <a:cubicBezTo>
                    <a:pt x="27426" y="110"/>
                    <a:pt x="6958" y="18771"/>
                    <a:pt x="6958" y="42225"/>
                  </a:cubicBezTo>
                  <a:cubicBezTo>
                    <a:pt x="6958" y="46764"/>
                    <a:pt x="7464" y="58112"/>
                    <a:pt x="18077" y="69965"/>
                  </a:cubicBezTo>
                  <a:cubicBezTo>
                    <a:pt x="20856" y="72991"/>
                    <a:pt x="30206" y="79296"/>
                    <a:pt x="36523" y="83583"/>
                  </a:cubicBezTo>
                  <a:cubicBezTo>
                    <a:pt x="21867" y="90896"/>
                    <a:pt x="136" y="105019"/>
                    <a:pt x="136" y="129985"/>
                  </a:cubicBezTo>
                  <a:cubicBezTo>
                    <a:pt x="136" y="156716"/>
                    <a:pt x="25910" y="173613"/>
                    <a:pt x="52442" y="173613"/>
                  </a:cubicBezTo>
                  <a:cubicBezTo>
                    <a:pt x="80996" y="173613"/>
                    <a:pt x="105001" y="152681"/>
                    <a:pt x="105001" y="125698"/>
                  </a:cubicBezTo>
                  <a:cubicBezTo>
                    <a:pt x="105001" y="116619"/>
                    <a:pt x="102221" y="105271"/>
                    <a:pt x="92619" y="94679"/>
                  </a:cubicBezTo>
                  <a:cubicBezTo>
                    <a:pt x="87818" y="89383"/>
                    <a:pt x="83775" y="86861"/>
                    <a:pt x="67603" y="76774"/>
                  </a:cubicBezTo>
                  <a:close/>
                  <a:moveTo>
                    <a:pt x="42335" y="87366"/>
                  </a:moveTo>
                  <a:lnTo>
                    <a:pt x="73415" y="107036"/>
                  </a:lnTo>
                  <a:cubicBezTo>
                    <a:pt x="80490" y="111827"/>
                    <a:pt x="92366" y="119393"/>
                    <a:pt x="92366" y="134776"/>
                  </a:cubicBezTo>
                  <a:cubicBezTo>
                    <a:pt x="92366" y="153438"/>
                    <a:pt x="73415" y="166552"/>
                    <a:pt x="52695" y="166552"/>
                  </a:cubicBezTo>
                  <a:cubicBezTo>
                    <a:pt x="30964" y="166552"/>
                    <a:pt x="12770" y="150916"/>
                    <a:pt x="12770" y="129985"/>
                  </a:cubicBezTo>
                  <a:cubicBezTo>
                    <a:pt x="12770" y="115358"/>
                    <a:pt x="20856" y="99218"/>
                    <a:pt x="42335" y="87366"/>
                  </a:cubicBezTo>
                  <a:close/>
                </a:path>
              </a:pathLst>
            </a:custGeom>
            <a:grpFill/>
            <a:ln w="25363" cap="flat">
              <a:noFill/>
              <a:prstDash val="solid"/>
              <a:miter/>
            </a:ln>
          </p:spPr>
          <p:txBody>
            <a:bodyPr rtlCol="0" anchor="ctr"/>
            <a:lstStyle/>
            <a:p>
              <a:endParaRPr lang="en-US"/>
            </a:p>
          </p:txBody>
        </p:sp>
        <p:sp>
          <p:nvSpPr>
            <p:cNvPr id="1416" name="Freeform: Shape 1415">
              <a:extLst>
                <a:ext uri="{FF2B5EF4-FFF2-40B4-BE49-F238E27FC236}">
                  <a16:creationId xmlns:a16="http://schemas.microsoft.com/office/drawing/2014/main" id="{2B1C41C8-6F73-FAFE-FCEC-4CB900C54AA7}"/>
                </a:ext>
              </a:extLst>
            </p:cNvPr>
            <p:cNvSpPr/>
            <p:nvPr>
              <p:custDataLst>
                <p:tags r:id="rId162"/>
              </p:custDataLst>
            </p:nvPr>
          </p:nvSpPr>
          <p:spPr>
            <a:xfrm>
              <a:off x="6128053" y="5148593"/>
              <a:ext cx="108402" cy="176024"/>
            </a:xfrm>
            <a:custGeom>
              <a:avLst/>
              <a:gdLst>
                <a:gd name="connsiteX0" fmla="*/ 106269 w 108402"/>
                <a:gd name="connsiteY0" fmla="*/ 17006 h 176024"/>
                <a:gd name="connsiteX1" fmla="*/ 108543 w 108402"/>
                <a:gd name="connsiteY1" fmla="*/ 8180 h 176024"/>
                <a:gd name="connsiteX2" fmla="*/ 47141 w 108402"/>
                <a:gd name="connsiteY2" fmla="*/ 8180 h 176024"/>
                <a:gd name="connsiteX3" fmla="*/ 14797 w 108402"/>
                <a:gd name="connsiteY3" fmla="*/ 110 h 176024"/>
                <a:gd name="connsiteX4" fmla="*/ 8480 w 108402"/>
                <a:gd name="connsiteY4" fmla="*/ 110 h 176024"/>
                <a:gd name="connsiteX5" fmla="*/ 141 w 108402"/>
                <a:gd name="connsiteY5" fmla="*/ 52060 h 176024"/>
                <a:gd name="connsiteX6" fmla="*/ 6458 w 108402"/>
                <a:gd name="connsiteY6" fmla="*/ 52060 h 176024"/>
                <a:gd name="connsiteX7" fmla="*/ 12775 w 108402"/>
                <a:gd name="connsiteY7" fmla="*/ 29111 h 176024"/>
                <a:gd name="connsiteX8" fmla="*/ 37539 w 108402"/>
                <a:gd name="connsiteY8" fmla="*/ 27598 h 176024"/>
                <a:gd name="connsiteX9" fmla="*/ 89845 w 108402"/>
                <a:gd name="connsiteY9" fmla="*/ 27598 h 176024"/>
                <a:gd name="connsiteX10" fmla="*/ 61544 w 108402"/>
                <a:gd name="connsiteY10" fmla="*/ 67443 h 176024"/>
                <a:gd name="connsiteX11" fmla="*/ 30463 w 108402"/>
                <a:gd name="connsiteY11" fmla="*/ 162264 h 176024"/>
                <a:gd name="connsiteX12" fmla="*/ 42087 w 108402"/>
                <a:gd name="connsiteY12" fmla="*/ 176135 h 176024"/>
                <a:gd name="connsiteX13" fmla="*/ 53710 w 108402"/>
                <a:gd name="connsiteY13" fmla="*/ 162264 h 176024"/>
                <a:gd name="connsiteX14" fmla="*/ 53710 w 108402"/>
                <a:gd name="connsiteY14" fmla="*/ 149403 h 176024"/>
                <a:gd name="connsiteX15" fmla="*/ 56490 w 108402"/>
                <a:gd name="connsiteY15" fmla="*/ 108045 h 176024"/>
                <a:gd name="connsiteX16" fmla="*/ 72157 w 108402"/>
                <a:gd name="connsiteY16" fmla="*/ 64921 h 176024"/>
                <a:gd name="connsiteX17" fmla="*/ 106269 w 108402"/>
                <a:gd name="connsiteY17" fmla="*/ 17006 h 17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402" h="176024">
                  <a:moveTo>
                    <a:pt x="106269" y="17006"/>
                  </a:moveTo>
                  <a:cubicBezTo>
                    <a:pt x="108543" y="13980"/>
                    <a:pt x="108543" y="13476"/>
                    <a:pt x="108543" y="8180"/>
                  </a:cubicBezTo>
                  <a:lnTo>
                    <a:pt x="47141" y="8180"/>
                  </a:lnTo>
                  <a:cubicBezTo>
                    <a:pt x="16313" y="8180"/>
                    <a:pt x="15807" y="4901"/>
                    <a:pt x="14797" y="110"/>
                  </a:cubicBezTo>
                  <a:lnTo>
                    <a:pt x="8480" y="110"/>
                  </a:lnTo>
                  <a:lnTo>
                    <a:pt x="141" y="52060"/>
                  </a:lnTo>
                  <a:lnTo>
                    <a:pt x="6458" y="52060"/>
                  </a:lnTo>
                  <a:cubicBezTo>
                    <a:pt x="7216" y="48025"/>
                    <a:pt x="9490" y="32137"/>
                    <a:pt x="12775" y="29111"/>
                  </a:cubicBezTo>
                  <a:cubicBezTo>
                    <a:pt x="14544" y="27598"/>
                    <a:pt x="34254" y="27598"/>
                    <a:pt x="37539" y="27598"/>
                  </a:cubicBezTo>
                  <a:lnTo>
                    <a:pt x="89845" y="27598"/>
                  </a:lnTo>
                  <a:cubicBezTo>
                    <a:pt x="87065" y="31633"/>
                    <a:pt x="67103" y="59121"/>
                    <a:pt x="61544" y="67443"/>
                  </a:cubicBezTo>
                  <a:cubicBezTo>
                    <a:pt x="38802" y="101488"/>
                    <a:pt x="30463" y="136542"/>
                    <a:pt x="30463" y="162264"/>
                  </a:cubicBezTo>
                  <a:cubicBezTo>
                    <a:pt x="30463" y="164786"/>
                    <a:pt x="30463" y="176135"/>
                    <a:pt x="42087" y="176135"/>
                  </a:cubicBezTo>
                  <a:cubicBezTo>
                    <a:pt x="53710" y="176135"/>
                    <a:pt x="53710" y="164786"/>
                    <a:pt x="53710" y="162264"/>
                  </a:cubicBezTo>
                  <a:lnTo>
                    <a:pt x="53710" y="149403"/>
                  </a:lnTo>
                  <a:cubicBezTo>
                    <a:pt x="53710" y="135533"/>
                    <a:pt x="54468" y="121663"/>
                    <a:pt x="56490" y="108045"/>
                  </a:cubicBezTo>
                  <a:cubicBezTo>
                    <a:pt x="57501" y="102245"/>
                    <a:pt x="61038" y="80557"/>
                    <a:pt x="72157" y="64921"/>
                  </a:cubicBezTo>
                  <a:lnTo>
                    <a:pt x="106269" y="17006"/>
                  </a:lnTo>
                  <a:close/>
                </a:path>
              </a:pathLst>
            </a:custGeom>
            <a:grpFill/>
            <a:ln w="25363" cap="flat">
              <a:noFill/>
              <a:prstDash val="solid"/>
              <a:miter/>
            </a:ln>
          </p:spPr>
          <p:txBody>
            <a:bodyPr rtlCol="0" anchor="ctr"/>
            <a:lstStyle/>
            <a:p>
              <a:endParaRPr lang="en-US"/>
            </a:p>
          </p:txBody>
        </p:sp>
        <p:sp>
          <p:nvSpPr>
            <p:cNvPr id="1417" name="Freeform: Shape 1416">
              <a:extLst>
                <a:ext uri="{FF2B5EF4-FFF2-40B4-BE49-F238E27FC236}">
                  <a16:creationId xmlns:a16="http://schemas.microsoft.com/office/drawing/2014/main" id="{8FE4A69E-0D27-CA38-13FB-D46EBAC5AD0E}"/>
                </a:ext>
              </a:extLst>
            </p:cNvPr>
            <p:cNvSpPr/>
            <p:nvPr>
              <p:custDataLst>
                <p:tags r:id="rId163"/>
              </p:custDataLst>
            </p:nvPr>
          </p:nvSpPr>
          <p:spPr>
            <a:xfrm>
              <a:off x="6261978" y="5292338"/>
              <a:ext cx="26784" cy="26731"/>
            </a:xfrm>
            <a:custGeom>
              <a:avLst/>
              <a:gdLst>
                <a:gd name="connsiteX0" fmla="*/ 26931 w 26784"/>
                <a:gd name="connsiteY0" fmla="*/ 13476 h 26731"/>
                <a:gd name="connsiteX1" fmla="*/ 13538 w 26784"/>
                <a:gd name="connsiteY1" fmla="*/ 110 h 26731"/>
                <a:gd name="connsiteX2" fmla="*/ 146 w 26784"/>
                <a:gd name="connsiteY2" fmla="*/ 13476 h 26731"/>
                <a:gd name="connsiteX3" fmla="*/ 13538 w 26784"/>
                <a:gd name="connsiteY3" fmla="*/ 26841 h 26731"/>
                <a:gd name="connsiteX4" fmla="*/ 26931 w 26784"/>
                <a:gd name="connsiteY4" fmla="*/ 13476 h 26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84" h="26731">
                  <a:moveTo>
                    <a:pt x="26931" y="13476"/>
                  </a:moveTo>
                  <a:cubicBezTo>
                    <a:pt x="26931" y="6162"/>
                    <a:pt x="20866" y="110"/>
                    <a:pt x="13538" y="110"/>
                  </a:cubicBezTo>
                  <a:cubicBezTo>
                    <a:pt x="6210" y="110"/>
                    <a:pt x="146" y="6162"/>
                    <a:pt x="146" y="13476"/>
                  </a:cubicBezTo>
                  <a:cubicBezTo>
                    <a:pt x="146" y="20789"/>
                    <a:pt x="6210" y="26841"/>
                    <a:pt x="13538" y="26841"/>
                  </a:cubicBezTo>
                  <a:cubicBezTo>
                    <a:pt x="20866" y="26841"/>
                    <a:pt x="26931" y="20789"/>
                    <a:pt x="26931" y="13476"/>
                  </a:cubicBezTo>
                  <a:close/>
                </a:path>
              </a:pathLst>
            </a:custGeom>
            <a:grpFill/>
            <a:ln w="25363" cap="flat">
              <a:noFill/>
              <a:prstDash val="solid"/>
              <a:miter/>
            </a:ln>
          </p:spPr>
          <p:txBody>
            <a:bodyPr rtlCol="0" anchor="ctr"/>
            <a:lstStyle/>
            <a:p>
              <a:endParaRPr lang="en-US"/>
            </a:p>
          </p:txBody>
        </p:sp>
        <p:sp>
          <p:nvSpPr>
            <p:cNvPr id="1418" name="Freeform: Shape 1417">
              <a:extLst>
                <a:ext uri="{FF2B5EF4-FFF2-40B4-BE49-F238E27FC236}">
                  <a16:creationId xmlns:a16="http://schemas.microsoft.com/office/drawing/2014/main" id="{1BB6D6E3-E211-48D6-1CC2-0E31A74547CF}"/>
                </a:ext>
              </a:extLst>
            </p:cNvPr>
            <p:cNvSpPr/>
            <p:nvPr>
              <p:custDataLst>
                <p:tags r:id="rId164"/>
              </p:custDataLst>
            </p:nvPr>
          </p:nvSpPr>
          <p:spPr>
            <a:xfrm>
              <a:off x="6317513" y="5148341"/>
              <a:ext cx="111940" cy="170728"/>
            </a:xfrm>
            <a:custGeom>
              <a:avLst/>
              <a:gdLst>
                <a:gd name="connsiteX0" fmla="*/ 67363 w 111940"/>
                <a:gd name="connsiteY0" fmla="*/ 129228 h 170728"/>
                <a:gd name="connsiteX1" fmla="*/ 67363 w 111940"/>
                <a:gd name="connsiteY1" fmla="*/ 151168 h 170728"/>
                <a:gd name="connsiteX2" fmla="*/ 48159 w 111940"/>
                <a:gd name="connsiteY2" fmla="*/ 163021 h 170728"/>
                <a:gd name="connsiteX3" fmla="*/ 42853 w 111940"/>
                <a:gd name="connsiteY3" fmla="*/ 163021 h 170728"/>
                <a:gd name="connsiteX4" fmla="*/ 42853 w 111940"/>
                <a:gd name="connsiteY4" fmla="*/ 170839 h 170728"/>
                <a:gd name="connsiteX5" fmla="*/ 76965 w 111940"/>
                <a:gd name="connsiteY5" fmla="*/ 170082 h 170728"/>
                <a:gd name="connsiteX6" fmla="*/ 111331 w 111940"/>
                <a:gd name="connsiteY6" fmla="*/ 170839 h 170728"/>
                <a:gd name="connsiteX7" fmla="*/ 111331 w 111940"/>
                <a:gd name="connsiteY7" fmla="*/ 163021 h 170728"/>
                <a:gd name="connsiteX8" fmla="*/ 106024 w 111940"/>
                <a:gd name="connsiteY8" fmla="*/ 163021 h 170728"/>
                <a:gd name="connsiteX9" fmla="*/ 86820 w 111940"/>
                <a:gd name="connsiteY9" fmla="*/ 151168 h 170728"/>
                <a:gd name="connsiteX10" fmla="*/ 86820 w 111940"/>
                <a:gd name="connsiteY10" fmla="*/ 129228 h 170728"/>
                <a:gd name="connsiteX11" fmla="*/ 112089 w 111940"/>
                <a:gd name="connsiteY11" fmla="*/ 129228 h 170728"/>
                <a:gd name="connsiteX12" fmla="*/ 112089 w 111940"/>
                <a:gd name="connsiteY12" fmla="*/ 121411 h 170728"/>
                <a:gd name="connsiteX13" fmla="*/ 86820 w 111940"/>
                <a:gd name="connsiteY13" fmla="*/ 121411 h 170728"/>
                <a:gd name="connsiteX14" fmla="*/ 86820 w 111940"/>
                <a:gd name="connsiteY14" fmla="*/ 6667 h 170728"/>
                <a:gd name="connsiteX15" fmla="*/ 82777 w 111940"/>
                <a:gd name="connsiteY15" fmla="*/ 110 h 170728"/>
                <a:gd name="connsiteX16" fmla="*/ 77723 w 111940"/>
                <a:gd name="connsiteY16" fmla="*/ 3136 h 170728"/>
                <a:gd name="connsiteX17" fmla="*/ 149 w 111940"/>
                <a:gd name="connsiteY17" fmla="*/ 121411 h 170728"/>
                <a:gd name="connsiteX18" fmla="*/ 149 w 111940"/>
                <a:gd name="connsiteY18" fmla="*/ 129228 h 170728"/>
                <a:gd name="connsiteX19" fmla="*/ 67363 w 111940"/>
                <a:gd name="connsiteY19" fmla="*/ 129228 h 170728"/>
                <a:gd name="connsiteX20" fmla="*/ 68879 w 111940"/>
                <a:gd name="connsiteY20" fmla="*/ 121411 h 170728"/>
                <a:gd name="connsiteX21" fmla="*/ 7224 w 111940"/>
                <a:gd name="connsiteY21" fmla="*/ 121411 h 170728"/>
                <a:gd name="connsiteX22" fmla="*/ 68879 w 111940"/>
                <a:gd name="connsiteY22" fmla="*/ 27346 h 170728"/>
                <a:gd name="connsiteX23" fmla="*/ 68879 w 111940"/>
                <a:gd name="connsiteY23" fmla="*/ 121411 h 17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940" h="170728">
                  <a:moveTo>
                    <a:pt x="67363" y="129228"/>
                  </a:moveTo>
                  <a:lnTo>
                    <a:pt x="67363" y="151168"/>
                  </a:lnTo>
                  <a:cubicBezTo>
                    <a:pt x="67363" y="160247"/>
                    <a:pt x="66858" y="163021"/>
                    <a:pt x="48159" y="163021"/>
                  </a:cubicBezTo>
                  <a:lnTo>
                    <a:pt x="42853" y="163021"/>
                  </a:lnTo>
                  <a:lnTo>
                    <a:pt x="42853" y="170839"/>
                  </a:lnTo>
                  <a:cubicBezTo>
                    <a:pt x="53213" y="170082"/>
                    <a:pt x="66353" y="170082"/>
                    <a:pt x="76965" y="170082"/>
                  </a:cubicBezTo>
                  <a:cubicBezTo>
                    <a:pt x="87578" y="170082"/>
                    <a:pt x="100971" y="170082"/>
                    <a:pt x="111331" y="170839"/>
                  </a:cubicBezTo>
                  <a:lnTo>
                    <a:pt x="111331" y="163021"/>
                  </a:lnTo>
                  <a:lnTo>
                    <a:pt x="106024" y="163021"/>
                  </a:lnTo>
                  <a:cubicBezTo>
                    <a:pt x="87325" y="163021"/>
                    <a:pt x="86820" y="160247"/>
                    <a:pt x="86820" y="151168"/>
                  </a:cubicBezTo>
                  <a:lnTo>
                    <a:pt x="86820" y="129228"/>
                  </a:lnTo>
                  <a:lnTo>
                    <a:pt x="112089" y="129228"/>
                  </a:lnTo>
                  <a:lnTo>
                    <a:pt x="112089" y="121411"/>
                  </a:lnTo>
                  <a:lnTo>
                    <a:pt x="86820" y="121411"/>
                  </a:lnTo>
                  <a:lnTo>
                    <a:pt x="86820" y="6667"/>
                  </a:lnTo>
                  <a:cubicBezTo>
                    <a:pt x="86820" y="1623"/>
                    <a:pt x="86820" y="110"/>
                    <a:pt x="82777" y="110"/>
                  </a:cubicBezTo>
                  <a:cubicBezTo>
                    <a:pt x="80503" y="110"/>
                    <a:pt x="79745" y="110"/>
                    <a:pt x="77723" y="3136"/>
                  </a:cubicBezTo>
                  <a:lnTo>
                    <a:pt x="149" y="121411"/>
                  </a:lnTo>
                  <a:lnTo>
                    <a:pt x="149" y="129228"/>
                  </a:lnTo>
                  <a:lnTo>
                    <a:pt x="67363" y="129228"/>
                  </a:lnTo>
                  <a:close/>
                  <a:moveTo>
                    <a:pt x="68879" y="121411"/>
                  </a:moveTo>
                  <a:lnTo>
                    <a:pt x="7224" y="121411"/>
                  </a:lnTo>
                  <a:lnTo>
                    <a:pt x="68879" y="27346"/>
                  </a:lnTo>
                  <a:lnTo>
                    <a:pt x="68879" y="121411"/>
                  </a:lnTo>
                  <a:close/>
                </a:path>
              </a:pathLst>
            </a:custGeom>
            <a:grpFill/>
            <a:ln w="25363" cap="flat">
              <a:noFill/>
              <a:prstDash val="solid"/>
              <a:miter/>
            </a:ln>
          </p:spPr>
          <p:txBody>
            <a:bodyPr rtlCol="0" anchor="ctr"/>
            <a:lstStyle/>
            <a:p>
              <a:endParaRPr lang="en-US"/>
            </a:p>
          </p:txBody>
        </p:sp>
        <p:sp>
          <p:nvSpPr>
            <p:cNvPr id="1419" name="Freeform: Shape 1418">
              <a:extLst>
                <a:ext uri="{FF2B5EF4-FFF2-40B4-BE49-F238E27FC236}">
                  <a16:creationId xmlns:a16="http://schemas.microsoft.com/office/drawing/2014/main" id="{E3B8F56B-89F9-B772-9478-641D14373B3C}"/>
                </a:ext>
              </a:extLst>
            </p:cNvPr>
            <p:cNvSpPr/>
            <p:nvPr>
              <p:custDataLst>
                <p:tags r:id="rId165"/>
              </p:custDataLst>
            </p:nvPr>
          </p:nvSpPr>
          <p:spPr>
            <a:xfrm>
              <a:off x="6535160" y="5129932"/>
              <a:ext cx="181934" cy="203260"/>
            </a:xfrm>
            <a:custGeom>
              <a:avLst/>
              <a:gdLst>
                <a:gd name="connsiteX0" fmla="*/ 159097 w 181934"/>
                <a:gd name="connsiteY0" fmla="*/ 9693 h 203260"/>
                <a:gd name="connsiteX1" fmla="*/ 161118 w 181934"/>
                <a:gd name="connsiteY1" fmla="*/ 5153 h 203260"/>
                <a:gd name="connsiteX2" fmla="*/ 156064 w 181934"/>
                <a:gd name="connsiteY2" fmla="*/ 110 h 203260"/>
                <a:gd name="connsiteX3" fmla="*/ 150758 w 181934"/>
                <a:gd name="connsiteY3" fmla="*/ 3640 h 203260"/>
                <a:gd name="connsiteX4" fmla="*/ 102748 w 181934"/>
                <a:gd name="connsiteY4" fmla="*/ 27598 h 203260"/>
                <a:gd name="connsiteX5" fmla="*/ 55495 w 181934"/>
                <a:gd name="connsiteY5" fmla="*/ 8180 h 203260"/>
                <a:gd name="connsiteX6" fmla="*/ 37302 w 181934"/>
                <a:gd name="connsiteY6" fmla="*/ 110 h 203260"/>
                <a:gd name="connsiteX7" fmla="*/ 157 w 181934"/>
                <a:gd name="connsiteY7" fmla="*/ 50799 h 203260"/>
                <a:gd name="connsiteX8" fmla="*/ 37302 w 181934"/>
                <a:gd name="connsiteY8" fmla="*/ 101740 h 203260"/>
                <a:gd name="connsiteX9" fmla="*/ 70151 w 181934"/>
                <a:gd name="connsiteY9" fmla="*/ 51051 h 203260"/>
                <a:gd name="connsiteX10" fmla="*/ 64845 w 181934"/>
                <a:gd name="connsiteY10" fmla="*/ 22554 h 203260"/>
                <a:gd name="connsiteX11" fmla="*/ 103000 w 181934"/>
                <a:gd name="connsiteY11" fmla="*/ 33146 h 203260"/>
                <a:gd name="connsiteX12" fmla="*/ 136608 w 181934"/>
                <a:gd name="connsiteY12" fmla="*/ 24319 h 203260"/>
                <a:gd name="connsiteX13" fmla="*/ 136860 w 181934"/>
                <a:gd name="connsiteY13" fmla="*/ 24572 h 203260"/>
                <a:gd name="connsiteX14" fmla="*/ 23404 w 181934"/>
                <a:gd name="connsiteY14" fmla="*/ 193283 h 203260"/>
                <a:gd name="connsiteX15" fmla="*/ 21130 w 181934"/>
                <a:gd name="connsiteY15" fmla="*/ 198327 h 203260"/>
                <a:gd name="connsiteX16" fmla="*/ 26184 w 181934"/>
                <a:gd name="connsiteY16" fmla="*/ 203370 h 203260"/>
                <a:gd name="connsiteX17" fmla="*/ 31237 w 181934"/>
                <a:gd name="connsiteY17" fmla="*/ 199588 h 203260"/>
                <a:gd name="connsiteX18" fmla="*/ 159097 w 181934"/>
                <a:gd name="connsiteY18" fmla="*/ 9693 h 203260"/>
                <a:gd name="connsiteX19" fmla="*/ 37555 w 181934"/>
                <a:gd name="connsiteY19" fmla="*/ 96192 h 203260"/>
                <a:gd name="connsiteX20" fmla="*/ 15824 w 181934"/>
                <a:gd name="connsiteY20" fmla="*/ 51051 h 203260"/>
                <a:gd name="connsiteX21" fmla="*/ 37555 w 181934"/>
                <a:gd name="connsiteY21" fmla="*/ 5658 h 203260"/>
                <a:gd name="connsiteX22" fmla="*/ 63834 w 181934"/>
                <a:gd name="connsiteY22" fmla="*/ 50799 h 203260"/>
                <a:gd name="connsiteX23" fmla="*/ 37555 w 181934"/>
                <a:gd name="connsiteY23" fmla="*/ 96192 h 203260"/>
                <a:gd name="connsiteX24" fmla="*/ 149495 w 181934"/>
                <a:gd name="connsiteY24" fmla="*/ 197822 h 203260"/>
                <a:gd name="connsiteX25" fmla="*/ 127764 w 181934"/>
                <a:gd name="connsiteY25" fmla="*/ 152681 h 203260"/>
                <a:gd name="connsiteX26" fmla="*/ 149495 w 181934"/>
                <a:gd name="connsiteY26" fmla="*/ 107288 h 203260"/>
                <a:gd name="connsiteX27" fmla="*/ 175774 w 181934"/>
                <a:gd name="connsiteY27" fmla="*/ 152429 h 203260"/>
                <a:gd name="connsiteX28" fmla="*/ 149495 w 181934"/>
                <a:gd name="connsiteY28" fmla="*/ 197822 h 203260"/>
                <a:gd name="connsiteX29" fmla="*/ 182091 w 181934"/>
                <a:gd name="connsiteY29" fmla="*/ 152681 h 203260"/>
                <a:gd name="connsiteX30" fmla="*/ 149242 w 181934"/>
                <a:gd name="connsiteY30" fmla="*/ 101740 h 203260"/>
                <a:gd name="connsiteX31" fmla="*/ 112097 w 181934"/>
                <a:gd name="connsiteY31" fmla="*/ 152429 h 203260"/>
                <a:gd name="connsiteX32" fmla="*/ 149242 w 181934"/>
                <a:gd name="connsiteY32" fmla="*/ 203370 h 203260"/>
                <a:gd name="connsiteX33" fmla="*/ 182091 w 181934"/>
                <a:gd name="connsiteY33" fmla="*/ 152681 h 2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1934" h="203260">
                  <a:moveTo>
                    <a:pt x="159097" y="9693"/>
                  </a:moveTo>
                  <a:cubicBezTo>
                    <a:pt x="160613" y="7423"/>
                    <a:pt x="161118" y="6667"/>
                    <a:pt x="161118" y="5153"/>
                  </a:cubicBezTo>
                  <a:cubicBezTo>
                    <a:pt x="161118" y="2379"/>
                    <a:pt x="158844" y="110"/>
                    <a:pt x="156064" y="110"/>
                  </a:cubicBezTo>
                  <a:cubicBezTo>
                    <a:pt x="153538" y="110"/>
                    <a:pt x="152274" y="1875"/>
                    <a:pt x="150758" y="3640"/>
                  </a:cubicBezTo>
                  <a:cubicBezTo>
                    <a:pt x="138124" y="20789"/>
                    <a:pt x="121194" y="27598"/>
                    <a:pt x="102748" y="27598"/>
                  </a:cubicBezTo>
                  <a:cubicBezTo>
                    <a:pt x="85060" y="27598"/>
                    <a:pt x="69393" y="21293"/>
                    <a:pt x="55495" y="8180"/>
                  </a:cubicBezTo>
                  <a:cubicBezTo>
                    <a:pt x="50694" y="3893"/>
                    <a:pt x="45388" y="110"/>
                    <a:pt x="37302" y="110"/>
                  </a:cubicBezTo>
                  <a:cubicBezTo>
                    <a:pt x="18098" y="110"/>
                    <a:pt x="157" y="21293"/>
                    <a:pt x="157" y="50799"/>
                  </a:cubicBezTo>
                  <a:cubicBezTo>
                    <a:pt x="157" y="81313"/>
                    <a:pt x="18350" y="101740"/>
                    <a:pt x="37302" y="101740"/>
                  </a:cubicBezTo>
                  <a:cubicBezTo>
                    <a:pt x="55748" y="101740"/>
                    <a:pt x="70151" y="79296"/>
                    <a:pt x="70151" y="51051"/>
                  </a:cubicBezTo>
                  <a:cubicBezTo>
                    <a:pt x="70151" y="47520"/>
                    <a:pt x="70151" y="35668"/>
                    <a:pt x="64845" y="22554"/>
                  </a:cubicBezTo>
                  <a:cubicBezTo>
                    <a:pt x="81269" y="31885"/>
                    <a:pt x="93904" y="33146"/>
                    <a:pt x="103000" y="33146"/>
                  </a:cubicBezTo>
                  <a:cubicBezTo>
                    <a:pt x="122205" y="33146"/>
                    <a:pt x="135092" y="25328"/>
                    <a:pt x="136608" y="24319"/>
                  </a:cubicBezTo>
                  <a:lnTo>
                    <a:pt x="136860" y="24572"/>
                  </a:lnTo>
                  <a:lnTo>
                    <a:pt x="23404" y="193283"/>
                  </a:lnTo>
                  <a:cubicBezTo>
                    <a:pt x="21130" y="196561"/>
                    <a:pt x="21130" y="197822"/>
                    <a:pt x="21130" y="198327"/>
                  </a:cubicBezTo>
                  <a:cubicBezTo>
                    <a:pt x="21130" y="201101"/>
                    <a:pt x="23657" y="203370"/>
                    <a:pt x="26184" y="203370"/>
                  </a:cubicBezTo>
                  <a:cubicBezTo>
                    <a:pt x="28711" y="203370"/>
                    <a:pt x="29216" y="202362"/>
                    <a:pt x="31237" y="199588"/>
                  </a:cubicBezTo>
                  <a:lnTo>
                    <a:pt x="159097" y="9693"/>
                  </a:lnTo>
                  <a:close/>
                  <a:moveTo>
                    <a:pt x="37555" y="96192"/>
                  </a:moveTo>
                  <a:cubicBezTo>
                    <a:pt x="32501" y="96192"/>
                    <a:pt x="15824" y="92914"/>
                    <a:pt x="15824" y="51051"/>
                  </a:cubicBezTo>
                  <a:cubicBezTo>
                    <a:pt x="15824" y="8936"/>
                    <a:pt x="32248" y="5658"/>
                    <a:pt x="37555" y="5658"/>
                  </a:cubicBezTo>
                  <a:cubicBezTo>
                    <a:pt x="50947" y="5658"/>
                    <a:pt x="63834" y="24319"/>
                    <a:pt x="63834" y="50799"/>
                  </a:cubicBezTo>
                  <a:cubicBezTo>
                    <a:pt x="63834" y="78035"/>
                    <a:pt x="50694" y="96192"/>
                    <a:pt x="37555" y="96192"/>
                  </a:cubicBezTo>
                  <a:close/>
                  <a:moveTo>
                    <a:pt x="149495" y="197822"/>
                  </a:moveTo>
                  <a:cubicBezTo>
                    <a:pt x="144441" y="197822"/>
                    <a:pt x="127764" y="194544"/>
                    <a:pt x="127764" y="152681"/>
                  </a:cubicBezTo>
                  <a:cubicBezTo>
                    <a:pt x="127764" y="110567"/>
                    <a:pt x="144188" y="107288"/>
                    <a:pt x="149495" y="107288"/>
                  </a:cubicBezTo>
                  <a:cubicBezTo>
                    <a:pt x="162887" y="107288"/>
                    <a:pt x="175774" y="125950"/>
                    <a:pt x="175774" y="152429"/>
                  </a:cubicBezTo>
                  <a:cubicBezTo>
                    <a:pt x="175774" y="179665"/>
                    <a:pt x="162634" y="197822"/>
                    <a:pt x="149495" y="197822"/>
                  </a:cubicBezTo>
                  <a:close/>
                  <a:moveTo>
                    <a:pt x="182091" y="152681"/>
                  </a:moveTo>
                  <a:cubicBezTo>
                    <a:pt x="182091" y="123680"/>
                    <a:pt x="167183" y="101740"/>
                    <a:pt x="149242" y="101740"/>
                  </a:cubicBezTo>
                  <a:cubicBezTo>
                    <a:pt x="130038" y="101740"/>
                    <a:pt x="112097" y="122924"/>
                    <a:pt x="112097" y="152429"/>
                  </a:cubicBezTo>
                  <a:cubicBezTo>
                    <a:pt x="112097" y="182944"/>
                    <a:pt x="130290" y="203370"/>
                    <a:pt x="149242" y="203370"/>
                  </a:cubicBezTo>
                  <a:cubicBezTo>
                    <a:pt x="167688" y="203370"/>
                    <a:pt x="182091" y="180926"/>
                    <a:pt x="182091" y="152681"/>
                  </a:cubicBezTo>
                  <a:close/>
                </a:path>
              </a:pathLst>
            </a:custGeom>
            <a:grpFill/>
            <a:ln w="25363" cap="flat">
              <a:noFill/>
              <a:prstDash val="solid"/>
              <a:miter/>
            </a:ln>
          </p:spPr>
          <p:txBody>
            <a:bodyPr rtlCol="0" anchor="ctr"/>
            <a:lstStyle/>
            <a:p>
              <a:endParaRPr lang="en-US"/>
            </a:p>
          </p:txBody>
        </p:sp>
        <p:sp>
          <p:nvSpPr>
            <p:cNvPr id="1420" name="Freeform: Shape 1419">
              <a:extLst>
                <a:ext uri="{FF2B5EF4-FFF2-40B4-BE49-F238E27FC236}">
                  <a16:creationId xmlns:a16="http://schemas.microsoft.com/office/drawing/2014/main" id="{942122C9-19AF-D77B-B00A-3919018948FE}"/>
                </a:ext>
              </a:extLst>
            </p:cNvPr>
            <p:cNvSpPr/>
            <p:nvPr>
              <p:custDataLst>
                <p:tags r:id="rId166"/>
              </p:custDataLst>
            </p:nvPr>
          </p:nvSpPr>
          <p:spPr>
            <a:xfrm>
              <a:off x="7009748" y="5107236"/>
              <a:ext cx="10107" cy="302621"/>
            </a:xfrm>
            <a:custGeom>
              <a:avLst/>
              <a:gdLst>
                <a:gd name="connsiteX0" fmla="*/ 0 w 10107"/>
                <a:gd name="connsiteY0" fmla="*/ 0 h 302621"/>
                <a:gd name="connsiteX1" fmla="*/ 10107 w 10107"/>
                <a:gd name="connsiteY1" fmla="*/ 0 h 302621"/>
                <a:gd name="connsiteX2" fmla="*/ 10107 w 10107"/>
                <a:gd name="connsiteY2" fmla="*/ 302621 h 302621"/>
                <a:gd name="connsiteX3" fmla="*/ 0 w 10107"/>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07" h="302621">
                  <a:moveTo>
                    <a:pt x="0" y="0"/>
                  </a:moveTo>
                  <a:lnTo>
                    <a:pt x="10107" y="0"/>
                  </a:lnTo>
                  <a:lnTo>
                    <a:pt x="10107" y="302621"/>
                  </a:lnTo>
                  <a:lnTo>
                    <a:pt x="0" y="302621"/>
                  </a:lnTo>
                  <a:close/>
                </a:path>
              </a:pathLst>
            </a:custGeom>
            <a:grpFill/>
            <a:ln w="25363" cap="flat">
              <a:noFill/>
              <a:prstDash val="solid"/>
              <a:miter/>
            </a:ln>
          </p:spPr>
          <p:txBody>
            <a:bodyPr rtlCol="0" anchor="ctr"/>
            <a:lstStyle/>
            <a:p>
              <a:endParaRPr lang="en-US"/>
            </a:p>
          </p:txBody>
        </p:sp>
        <p:sp>
          <p:nvSpPr>
            <p:cNvPr id="1421" name="Freeform: Shape 1420">
              <a:extLst>
                <a:ext uri="{FF2B5EF4-FFF2-40B4-BE49-F238E27FC236}">
                  <a16:creationId xmlns:a16="http://schemas.microsoft.com/office/drawing/2014/main" id="{BCEE910E-993F-24EE-0CD5-E86D658726DF}"/>
                </a:ext>
              </a:extLst>
            </p:cNvPr>
            <p:cNvSpPr/>
            <p:nvPr>
              <p:custDataLst>
                <p:tags r:id="rId167"/>
              </p:custDataLst>
            </p:nvPr>
          </p:nvSpPr>
          <p:spPr>
            <a:xfrm>
              <a:off x="7375344" y="5148593"/>
              <a:ext cx="108402" cy="176024"/>
            </a:xfrm>
            <a:custGeom>
              <a:avLst/>
              <a:gdLst>
                <a:gd name="connsiteX0" fmla="*/ 106318 w 108402"/>
                <a:gd name="connsiteY0" fmla="*/ 17006 h 176024"/>
                <a:gd name="connsiteX1" fmla="*/ 108593 w 108402"/>
                <a:gd name="connsiteY1" fmla="*/ 8180 h 176024"/>
                <a:gd name="connsiteX2" fmla="*/ 47190 w 108402"/>
                <a:gd name="connsiteY2" fmla="*/ 8180 h 176024"/>
                <a:gd name="connsiteX3" fmla="*/ 14846 w 108402"/>
                <a:gd name="connsiteY3" fmla="*/ 110 h 176024"/>
                <a:gd name="connsiteX4" fmla="*/ 8529 w 108402"/>
                <a:gd name="connsiteY4" fmla="*/ 110 h 176024"/>
                <a:gd name="connsiteX5" fmla="*/ 190 w 108402"/>
                <a:gd name="connsiteY5" fmla="*/ 52060 h 176024"/>
                <a:gd name="connsiteX6" fmla="*/ 6507 w 108402"/>
                <a:gd name="connsiteY6" fmla="*/ 52060 h 176024"/>
                <a:gd name="connsiteX7" fmla="*/ 12824 w 108402"/>
                <a:gd name="connsiteY7" fmla="*/ 29111 h 176024"/>
                <a:gd name="connsiteX8" fmla="*/ 37588 w 108402"/>
                <a:gd name="connsiteY8" fmla="*/ 27598 h 176024"/>
                <a:gd name="connsiteX9" fmla="*/ 89894 w 108402"/>
                <a:gd name="connsiteY9" fmla="*/ 27598 h 176024"/>
                <a:gd name="connsiteX10" fmla="*/ 61593 w 108402"/>
                <a:gd name="connsiteY10" fmla="*/ 67443 h 176024"/>
                <a:gd name="connsiteX11" fmla="*/ 30512 w 108402"/>
                <a:gd name="connsiteY11" fmla="*/ 162264 h 176024"/>
                <a:gd name="connsiteX12" fmla="*/ 42136 w 108402"/>
                <a:gd name="connsiteY12" fmla="*/ 176135 h 176024"/>
                <a:gd name="connsiteX13" fmla="*/ 53760 w 108402"/>
                <a:gd name="connsiteY13" fmla="*/ 162264 h 176024"/>
                <a:gd name="connsiteX14" fmla="*/ 53760 w 108402"/>
                <a:gd name="connsiteY14" fmla="*/ 149403 h 176024"/>
                <a:gd name="connsiteX15" fmla="*/ 56539 w 108402"/>
                <a:gd name="connsiteY15" fmla="*/ 108045 h 176024"/>
                <a:gd name="connsiteX16" fmla="*/ 72206 w 108402"/>
                <a:gd name="connsiteY16" fmla="*/ 64921 h 176024"/>
                <a:gd name="connsiteX17" fmla="*/ 106318 w 108402"/>
                <a:gd name="connsiteY17" fmla="*/ 17006 h 17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402" h="176024">
                  <a:moveTo>
                    <a:pt x="106318" y="17006"/>
                  </a:moveTo>
                  <a:cubicBezTo>
                    <a:pt x="108593" y="13980"/>
                    <a:pt x="108593" y="13476"/>
                    <a:pt x="108593" y="8180"/>
                  </a:cubicBezTo>
                  <a:lnTo>
                    <a:pt x="47190" y="8180"/>
                  </a:lnTo>
                  <a:cubicBezTo>
                    <a:pt x="16362" y="8180"/>
                    <a:pt x="15857" y="4901"/>
                    <a:pt x="14846" y="110"/>
                  </a:cubicBezTo>
                  <a:lnTo>
                    <a:pt x="8529" y="110"/>
                  </a:lnTo>
                  <a:lnTo>
                    <a:pt x="190" y="52060"/>
                  </a:lnTo>
                  <a:lnTo>
                    <a:pt x="6507" y="52060"/>
                  </a:lnTo>
                  <a:cubicBezTo>
                    <a:pt x="7265" y="48025"/>
                    <a:pt x="9539" y="32137"/>
                    <a:pt x="12824" y="29111"/>
                  </a:cubicBezTo>
                  <a:cubicBezTo>
                    <a:pt x="14593" y="27598"/>
                    <a:pt x="34303" y="27598"/>
                    <a:pt x="37588" y="27598"/>
                  </a:cubicBezTo>
                  <a:lnTo>
                    <a:pt x="89894" y="27598"/>
                  </a:lnTo>
                  <a:cubicBezTo>
                    <a:pt x="87114" y="31633"/>
                    <a:pt x="67152" y="59121"/>
                    <a:pt x="61593" y="67443"/>
                  </a:cubicBezTo>
                  <a:cubicBezTo>
                    <a:pt x="38851" y="101488"/>
                    <a:pt x="30512" y="136542"/>
                    <a:pt x="30512" y="162264"/>
                  </a:cubicBezTo>
                  <a:cubicBezTo>
                    <a:pt x="30512" y="164786"/>
                    <a:pt x="30512" y="176135"/>
                    <a:pt x="42136" y="176135"/>
                  </a:cubicBezTo>
                  <a:cubicBezTo>
                    <a:pt x="53760" y="176135"/>
                    <a:pt x="53760" y="164786"/>
                    <a:pt x="53760" y="162264"/>
                  </a:cubicBezTo>
                  <a:lnTo>
                    <a:pt x="53760" y="149403"/>
                  </a:lnTo>
                  <a:cubicBezTo>
                    <a:pt x="53760" y="135533"/>
                    <a:pt x="54518" y="121663"/>
                    <a:pt x="56539" y="108045"/>
                  </a:cubicBezTo>
                  <a:cubicBezTo>
                    <a:pt x="57550" y="102245"/>
                    <a:pt x="61088" y="80557"/>
                    <a:pt x="72206" y="64921"/>
                  </a:cubicBezTo>
                  <a:lnTo>
                    <a:pt x="106318" y="17006"/>
                  </a:lnTo>
                  <a:close/>
                </a:path>
              </a:pathLst>
            </a:custGeom>
            <a:grpFill/>
            <a:ln w="25363" cap="flat">
              <a:noFill/>
              <a:prstDash val="solid"/>
              <a:miter/>
            </a:ln>
          </p:spPr>
          <p:txBody>
            <a:bodyPr rtlCol="0" anchor="ctr"/>
            <a:lstStyle/>
            <a:p>
              <a:endParaRPr lang="en-US"/>
            </a:p>
          </p:txBody>
        </p:sp>
        <p:sp>
          <p:nvSpPr>
            <p:cNvPr id="1422" name="Freeform: Shape 1421">
              <a:extLst>
                <a:ext uri="{FF2B5EF4-FFF2-40B4-BE49-F238E27FC236}">
                  <a16:creationId xmlns:a16="http://schemas.microsoft.com/office/drawing/2014/main" id="{180BE1B7-E4D7-D032-FB32-41D550018485}"/>
                </a:ext>
              </a:extLst>
            </p:cNvPr>
            <p:cNvSpPr/>
            <p:nvPr>
              <p:custDataLst>
                <p:tags r:id="rId168"/>
              </p:custDataLst>
            </p:nvPr>
          </p:nvSpPr>
          <p:spPr>
            <a:xfrm>
              <a:off x="7500171" y="5151115"/>
              <a:ext cx="100821" cy="173502"/>
            </a:xfrm>
            <a:custGeom>
              <a:avLst/>
              <a:gdLst>
                <a:gd name="connsiteX0" fmla="*/ 101017 w 100821"/>
                <a:gd name="connsiteY0" fmla="*/ 117376 h 173502"/>
                <a:gd name="connsiteX1" fmla="*/ 53007 w 100821"/>
                <a:gd name="connsiteY1" fmla="*/ 62147 h 173502"/>
                <a:gd name="connsiteX2" fmla="*/ 20915 w 100821"/>
                <a:gd name="connsiteY2" fmla="*/ 75009 h 173502"/>
                <a:gd name="connsiteX3" fmla="*/ 20915 w 100821"/>
                <a:gd name="connsiteY3" fmla="*/ 25833 h 173502"/>
                <a:gd name="connsiteX4" fmla="*/ 42394 w 100821"/>
                <a:gd name="connsiteY4" fmla="*/ 29111 h 173502"/>
                <a:gd name="connsiteX5" fmla="*/ 91162 w 100821"/>
                <a:gd name="connsiteY5" fmla="*/ 2884 h 173502"/>
                <a:gd name="connsiteX6" fmla="*/ 88635 w 100821"/>
                <a:gd name="connsiteY6" fmla="*/ 110 h 173502"/>
                <a:gd name="connsiteX7" fmla="*/ 86614 w 100821"/>
                <a:gd name="connsiteY7" fmla="*/ 866 h 173502"/>
                <a:gd name="connsiteX8" fmla="*/ 52248 w 100821"/>
                <a:gd name="connsiteY8" fmla="*/ 8180 h 173502"/>
                <a:gd name="connsiteX9" fmla="*/ 18641 w 100821"/>
                <a:gd name="connsiteY9" fmla="*/ 1119 h 173502"/>
                <a:gd name="connsiteX10" fmla="*/ 15609 w 100821"/>
                <a:gd name="connsiteY10" fmla="*/ 362 h 173502"/>
                <a:gd name="connsiteX11" fmla="*/ 13082 w 100821"/>
                <a:gd name="connsiteY11" fmla="*/ 6414 h 173502"/>
                <a:gd name="connsiteX12" fmla="*/ 13082 w 100821"/>
                <a:gd name="connsiteY12" fmla="*/ 81061 h 173502"/>
                <a:gd name="connsiteX13" fmla="*/ 16620 w 100821"/>
                <a:gd name="connsiteY13" fmla="*/ 87618 h 173502"/>
                <a:gd name="connsiteX14" fmla="*/ 19905 w 100821"/>
                <a:gd name="connsiteY14" fmla="*/ 85348 h 173502"/>
                <a:gd name="connsiteX15" fmla="*/ 52501 w 100821"/>
                <a:gd name="connsiteY15" fmla="*/ 67695 h 173502"/>
                <a:gd name="connsiteX16" fmla="*/ 73980 w 100821"/>
                <a:gd name="connsiteY16" fmla="*/ 83835 h 173502"/>
                <a:gd name="connsiteX17" fmla="*/ 78528 w 100821"/>
                <a:gd name="connsiteY17" fmla="*/ 115610 h 173502"/>
                <a:gd name="connsiteX18" fmla="*/ 72463 w 100821"/>
                <a:gd name="connsiteY18" fmla="*/ 150160 h 173502"/>
                <a:gd name="connsiteX19" fmla="*/ 45426 w 100821"/>
                <a:gd name="connsiteY19" fmla="*/ 166552 h 173502"/>
                <a:gd name="connsiteX20" fmla="*/ 8281 w 100821"/>
                <a:gd name="connsiteY20" fmla="*/ 138307 h 173502"/>
                <a:gd name="connsiteX21" fmla="*/ 12577 w 100821"/>
                <a:gd name="connsiteY21" fmla="*/ 138811 h 173502"/>
                <a:gd name="connsiteX22" fmla="*/ 25211 w 100821"/>
                <a:gd name="connsiteY22" fmla="*/ 126454 h 173502"/>
                <a:gd name="connsiteX23" fmla="*/ 12577 w 100821"/>
                <a:gd name="connsiteY23" fmla="*/ 114097 h 173502"/>
                <a:gd name="connsiteX24" fmla="*/ 195 w 100821"/>
                <a:gd name="connsiteY24" fmla="*/ 127463 h 173502"/>
                <a:gd name="connsiteX25" fmla="*/ 45931 w 100821"/>
                <a:gd name="connsiteY25" fmla="*/ 173613 h 173502"/>
                <a:gd name="connsiteX26" fmla="*/ 101017 w 100821"/>
                <a:gd name="connsiteY26" fmla="*/ 117376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0821" h="173502">
                  <a:moveTo>
                    <a:pt x="101017" y="117376"/>
                  </a:moveTo>
                  <a:cubicBezTo>
                    <a:pt x="101017" y="87366"/>
                    <a:pt x="80297" y="62147"/>
                    <a:pt x="53007" y="62147"/>
                  </a:cubicBezTo>
                  <a:cubicBezTo>
                    <a:pt x="40878" y="62147"/>
                    <a:pt x="30012" y="66182"/>
                    <a:pt x="20915" y="75009"/>
                  </a:cubicBezTo>
                  <a:lnTo>
                    <a:pt x="20915" y="25833"/>
                  </a:lnTo>
                  <a:cubicBezTo>
                    <a:pt x="25969" y="27346"/>
                    <a:pt x="34308" y="29111"/>
                    <a:pt x="42394" y="29111"/>
                  </a:cubicBezTo>
                  <a:cubicBezTo>
                    <a:pt x="73474" y="29111"/>
                    <a:pt x="91162" y="6162"/>
                    <a:pt x="91162" y="2884"/>
                  </a:cubicBezTo>
                  <a:cubicBezTo>
                    <a:pt x="91162" y="1371"/>
                    <a:pt x="90404" y="110"/>
                    <a:pt x="88635" y="110"/>
                  </a:cubicBezTo>
                  <a:cubicBezTo>
                    <a:pt x="88383" y="110"/>
                    <a:pt x="87877" y="110"/>
                    <a:pt x="86614" y="866"/>
                  </a:cubicBezTo>
                  <a:cubicBezTo>
                    <a:pt x="81560" y="3136"/>
                    <a:pt x="69178" y="8180"/>
                    <a:pt x="52248" y="8180"/>
                  </a:cubicBezTo>
                  <a:cubicBezTo>
                    <a:pt x="42141" y="8180"/>
                    <a:pt x="30517" y="6414"/>
                    <a:pt x="18641" y="1119"/>
                  </a:cubicBezTo>
                  <a:cubicBezTo>
                    <a:pt x="16620" y="362"/>
                    <a:pt x="16114" y="362"/>
                    <a:pt x="15609" y="362"/>
                  </a:cubicBezTo>
                  <a:cubicBezTo>
                    <a:pt x="13082" y="362"/>
                    <a:pt x="13082" y="2379"/>
                    <a:pt x="13082" y="6414"/>
                  </a:cubicBezTo>
                  <a:lnTo>
                    <a:pt x="13082" y="81061"/>
                  </a:lnTo>
                  <a:cubicBezTo>
                    <a:pt x="13082" y="85600"/>
                    <a:pt x="13082" y="87618"/>
                    <a:pt x="16620" y="87618"/>
                  </a:cubicBezTo>
                  <a:cubicBezTo>
                    <a:pt x="18388" y="87618"/>
                    <a:pt x="18894" y="86861"/>
                    <a:pt x="19905" y="85348"/>
                  </a:cubicBezTo>
                  <a:cubicBezTo>
                    <a:pt x="22684" y="81313"/>
                    <a:pt x="32034" y="67695"/>
                    <a:pt x="52501" y="67695"/>
                  </a:cubicBezTo>
                  <a:cubicBezTo>
                    <a:pt x="65641" y="67695"/>
                    <a:pt x="71958" y="79296"/>
                    <a:pt x="73980" y="83835"/>
                  </a:cubicBezTo>
                  <a:cubicBezTo>
                    <a:pt x="78022" y="93166"/>
                    <a:pt x="78528" y="103001"/>
                    <a:pt x="78528" y="115610"/>
                  </a:cubicBezTo>
                  <a:cubicBezTo>
                    <a:pt x="78528" y="124437"/>
                    <a:pt x="78528" y="139568"/>
                    <a:pt x="72463" y="150160"/>
                  </a:cubicBezTo>
                  <a:cubicBezTo>
                    <a:pt x="66399" y="159995"/>
                    <a:pt x="57050" y="166552"/>
                    <a:pt x="45426" y="166552"/>
                  </a:cubicBezTo>
                  <a:cubicBezTo>
                    <a:pt x="26980" y="166552"/>
                    <a:pt x="12577" y="153186"/>
                    <a:pt x="8281" y="138307"/>
                  </a:cubicBezTo>
                  <a:cubicBezTo>
                    <a:pt x="9039" y="138559"/>
                    <a:pt x="9797" y="138811"/>
                    <a:pt x="12577" y="138811"/>
                  </a:cubicBezTo>
                  <a:cubicBezTo>
                    <a:pt x="20915" y="138811"/>
                    <a:pt x="25211" y="132507"/>
                    <a:pt x="25211" y="126454"/>
                  </a:cubicBezTo>
                  <a:cubicBezTo>
                    <a:pt x="25211" y="120402"/>
                    <a:pt x="20915" y="114097"/>
                    <a:pt x="12577" y="114097"/>
                  </a:cubicBezTo>
                  <a:cubicBezTo>
                    <a:pt x="9039" y="114097"/>
                    <a:pt x="195" y="115862"/>
                    <a:pt x="195" y="127463"/>
                  </a:cubicBezTo>
                  <a:cubicBezTo>
                    <a:pt x="195" y="149151"/>
                    <a:pt x="17630" y="173613"/>
                    <a:pt x="45931" y="173613"/>
                  </a:cubicBezTo>
                  <a:cubicBezTo>
                    <a:pt x="75243" y="173613"/>
                    <a:pt x="101017" y="149403"/>
                    <a:pt x="101017" y="117376"/>
                  </a:cubicBezTo>
                  <a:close/>
                </a:path>
              </a:pathLst>
            </a:custGeom>
            <a:grpFill/>
            <a:ln w="25363" cap="flat">
              <a:noFill/>
              <a:prstDash val="solid"/>
              <a:miter/>
            </a:ln>
          </p:spPr>
          <p:txBody>
            <a:bodyPr rtlCol="0" anchor="ctr"/>
            <a:lstStyle/>
            <a:p>
              <a:endParaRPr lang="en-US"/>
            </a:p>
          </p:txBody>
        </p:sp>
        <p:sp>
          <p:nvSpPr>
            <p:cNvPr id="1423" name="Freeform: Shape 1422">
              <a:extLst>
                <a:ext uri="{FF2B5EF4-FFF2-40B4-BE49-F238E27FC236}">
                  <a16:creationId xmlns:a16="http://schemas.microsoft.com/office/drawing/2014/main" id="{7059B779-2F4D-BABF-A0F3-AB6552C4DB6D}"/>
                </a:ext>
              </a:extLst>
            </p:cNvPr>
            <p:cNvSpPr/>
            <p:nvPr>
              <p:custDataLst>
                <p:tags r:id="rId169"/>
              </p:custDataLst>
            </p:nvPr>
          </p:nvSpPr>
          <p:spPr>
            <a:xfrm>
              <a:off x="7635612" y="5292338"/>
              <a:ext cx="26784" cy="26731"/>
            </a:xfrm>
            <a:custGeom>
              <a:avLst/>
              <a:gdLst>
                <a:gd name="connsiteX0" fmla="*/ 26985 w 26784"/>
                <a:gd name="connsiteY0" fmla="*/ 13476 h 26731"/>
                <a:gd name="connsiteX1" fmla="*/ 13592 w 26784"/>
                <a:gd name="connsiteY1" fmla="*/ 110 h 26731"/>
                <a:gd name="connsiteX2" fmla="*/ 200 w 26784"/>
                <a:gd name="connsiteY2" fmla="*/ 13476 h 26731"/>
                <a:gd name="connsiteX3" fmla="*/ 13592 w 26784"/>
                <a:gd name="connsiteY3" fmla="*/ 26841 h 26731"/>
                <a:gd name="connsiteX4" fmla="*/ 26985 w 26784"/>
                <a:gd name="connsiteY4" fmla="*/ 13476 h 26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84" h="26731">
                  <a:moveTo>
                    <a:pt x="26985" y="13476"/>
                  </a:moveTo>
                  <a:cubicBezTo>
                    <a:pt x="26985" y="6162"/>
                    <a:pt x="20920" y="110"/>
                    <a:pt x="13592" y="110"/>
                  </a:cubicBezTo>
                  <a:cubicBezTo>
                    <a:pt x="6265" y="110"/>
                    <a:pt x="200" y="6162"/>
                    <a:pt x="200" y="13476"/>
                  </a:cubicBezTo>
                  <a:cubicBezTo>
                    <a:pt x="200" y="20789"/>
                    <a:pt x="6265" y="26841"/>
                    <a:pt x="13592" y="26841"/>
                  </a:cubicBezTo>
                  <a:cubicBezTo>
                    <a:pt x="20920" y="26841"/>
                    <a:pt x="26985" y="20789"/>
                    <a:pt x="26985" y="13476"/>
                  </a:cubicBezTo>
                  <a:close/>
                </a:path>
              </a:pathLst>
            </a:custGeom>
            <a:grpFill/>
            <a:ln w="25363" cap="flat">
              <a:noFill/>
              <a:prstDash val="solid"/>
              <a:miter/>
            </a:ln>
          </p:spPr>
          <p:txBody>
            <a:bodyPr rtlCol="0" anchor="ctr"/>
            <a:lstStyle/>
            <a:p>
              <a:endParaRPr lang="en-US"/>
            </a:p>
          </p:txBody>
        </p:sp>
        <p:sp>
          <p:nvSpPr>
            <p:cNvPr id="1424" name="Freeform: Shape 1423">
              <a:extLst>
                <a:ext uri="{FF2B5EF4-FFF2-40B4-BE49-F238E27FC236}">
                  <a16:creationId xmlns:a16="http://schemas.microsoft.com/office/drawing/2014/main" id="{2A04388C-D9F6-1216-10D1-08557FC94B55}"/>
                </a:ext>
              </a:extLst>
            </p:cNvPr>
            <p:cNvSpPr/>
            <p:nvPr>
              <p:custDataLst>
                <p:tags r:id="rId170"/>
              </p:custDataLst>
            </p:nvPr>
          </p:nvSpPr>
          <p:spPr>
            <a:xfrm>
              <a:off x="7696706" y="5151115"/>
              <a:ext cx="100821" cy="173502"/>
            </a:xfrm>
            <a:custGeom>
              <a:avLst/>
              <a:gdLst>
                <a:gd name="connsiteX0" fmla="*/ 101025 w 100821"/>
                <a:gd name="connsiteY0" fmla="*/ 117376 h 173502"/>
                <a:gd name="connsiteX1" fmla="*/ 53014 w 100821"/>
                <a:gd name="connsiteY1" fmla="*/ 62147 h 173502"/>
                <a:gd name="connsiteX2" fmla="*/ 20923 w 100821"/>
                <a:gd name="connsiteY2" fmla="*/ 75009 h 173502"/>
                <a:gd name="connsiteX3" fmla="*/ 20923 w 100821"/>
                <a:gd name="connsiteY3" fmla="*/ 25833 h 173502"/>
                <a:gd name="connsiteX4" fmla="*/ 42401 w 100821"/>
                <a:gd name="connsiteY4" fmla="*/ 29111 h 173502"/>
                <a:gd name="connsiteX5" fmla="*/ 91170 w 100821"/>
                <a:gd name="connsiteY5" fmla="*/ 2884 h 173502"/>
                <a:gd name="connsiteX6" fmla="*/ 88643 w 100821"/>
                <a:gd name="connsiteY6" fmla="*/ 110 h 173502"/>
                <a:gd name="connsiteX7" fmla="*/ 86622 w 100821"/>
                <a:gd name="connsiteY7" fmla="*/ 866 h 173502"/>
                <a:gd name="connsiteX8" fmla="*/ 52256 w 100821"/>
                <a:gd name="connsiteY8" fmla="*/ 8180 h 173502"/>
                <a:gd name="connsiteX9" fmla="*/ 18649 w 100821"/>
                <a:gd name="connsiteY9" fmla="*/ 1119 h 173502"/>
                <a:gd name="connsiteX10" fmla="*/ 15617 w 100821"/>
                <a:gd name="connsiteY10" fmla="*/ 362 h 173502"/>
                <a:gd name="connsiteX11" fmla="*/ 13090 w 100821"/>
                <a:gd name="connsiteY11" fmla="*/ 6414 h 173502"/>
                <a:gd name="connsiteX12" fmla="*/ 13090 w 100821"/>
                <a:gd name="connsiteY12" fmla="*/ 81061 h 173502"/>
                <a:gd name="connsiteX13" fmla="*/ 16627 w 100821"/>
                <a:gd name="connsiteY13" fmla="*/ 87618 h 173502"/>
                <a:gd name="connsiteX14" fmla="*/ 19912 w 100821"/>
                <a:gd name="connsiteY14" fmla="*/ 85348 h 173502"/>
                <a:gd name="connsiteX15" fmla="*/ 52509 w 100821"/>
                <a:gd name="connsiteY15" fmla="*/ 67695 h 173502"/>
                <a:gd name="connsiteX16" fmla="*/ 73987 w 100821"/>
                <a:gd name="connsiteY16" fmla="*/ 83835 h 173502"/>
                <a:gd name="connsiteX17" fmla="*/ 78536 w 100821"/>
                <a:gd name="connsiteY17" fmla="*/ 115610 h 173502"/>
                <a:gd name="connsiteX18" fmla="*/ 72471 w 100821"/>
                <a:gd name="connsiteY18" fmla="*/ 150160 h 173502"/>
                <a:gd name="connsiteX19" fmla="*/ 45434 w 100821"/>
                <a:gd name="connsiteY19" fmla="*/ 166552 h 173502"/>
                <a:gd name="connsiteX20" fmla="*/ 8289 w 100821"/>
                <a:gd name="connsiteY20" fmla="*/ 138307 h 173502"/>
                <a:gd name="connsiteX21" fmla="*/ 12584 w 100821"/>
                <a:gd name="connsiteY21" fmla="*/ 138811 h 173502"/>
                <a:gd name="connsiteX22" fmla="*/ 25219 w 100821"/>
                <a:gd name="connsiteY22" fmla="*/ 126454 h 173502"/>
                <a:gd name="connsiteX23" fmla="*/ 12584 w 100821"/>
                <a:gd name="connsiteY23" fmla="*/ 114097 h 173502"/>
                <a:gd name="connsiteX24" fmla="*/ 203 w 100821"/>
                <a:gd name="connsiteY24" fmla="*/ 127463 h 173502"/>
                <a:gd name="connsiteX25" fmla="*/ 45939 w 100821"/>
                <a:gd name="connsiteY25" fmla="*/ 173613 h 173502"/>
                <a:gd name="connsiteX26" fmla="*/ 101025 w 100821"/>
                <a:gd name="connsiteY26" fmla="*/ 117376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0821" h="173502">
                  <a:moveTo>
                    <a:pt x="101025" y="117376"/>
                  </a:moveTo>
                  <a:cubicBezTo>
                    <a:pt x="101025" y="87366"/>
                    <a:pt x="80304" y="62147"/>
                    <a:pt x="53014" y="62147"/>
                  </a:cubicBezTo>
                  <a:cubicBezTo>
                    <a:pt x="40885" y="62147"/>
                    <a:pt x="30020" y="66182"/>
                    <a:pt x="20923" y="75009"/>
                  </a:cubicBezTo>
                  <a:lnTo>
                    <a:pt x="20923" y="25833"/>
                  </a:lnTo>
                  <a:cubicBezTo>
                    <a:pt x="25977" y="27346"/>
                    <a:pt x="34315" y="29111"/>
                    <a:pt x="42401" y="29111"/>
                  </a:cubicBezTo>
                  <a:cubicBezTo>
                    <a:pt x="73482" y="29111"/>
                    <a:pt x="91170" y="6162"/>
                    <a:pt x="91170" y="2884"/>
                  </a:cubicBezTo>
                  <a:cubicBezTo>
                    <a:pt x="91170" y="1371"/>
                    <a:pt x="90412" y="110"/>
                    <a:pt x="88643" y="110"/>
                  </a:cubicBezTo>
                  <a:cubicBezTo>
                    <a:pt x="88390" y="110"/>
                    <a:pt x="87885" y="110"/>
                    <a:pt x="86622" y="866"/>
                  </a:cubicBezTo>
                  <a:cubicBezTo>
                    <a:pt x="81568" y="3136"/>
                    <a:pt x="69186" y="8180"/>
                    <a:pt x="52256" y="8180"/>
                  </a:cubicBezTo>
                  <a:cubicBezTo>
                    <a:pt x="42149" y="8180"/>
                    <a:pt x="30525" y="6414"/>
                    <a:pt x="18649" y="1119"/>
                  </a:cubicBezTo>
                  <a:cubicBezTo>
                    <a:pt x="16627" y="362"/>
                    <a:pt x="16122" y="362"/>
                    <a:pt x="15617" y="362"/>
                  </a:cubicBezTo>
                  <a:cubicBezTo>
                    <a:pt x="13090" y="362"/>
                    <a:pt x="13090" y="2379"/>
                    <a:pt x="13090" y="6414"/>
                  </a:cubicBezTo>
                  <a:lnTo>
                    <a:pt x="13090" y="81061"/>
                  </a:lnTo>
                  <a:cubicBezTo>
                    <a:pt x="13090" y="85600"/>
                    <a:pt x="13090" y="87618"/>
                    <a:pt x="16627" y="87618"/>
                  </a:cubicBezTo>
                  <a:cubicBezTo>
                    <a:pt x="18396" y="87618"/>
                    <a:pt x="18902" y="86861"/>
                    <a:pt x="19912" y="85348"/>
                  </a:cubicBezTo>
                  <a:cubicBezTo>
                    <a:pt x="22692" y="81313"/>
                    <a:pt x="32041" y="67695"/>
                    <a:pt x="52509" y="67695"/>
                  </a:cubicBezTo>
                  <a:cubicBezTo>
                    <a:pt x="65649" y="67695"/>
                    <a:pt x="71966" y="79296"/>
                    <a:pt x="73987" y="83835"/>
                  </a:cubicBezTo>
                  <a:cubicBezTo>
                    <a:pt x="78030" y="93166"/>
                    <a:pt x="78536" y="103001"/>
                    <a:pt x="78536" y="115610"/>
                  </a:cubicBezTo>
                  <a:cubicBezTo>
                    <a:pt x="78536" y="124437"/>
                    <a:pt x="78536" y="139568"/>
                    <a:pt x="72471" y="150160"/>
                  </a:cubicBezTo>
                  <a:cubicBezTo>
                    <a:pt x="66407" y="159995"/>
                    <a:pt x="57057" y="166552"/>
                    <a:pt x="45434" y="166552"/>
                  </a:cubicBezTo>
                  <a:cubicBezTo>
                    <a:pt x="26988" y="166552"/>
                    <a:pt x="12584" y="153186"/>
                    <a:pt x="8289" y="138307"/>
                  </a:cubicBezTo>
                  <a:cubicBezTo>
                    <a:pt x="9047" y="138559"/>
                    <a:pt x="9805" y="138811"/>
                    <a:pt x="12584" y="138811"/>
                  </a:cubicBezTo>
                  <a:cubicBezTo>
                    <a:pt x="20923" y="138811"/>
                    <a:pt x="25219" y="132507"/>
                    <a:pt x="25219" y="126454"/>
                  </a:cubicBezTo>
                  <a:cubicBezTo>
                    <a:pt x="25219" y="120402"/>
                    <a:pt x="20923" y="114097"/>
                    <a:pt x="12584" y="114097"/>
                  </a:cubicBezTo>
                  <a:cubicBezTo>
                    <a:pt x="9047" y="114097"/>
                    <a:pt x="203" y="115862"/>
                    <a:pt x="203" y="127463"/>
                  </a:cubicBezTo>
                  <a:cubicBezTo>
                    <a:pt x="203" y="149151"/>
                    <a:pt x="17638" y="173613"/>
                    <a:pt x="45939" y="173613"/>
                  </a:cubicBezTo>
                  <a:cubicBezTo>
                    <a:pt x="75251" y="173613"/>
                    <a:pt x="101025" y="149403"/>
                    <a:pt x="101025" y="117376"/>
                  </a:cubicBezTo>
                  <a:close/>
                </a:path>
              </a:pathLst>
            </a:custGeom>
            <a:grpFill/>
            <a:ln w="25363" cap="flat">
              <a:noFill/>
              <a:prstDash val="solid"/>
              <a:miter/>
            </a:ln>
          </p:spPr>
          <p:txBody>
            <a:bodyPr rtlCol="0" anchor="ctr"/>
            <a:lstStyle/>
            <a:p>
              <a:endParaRPr lang="en-US"/>
            </a:p>
          </p:txBody>
        </p:sp>
        <p:sp>
          <p:nvSpPr>
            <p:cNvPr id="1425" name="Freeform: Shape 1424">
              <a:extLst>
                <a:ext uri="{FF2B5EF4-FFF2-40B4-BE49-F238E27FC236}">
                  <a16:creationId xmlns:a16="http://schemas.microsoft.com/office/drawing/2014/main" id="{1306581B-4692-A8AD-AFFF-64E6C56596C6}"/>
                </a:ext>
              </a:extLst>
            </p:cNvPr>
            <p:cNvSpPr/>
            <p:nvPr>
              <p:custDataLst>
                <p:tags r:id="rId171"/>
              </p:custDataLst>
            </p:nvPr>
          </p:nvSpPr>
          <p:spPr>
            <a:xfrm>
              <a:off x="7908794" y="5129932"/>
              <a:ext cx="181934" cy="203260"/>
            </a:xfrm>
            <a:custGeom>
              <a:avLst/>
              <a:gdLst>
                <a:gd name="connsiteX0" fmla="*/ 159151 w 181934"/>
                <a:gd name="connsiteY0" fmla="*/ 9693 h 203260"/>
                <a:gd name="connsiteX1" fmla="*/ 161172 w 181934"/>
                <a:gd name="connsiteY1" fmla="*/ 5153 h 203260"/>
                <a:gd name="connsiteX2" fmla="*/ 156119 w 181934"/>
                <a:gd name="connsiteY2" fmla="*/ 110 h 203260"/>
                <a:gd name="connsiteX3" fmla="*/ 150812 w 181934"/>
                <a:gd name="connsiteY3" fmla="*/ 3640 h 203260"/>
                <a:gd name="connsiteX4" fmla="*/ 102802 w 181934"/>
                <a:gd name="connsiteY4" fmla="*/ 27598 h 203260"/>
                <a:gd name="connsiteX5" fmla="*/ 55549 w 181934"/>
                <a:gd name="connsiteY5" fmla="*/ 8180 h 203260"/>
                <a:gd name="connsiteX6" fmla="*/ 37356 w 181934"/>
                <a:gd name="connsiteY6" fmla="*/ 110 h 203260"/>
                <a:gd name="connsiteX7" fmla="*/ 211 w 181934"/>
                <a:gd name="connsiteY7" fmla="*/ 50799 h 203260"/>
                <a:gd name="connsiteX8" fmla="*/ 37356 w 181934"/>
                <a:gd name="connsiteY8" fmla="*/ 101740 h 203260"/>
                <a:gd name="connsiteX9" fmla="*/ 70205 w 181934"/>
                <a:gd name="connsiteY9" fmla="*/ 51051 h 203260"/>
                <a:gd name="connsiteX10" fmla="*/ 64899 w 181934"/>
                <a:gd name="connsiteY10" fmla="*/ 22554 h 203260"/>
                <a:gd name="connsiteX11" fmla="*/ 103054 w 181934"/>
                <a:gd name="connsiteY11" fmla="*/ 33146 h 203260"/>
                <a:gd name="connsiteX12" fmla="*/ 136662 w 181934"/>
                <a:gd name="connsiteY12" fmla="*/ 24319 h 203260"/>
                <a:gd name="connsiteX13" fmla="*/ 136914 w 181934"/>
                <a:gd name="connsiteY13" fmla="*/ 24572 h 203260"/>
                <a:gd name="connsiteX14" fmla="*/ 23458 w 181934"/>
                <a:gd name="connsiteY14" fmla="*/ 193283 h 203260"/>
                <a:gd name="connsiteX15" fmla="*/ 21184 w 181934"/>
                <a:gd name="connsiteY15" fmla="*/ 198327 h 203260"/>
                <a:gd name="connsiteX16" fmla="*/ 26238 w 181934"/>
                <a:gd name="connsiteY16" fmla="*/ 203370 h 203260"/>
                <a:gd name="connsiteX17" fmla="*/ 31292 w 181934"/>
                <a:gd name="connsiteY17" fmla="*/ 199588 h 203260"/>
                <a:gd name="connsiteX18" fmla="*/ 159151 w 181934"/>
                <a:gd name="connsiteY18" fmla="*/ 9693 h 203260"/>
                <a:gd name="connsiteX19" fmla="*/ 37609 w 181934"/>
                <a:gd name="connsiteY19" fmla="*/ 96192 h 203260"/>
                <a:gd name="connsiteX20" fmla="*/ 15878 w 181934"/>
                <a:gd name="connsiteY20" fmla="*/ 51051 h 203260"/>
                <a:gd name="connsiteX21" fmla="*/ 37609 w 181934"/>
                <a:gd name="connsiteY21" fmla="*/ 5658 h 203260"/>
                <a:gd name="connsiteX22" fmla="*/ 63888 w 181934"/>
                <a:gd name="connsiteY22" fmla="*/ 50799 h 203260"/>
                <a:gd name="connsiteX23" fmla="*/ 37609 w 181934"/>
                <a:gd name="connsiteY23" fmla="*/ 96192 h 203260"/>
                <a:gd name="connsiteX24" fmla="*/ 149549 w 181934"/>
                <a:gd name="connsiteY24" fmla="*/ 197822 h 203260"/>
                <a:gd name="connsiteX25" fmla="*/ 127818 w 181934"/>
                <a:gd name="connsiteY25" fmla="*/ 152681 h 203260"/>
                <a:gd name="connsiteX26" fmla="*/ 149549 w 181934"/>
                <a:gd name="connsiteY26" fmla="*/ 107288 h 203260"/>
                <a:gd name="connsiteX27" fmla="*/ 175828 w 181934"/>
                <a:gd name="connsiteY27" fmla="*/ 152429 h 203260"/>
                <a:gd name="connsiteX28" fmla="*/ 149549 w 181934"/>
                <a:gd name="connsiteY28" fmla="*/ 197822 h 203260"/>
                <a:gd name="connsiteX29" fmla="*/ 182145 w 181934"/>
                <a:gd name="connsiteY29" fmla="*/ 152681 h 203260"/>
                <a:gd name="connsiteX30" fmla="*/ 149296 w 181934"/>
                <a:gd name="connsiteY30" fmla="*/ 101740 h 203260"/>
                <a:gd name="connsiteX31" fmla="*/ 112151 w 181934"/>
                <a:gd name="connsiteY31" fmla="*/ 152429 h 203260"/>
                <a:gd name="connsiteX32" fmla="*/ 149296 w 181934"/>
                <a:gd name="connsiteY32" fmla="*/ 203370 h 203260"/>
                <a:gd name="connsiteX33" fmla="*/ 182145 w 181934"/>
                <a:gd name="connsiteY33" fmla="*/ 152681 h 2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1934" h="203260">
                  <a:moveTo>
                    <a:pt x="159151" y="9693"/>
                  </a:moveTo>
                  <a:cubicBezTo>
                    <a:pt x="160667" y="7423"/>
                    <a:pt x="161172" y="6667"/>
                    <a:pt x="161172" y="5153"/>
                  </a:cubicBezTo>
                  <a:cubicBezTo>
                    <a:pt x="161172" y="2379"/>
                    <a:pt x="158898" y="110"/>
                    <a:pt x="156119" y="110"/>
                  </a:cubicBezTo>
                  <a:cubicBezTo>
                    <a:pt x="153592" y="110"/>
                    <a:pt x="152328" y="1875"/>
                    <a:pt x="150812" y="3640"/>
                  </a:cubicBezTo>
                  <a:cubicBezTo>
                    <a:pt x="138178" y="20789"/>
                    <a:pt x="121248" y="27598"/>
                    <a:pt x="102802" y="27598"/>
                  </a:cubicBezTo>
                  <a:cubicBezTo>
                    <a:pt x="85114" y="27598"/>
                    <a:pt x="69447" y="21293"/>
                    <a:pt x="55549" y="8180"/>
                  </a:cubicBezTo>
                  <a:cubicBezTo>
                    <a:pt x="50748" y="3893"/>
                    <a:pt x="45442" y="110"/>
                    <a:pt x="37356" y="110"/>
                  </a:cubicBezTo>
                  <a:cubicBezTo>
                    <a:pt x="18152" y="110"/>
                    <a:pt x="211" y="21293"/>
                    <a:pt x="211" y="50799"/>
                  </a:cubicBezTo>
                  <a:cubicBezTo>
                    <a:pt x="211" y="81313"/>
                    <a:pt x="18405" y="101740"/>
                    <a:pt x="37356" y="101740"/>
                  </a:cubicBezTo>
                  <a:cubicBezTo>
                    <a:pt x="55802" y="101740"/>
                    <a:pt x="70205" y="79296"/>
                    <a:pt x="70205" y="51051"/>
                  </a:cubicBezTo>
                  <a:cubicBezTo>
                    <a:pt x="70205" y="47520"/>
                    <a:pt x="70205" y="35668"/>
                    <a:pt x="64899" y="22554"/>
                  </a:cubicBezTo>
                  <a:cubicBezTo>
                    <a:pt x="81323" y="31885"/>
                    <a:pt x="93958" y="33146"/>
                    <a:pt x="103054" y="33146"/>
                  </a:cubicBezTo>
                  <a:cubicBezTo>
                    <a:pt x="122259" y="33146"/>
                    <a:pt x="135146" y="25328"/>
                    <a:pt x="136662" y="24319"/>
                  </a:cubicBezTo>
                  <a:lnTo>
                    <a:pt x="136914" y="24572"/>
                  </a:lnTo>
                  <a:lnTo>
                    <a:pt x="23458" y="193283"/>
                  </a:lnTo>
                  <a:cubicBezTo>
                    <a:pt x="21184" y="196561"/>
                    <a:pt x="21184" y="197822"/>
                    <a:pt x="21184" y="198327"/>
                  </a:cubicBezTo>
                  <a:cubicBezTo>
                    <a:pt x="21184" y="201101"/>
                    <a:pt x="23711" y="203370"/>
                    <a:pt x="26238" y="203370"/>
                  </a:cubicBezTo>
                  <a:cubicBezTo>
                    <a:pt x="28765" y="203370"/>
                    <a:pt x="29270" y="202362"/>
                    <a:pt x="31292" y="199588"/>
                  </a:cubicBezTo>
                  <a:lnTo>
                    <a:pt x="159151" y="9693"/>
                  </a:lnTo>
                  <a:close/>
                  <a:moveTo>
                    <a:pt x="37609" y="96192"/>
                  </a:moveTo>
                  <a:cubicBezTo>
                    <a:pt x="32555" y="96192"/>
                    <a:pt x="15878" y="92914"/>
                    <a:pt x="15878" y="51051"/>
                  </a:cubicBezTo>
                  <a:cubicBezTo>
                    <a:pt x="15878" y="8936"/>
                    <a:pt x="32302" y="5658"/>
                    <a:pt x="37609" y="5658"/>
                  </a:cubicBezTo>
                  <a:cubicBezTo>
                    <a:pt x="51001" y="5658"/>
                    <a:pt x="63888" y="24319"/>
                    <a:pt x="63888" y="50799"/>
                  </a:cubicBezTo>
                  <a:cubicBezTo>
                    <a:pt x="63888" y="78035"/>
                    <a:pt x="50748" y="96192"/>
                    <a:pt x="37609" y="96192"/>
                  </a:cubicBezTo>
                  <a:close/>
                  <a:moveTo>
                    <a:pt x="149549" y="197822"/>
                  </a:moveTo>
                  <a:cubicBezTo>
                    <a:pt x="144495" y="197822"/>
                    <a:pt x="127818" y="194544"/>
                    <a:pt x="127818" y="152681"/>
                  </a:cubicBezTo>
                  <a:cubicBezTo>
                    <a:pt x="127818" y="110567"/>
                    <a:pt x="144242" y="107288"/>
                    <a:pt x="149549" y="107288"/>
                  </a:cubicBezTo>
                  <a:cubicBezTo>
                    <a:pt x="162941" y="107288"/>
                    <a:pt x="175828" y="125950"/>
                    <a:pt x="175828" y="152429"/>
                  </a:cubicBezTo>
                  <a:cubicBezTo>
                    <a:pt x="175828" y="179665"/>
                    <a:pt x="162688" y="197822"/>
                    <a:pt x="149549" y="197822"/>
                  </a:cubicBezTo>
                  <a:close/>
                  <a:moveTo>
                    <a:pt x="182145" y="152681"/>
                  </a:moveTo>
                  <a:cubicBezTo>
                    <a:pt x="182145" y="123680"/>
                    <a:pt x="167237" y="101740"/>
                    <a:pt x="149296" y="101740"/>
                  </a:cubicBezTo>
                  <a:cubicBezTo>
                    <a:pt x="130092" y="101740"/>
                    <a:pt x="112151" y="122924"/>
                    <a:pt x="112151" y="152429"/>
                  </a:cubicBezTo>
                  <a:cubicBezTo>
                    <a:pt x="112151" y="182944"/>
                    <a:pt x="130345" y="203370"/>
                    <a:pt x="149296" y="203370"/>
                  </a:cubicBezTo>
                  <a:cubicBezTo>
                    <a:pt x="167742" y="203370"/>
                    <a:pt x="182145" y="180926"/>
                    <a:pt x="182145" y="152681"/>
                  </a:cubicBezTo>
                  <a:close/>
                </a:path>
              </a:pathLst>
            </a:custGeom>
            <a:grpFill/>
            <a:ln w="25363" cap="flat">
              <a:noFill/>
              <a:prstDash val="solid"/>
              <a:miter/>
            </a:ln>
          </p:spPr>
          <p:txBody>
            <a:bodyPr rtlCol="0" anchor="ctr"/>
            <a:lstStyle/>
            <a:p>
              <a:endParaRPr lang="en-US"/>
            </a:p>
          </p:txBody>
        </p:sp>
        <p:sp>
          <p:nvSpPr>
            <p:cNvPr id="1426" name="Freeform: Shape 1425">
              <a:extLst>
                <a:ext uri="{FF2B5EF4-FFF2-40B4-BE49-F238E27FC236}">
                  <a16:creationId xmlns:a16="http://schemas.microsoft.com/office/drawing/2014/main" id="{CCC1D597-712B-B067-D8F3-774B9C042258}"/>
                </a:ext>
              </a:extLst>
            </p:cNvPr>
            <p:cNvSpPr/>
            <p:nvPr>
              <p:custDataLst>
                <p:tags r:id="rId172"/>
              </p:custDataLst>
            </p:nvPr>
          </p:nvSpPr>
          <p:spPr>
            <a:xfrm>
              <a:off x="8446554" y="5107236"/>
              <a:ext cx="10107" cy="302621"/>
            </a:xfrm>
            <a:custGeom>
              <a:avLst/>
              <a:gdLst>
                <a:gd name="connsiteX0" fmla="*/ 0 w 10107"/>
                <a:gd name="connsiteY0" fmla="*/ 0 h 302621"/>
                <a:gd name="connsiteX1" fmla="*/ 10107 w 10107"/>
                <a:gd name="connsiteY1" fmla="*/ 0 h 302621"/>
                <a:gd name="connsiteX2" fmla="*/ 10107 w 10107"/>
                <a:gd name="connsiteY2" fmla="*/ 302621 h 302621"/>
                <a:gd name="connsiteX3" fmla="*/ 0 w 10107"/>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07" h="302621">
                  <a:moveTo>
                    <a:pt x="0" y="0"/>
                  </a:moveTo>
                  <a:lnTo>
                    <a:pt x="10107" y="0"/>
                  </a:lnTo>
                  <a:lnTo>
                    <a:pt x="10107" y="302621"/>
                  </a:lnTo>
                  <a:lnTo>
                    <a:pt x="0" y="302621"/>
                  </a:lnTo>
                  <a:close/>
                </a:path>
              </a:pathLst>
            </a:custGeom>
            <a:grpFill/>
            <a:ln w="25363" cap="flat">
              <a:noFill/>
              <a:prstDash val="solid"/>
              <a:miter/>
            </a:ln>
          </p:spPr>
          <p:txBody>
            <a:bodyPr rtlCol="0" anchor="ctr"/>
            <a:lstStyle/>
            <a:p>
              <a:endParaRPr lang="en-US"/>
            </a:p>
          </p:txBody>
        </p:sp>
        <p:sp>
          <p:nvSpPr>
            <p:cNvPr id="1427" name="Freeform: Shape 1426">
              <a:extLst>
                <a:ext uri="{FF2B5EF4-FFF2-40B4-BE49-F238E27FC236}">
                  <a16:creationId xmlns:a16="http://schemas.microsoft.com/office/drawing/2014/main" id="{DBA8C5AB-4A17-A6AB-5214-3F0D9FFB84E7}"/>
                </a:ext>
              </a:extLst>
            </p:cNvPr>
            <p:cNvSpPr/>
            <p:nvPr>
              <p:custDataLst>
                <p:tags r:id="rId173"/>
              </p:custDataLst>
            </p:nvPr>
          </p:nvSpPr>
          <p:spPr>
            <a:xfrm>
              <a:off x="8810633" y="5151115"/>
              <a:ext cx="100821" cy="173502"/>
            </a:xfrm>
            <a:custGeom>
              <a:avLst/>
              <a:gdLst>
                <a:gd name="connsiteX0" fmla="*/ 101069 w 100821"/>
                <a:gd name="connsiteY0" fmla="*/ 117376 h 173502"/>
                <a:gd name="connsiteX1" fmla="*/ 53058 w 100821"/>
                <a:gd name="connsiteY1" fmla="*/ 62147 h 173502"/>
                <a:gd name="connsiteX2" fmla="*/ 20967 w 100821"/>
                <a:gd name="connsiteY2" fmla="*/ 75009 h 173502"/>
                <a:gd name="connsiteX3" fmla="*/ 20967 w 100821"/>
                <a:gd name="connsiteY3" fmla="*/ 25833 h 173502"/>
                <a:gd name="connsiteX4" fmla="*/ 42445 w 100821"/>
                <a:gd name="connsiteY4" fmla="*/ 29111 h 173502"/>
                <a:gd name="connsiteX5" fmla="*/ 91214 w 100821"/>
                <a:gd name="connsiteY5" fmla="*/ 2884 h 173502"/>
                <a:gd name="connsiteX6" fmla="*/ 88687 w 100821"/>
                <a:gd name="connsiteY6" fmla="*/ 110 h 173502"/>
                <a:gd name="connsiteX7" fmla="*/ 86665 w 100821"/>
                <a:gd name="connsiteY7" fmla="*/ 866 h 173502"/>
                <a:gd name="connsiteX8" fmla="*/ 52300 w 100821"/>
                <a:gd name="connsiteY8" fmla="*/ 8180 h 173502"/>
                <a:gd name="connsiteX9" fmla="*/ 18693 w 100821"/>
                <a:gd name="connsiteY9" fmla="*/ 1119 h 173502"/>
                <a:gd name="connsiteX10" fmla="*/ 15661 w 100821"/>
                <a:gd name="connsiteY10" fmla="*/ 362 h 173502"/>
                <a:gd name="connsiteX11" fmla="*/ 13134 w 100821"/>
                <a:gd name="connsiteY11" fmla="*/ 6414 h 173502"/>
                <a:gd name="connsiteX12" fmla="*/ 13134 w 100821"/>
                <a:gd name="connsiteY12" fmla="*/ 81061 h 173502"/>
                <a:gd name="connsiteX13" fmla="*/ 16671 w 100821"/>
                <a:gd name="connsiteY13" fmla="*/ 87618 h 173502"/>
                <a:gd name="connsiteX14" fmla="*/ 19956 w 100821"/>
                <a:gd name="connsiteY14" fmla="*/ 85348 h 173502"/>
                <a:gd name="connsiteX15" fmla="*/ 52553 w 100821"/>
                <a:gd name="connsiteY15" fmla="*/ 67695 h 173502"/>
                <a:gd name="connsiteX16" fmla="*/ 74031 w 100821"/>
                <a:gd name="connsiteY16" fmla="*/ 83835 h 173502"/>
                <a:gd name="connsiteX17" fmla="*/ 78580 w 100821"/>
                <a:gd name="connsiteY17" fmla="*/ 115610 h 173502"/>
                <a:gd name="connsiteX18" fmla="*/ 72515 w 100821"/>
                <a:gd name="connsiteY18" fmla="*/ 150160 h 173502"/>
                <a:gd name="connsiteX19" fmla="*/ 45478 w 100821"/>
                <a:gd name="connsiteY19" fmla="*/ 166552 h 173502"/>
                <a:gd name="connsiteX20" fmla="*/ 8333 w 100821"/>
                <a:gd name="connsiteY20" fmla="*/ 138307 h 173502"/>
                <a:gd name="connsiteX21" fmla="*/ 12628 w 100821"/>
                <a:gd name="connsiteY21" fmla="*/ 138811 h 173502"/>
                <a:gd name="connsiteX22" fmla="*/ 25263 w 100821"/>
                <a:gd name="connsiteY22" fmla="*/ 126454 h 173502"/>
                <a:gd name="connsiteX23" fmla="*/ 12628 w 100821"/>
                <a:gd name="connsiteY23" fmla="*/ 114097 h 173502"/>
                <a:gd name="connsiteX24" fmla="*/ 247 w 100821"/>
                <a:gd name="connsiteY24" fmla="*/ 127463 h 173502"/>
                <a:gd name="connsiteX25" fmla="*/ 45983 w 100821"/>
                <a:gd name="connsiteY25" fmla="*/ 173613 h 173502"/>
                <a:gd name="connsiteX26" fmla="*/ 101069 w 100821"/>
                <a:gd name="connsiteY26" fmla="*/ 117376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0821" h="173502">
                  <a:moveTo>
                    <a:pt x="101069" y="117376"/>
                  </a:moveTo>
                  <a:cubicBezTo>
                    <a:pt x="101069" y="87366"/>
                    <a:pt x="80348" y="62147"/>
                    <a:pt x="53058" y="62147"/>
                  </a:cubicBezTo>
                  <a:cubicBezTo>
                    <a:pt x="40929" y="62147"/>
                    <a:pt x="30064" y="66182"/>
                    <a:pt x="20967" y="75009"/>
                  </a:cubicBezTo>
                  <a:lnTo>
                    <a:pt x="20967" y="25833"/>
                  </a:lnTo>
                  <a:cubicBezTo>
                    <a:pt x="26021" y="27346"/>
                    <a:pt x="34359" y="29111"/>
                    <a:pt x="42445" y="29111"/>
                  </a:cubicBezTo>
                  <a:cubicBezTo>
                    <a:pt x="73526" y="29111"/>
                    <a:pt x="91214" y="6162"/>
                    <a:pt x="91214" y="2884"/>
                  </a:cubicBezTo>
                  <a:cubicBezTo>
                    <a:pt x="91214" y="1371"/>
                    <a:pt x="90456" y="110"/>
                    <a:pt x="88687" y="110"/>
                  </a:cubicBezTo>
                  <a:cubicBezTo>
                    <a:pt x="88434" y="110"/>
                    <a:pt x="87929" y="110"/>
                    <a:pt x="86665" y="866"/>
                  </a:cubicBezTo>
                  <a:cubicBezTo>
                    <a:pt x="81612" y="3136"/>
                    <a:pt x="69230" y="8180"/>
                    <a:pt x="52300" y="8180"/>
                  </a:cubicBezTo>
                  <a:cubicBezTo>
                    <a:pt x="42193" y="8180"/>
                    <a:pt x="30569" y="6414"/>
                    <a:pt x="18693" y="1119"/>
                  </a:cubicBezTo>
                  <a:cubicBezTo>
                    <a:pt x="16671" y="362"/>
                    <a:pt x="16166" y="362"/>
                    <a:pt x="15661" y="362"/>
                  </a:cubicBezTo>
                  <a:cubicBezTo>
                    <a:pt x="13134" y="362"/>
                    <a:pt x="13134" y="2379"/>
                    <a:pt x="13134" y="6414"/>
                  </a:cubicBezTo>
                  <a:lnTo>
                    <a:pt x="13134" y="81061"/>
                  </a:lnTo>
                  <a:cubicBezTo>
                    <a:pt x="13134" y="85600"/>
                    <a:pt x="13134" y="87618"/>
                    <a:pt x="16671" y="87618"/>
                  </a:cubicBezTo>
                  <a:cubicBezTo>
                    <a:pt x="18440" y="87618"/>
                    <a:pt x="18946" y="86861"/>
                    <a:pt x="19956" y="85348"/>
                  </a:cubicBezTo>
                  <a:cubicBezTo>
                    <a:pt x="22736" y="81313"/>
                    <a:pt x="32085" y="67695"/>
                    <a:pt x="52553" y="67695"/>
                  </a:cubicBezTo>
                  <a:cubicBezTo>
                    <a:pt x="65693" y="67695"/>
                    <a:pt x="72010" y="79296"/>
                    <a:pt x="74031" y="83835"/>
                  </a:cubicBezTo>
                  <a:cubicBezTo>
                    <a:pt x="78074" y="93166"/>
                    <a:pt x="78580" y="103001"/>
                    <a:pt x="78580" y="115610"/>
                  </a:cubicBezTo>
                  <a:cubicBezTo>
                    <a:pt x="78580" y="124437"/>
                    <a:pt x="78580" y="139568"/>
                    <a:pt x="72515" y="150160"/>
                  </a:cubicBezTo>
                  <a:cubicBezTo>
                    <a:pt x="66451" y="159995"/>
                    <a:pt x="57101" y="166552"/>
                    <a:pt x="45478" y="166552"/>
                  </a:cubicBezTo>
                  <a:cubicBezTo>
                    <a:pt x="27032" y="166552"/>
                    <a:pt x="12628" y="153186"/>
                    <a:pt x="8333" y="138307"/>
                  </a:cubicBezTo>
                  <a:cubicBezTo>
                    <a:pt x="9091" y="138559"/>
                    <a:pt x="9849" y="138811"/>
                    <a:pt x="12628" y="138811"/>
                  </a:cubicBezTo>
                  <a:cubicBezTo>
                    <a:pt x="20967" y="138811"/>
                    <a:pt x="25263" y="132507"/>
                    <a:pt x="25263" y="126454"/>
                  </a:cubicBezTo>
                  <a:cubicBezTo>
                    <a:pt x="25263" y="120402"/>
                    <a:pt x="20967" y="114097"/>
                    <a:pt x="12628" y="114097"/>
                  </a:cubicBezTo>
                  <a:cubicBezTo>
                    <a:pt x="9091" y="114097"/>
                    <a:pt x="247" y="115862"/>
                    <a:pt x="247" y="127463"/>
                  </a:cubicBezTo>
                  <a:cubicBezTo>
                    <a:pt x="247" y="149151"/>
                    <a:pt x="17682" y="173613"/>
                    <a:pt x="45983" y="173613"/>
                  </a:cubicBezTo>
                  <a:cubicBezTo>
                    <a:pt x="75295" y="173613"/>
                    <a:pt x="101069" y="149403"/>
                    <a:pt x="101069" y="117376"/>
                  </a:cubicBezTo>
                  <a:close/>
                </a:path>
              </a:pathLst>
            </a:custGeom>
            <a:grpFill/>
            <a:ln w="25363" cap="flat">
              <a:noFill/>
              <a:prstDash val="solid"/>
              <a:miter/>
            </a:ln>
          </p:spPr>
          <p:txBody>
            <a:bodyPr rtlCol="0" anchor="ctr"/>
            <a:lstStyle/>
            <a:p>
              <a:endParaRPr lang="en-US"/>
            </a:p>
          </p:txBody>
        </p:sp>
        <p:sp>
          <p:nvSpPr>
            <p:cNvPr id="1428" name="Freeform: Shape 1427">
              <a:extLst>
                <a:ext uri="{FF2B5EF4-FFF2-40B4-BE49-F238E27FC236}">
                  <a16:creationId xmlns:a16="http://schemas.microsoft.com/office/drawing/2014/main" id="{549FE583-E6E6-B4EF-BC22-C2756CF0FC27}"/>
                </a:ext>
              </a:extLst>
            </p:cNvPr>
            <p:cNvSpPr/>
            <p:nvPr>
              <p:custDataLst>
                <p:tags r:id="rId174"/>
              </p:custDataLst>
            </p:nvPr>
          </p:nvSpPr>
          <p:spPr>
            <a:xfrm>
              <a:off x="8936977" y="5151115"/>
              <a:ext cx="100821" cy="167954"/>
            </a:xfrm>
            <a:custGeom>
              <a:avLst/>
              <a:gdLst>
                <a:gd name="connsiteX0" fmla="*/ 19709 w 100821"/>
                <a:gd name="connsiteY0" fmla="*/ 148646 h 167954"/>
                <a:gd name="connsiteX1" fmla="*/ 46493 w 100821"/>
                <a:gd name="connsiteY1" fmla="*/ 122671 h 167954"/>
                <a:gd name="connsiteX2" fmla="*/ 101074 w 100821"/>
                <a:gd name="connsiteY2" fmla="*/ 49034 h 167954"/>
                <a:gd name="connsiteX3" fmla="*/ 47504 w 100821"/>
                <a:gd name="connsiteY3" fmla="*/ 110 h 167954"/>
                <a:gd name="connsiteX4" fmla="*/ 252 w 100821"/>
                <a:gd name="connsiteY4" fmla="*/ 45755 h 167954"/>
                <a:gd name="connsiteX5" fmla="*/ 13644 w 100821"/>
                <a:gd name="connsiteY5" fmla="*/ 59877 h 167954"/>
                <a:gd name="connsiteX6" fmla="*/ 26784 w 100821"/>
                <a:gd name="connsiteY6" fmla="*/ 46512 h 167954"/>
                <a:gd name="connsiteX7" fmla="*/ 13391 w 100821"/>
                <a:gd name="connsiteY7" fmla="*/ 33398 h 167954"/>
                <a:gd name="connsiteX8" fmla="*/ 10106 w 100821"/>
                <a:gd name="connsiteY8" fmla="*/ 33650 h 167954"/>
                <a:gd name="connsiteX9" fmla="*/ 44219 w 100821"/>
                <a:gd name="connsiteY9" fmla="*/ 7928 h 167954"/>
                <a:gd name="connsiteX10" fmla="*/ 78079 w 100821"/>
                <a:gd name="connsiteY10" fmla="*/ 49034 h 167954"/>
                <a:gd name="connsiteX11" fmla="*/ 51547 w 100821"/>
                <a:gd name="connsiteY11" fmla="*/ 104766 h 167954"/>
                <a:gd name="connsiteX12" fmla="*/ 3031 w 100821"/>
                <a:gd name="connsiteY12" fmla="*/ 158734 h 167954"/>
                <a:gd name="connsiteX13" fmla="*/ 252 w 100821"/>
                <a:gd name="connsiteY13" fmla="*/ 168065 h 167954"/>
                <a:gd name="connsiteX14" fmla="*/ 93998 w 100821"/>
                <a:gd name="connsiteY14" fmla="*/ 168065 h 167954"/>
                <a:gd name="connsiteX15" fmla="*/ 101074 w 100821"/>
                <a:gd name="connsiteY15" fmla="*/ 124185 h 167954"/>
                <a:gd name="connsiteX16" fmla="*/ 94756 w 100821"/>
                <a:gd name="connsiteY16" fmla="*/ 124185 h 167954"/>
                <a:gd name="connsiteX17" fmla="*/ 89197 w 100821"/>
                <a:gd name="connsiteY17" fmla="*/ 146629 h 167954"/>
                <a:gd name="connsiteX18" fmla="*/ 65192 w 100821"/>
                <a:gd name="connsiteY18" fmla="*/ 148646 h 167954"/>
                <a:gd name="connsiteX19" fmla="*/ 19709 w 100821"/>
                <a:gd name="connsiteY19" fmla="*/ 148646 h 16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821" h="167954">
                  <a:moveTo>
                    <a:pt x="19709" y="148646"/>
                  </a:moveTo>
                  <a:lnTo>
                    <a:pt x="46493" y="122671"/>
                  </a:lnTo>
                  <a:cubicBezTo>
                    <a:pt x="85912" y="87870"/>
                    <a:pt x="101074" y="74252"/>
                    <a:pt x="101074" y="49034"/>
                  </a:cubicBezTo>
                  <a:cubicBezTo>
                    <a:pt x="101074" y="20285"/>
                    <a:pt x="78332" y="110"/>
                    <a:pt x="47504" y="110"/>
                  </a:cubicBezTo>
                  <a:cubicBezTo>
                    <a:pt x="18951" y="110"/>
                    <a:pt x="252" y="23311"/>
                    <a:pt x="252" y="45755"/>
                  </a:cubicBezTo>
                  <a:cubicBezTo>
                    <a:pt x="252" y="59877"/>
                    <a:pt x="12886" y="59877"/>
                    <a:pt x="13644" y="59877"/>
                  </a:cubicBezTo>
                  <a:cubicBezTo>
                    <a:pt x="17940" y="59877"/>
                    <a:pt x="26784" y="56851"/>
                    <a:pt x="26784" y="46512"/>
                  </a:cubicBezTo>
                  <a:cubicBezTo>
                    <a:pt x="26784" y="39955"/>
                    <a:pt x="22235" y="33398"/>
                    <a:pt x="13391" y="33398"/>
                  </a:cubicBezTo>
                  <a:cubicBezTo>
                    <a:pt x="11370" y="33398"/>
                    <a:pt x="10865" y="33398"/>
                    <a:pt x="10106" y="33650"/>
                  </a:cubicBezTo>
                  <a:cubicBezTo>
                    <a:pt x="15918" y="17258"/>
                    <a:pt x="29563" y="7928"/>
                    <a:pt x="44219" y="7928"/>
                  </a:cubicBezTo>
                  <a:cubicBezTo>
                    <a:pt x="67214" y="7928"/>
                    <a:pt x="78079" y="28354"/>
                    <a:pt x="78079" y="49034"/>
                  </a:cubicBezTo>
                  <a:cubicBezTo>
                    <a:pt x="78079" y="69208"/>
                    <a:pt x="65445" y="89131"/>
                    <a:pt x="51547" y="104766"/>
                  </a:cubicBezTo>
                  <a:lnTo>
                    <a:pt x="3031" y="158734"/>
                  </a:lnTo>
                  <a:cubicBezTo>
                    <a:pt x="252" y="161508"/>
                    <a:pt x="252" y="162012"/>
                    <a:pt x="252" y="168065"/>
                  </a:cubicBezTo>
                  <a:lnTo>
                    <a:pt x="93998" y="168065"/>
                  </a:lnTo>
                  <a:lnTo>
                    <a:pt x="101074" y="124185"/>
                  </a:lnTo>
                  <a:lnTo>
                    <a:pt x="94756" y="124185"/>
                  </a:lnTo>
                  <a:cubicBezTo>
                    <a:pt x="93493" y="131750"/>
                    <a:pt x="91724" y="142846"/>
                    <a:pt x="89197" y="146629"/>
                  </a:cubicBezTo>
                  <a:cubicBezTo>
                    <a:pt x="87429" y="148646"/>
                    <a:pt x="70751" y="148646"/>
                    <a:pt x="65192" y="148646"/>
                  </a:cubicBezTo>
                  <a:lnTo>
                    <a:pt x="19709" y="148646"/>
                  </a:lnTo>
                  <a:close/>
                </a:path>
              </a:pathLst>
            </a:custGeom>
            <a:grpFill/>
            <a:ln w="25363" cap="flat">
              <a:noFill/>
              <a:prstDash val="solid"/>
              <a:miter/>
            </a:ln>
          </p:spPr>
          <p:txBody>
            <a:bodyPr rtlCol="0" anchor="ctr"/>
            <a:lstStyle/>
            <a:p>
              <a:endParaRPr lang="en-US"/>
            </a:p>
          </p:txBody>
        </p:sp>
        <p:sp>
          <p:nvSpPr>
            <p:cNvPr id="1429" name="Freeform: Shape 1428">
              <a:extLst>
                <a:ext uri="{FF2B5EF4-FFF2-40B4-BE49-F238E27FC236}">
                  <a16:creationId xmlns:a16="http://schemas.microsoft.com/office/drawing/2014/main" id="{FD74D2C9-F456-8D34-656B-97734AAFEE79}"/>
                </a:ext>
              </a:extLst>
            </p:cNvPr>
            <p:cNvSpPr/>
            <p:nvPr>
              <p:custDataLst>
                <p:tags r:id="rId175"/>
              </p:custDataLst>
            </p:nvPr>
          </p:nvSpPr>
          <p:spPr>
            <a:xfrm>
              <a:off x="9072417" y="5292338"/>
              <a:ext cx="26784" cy="26731"/>
            </a:xfrm>
            <a:custGeom>
              <a:avLst/>
              <a:gdLst>
                <a:gd name="connsiteX0" fmla="*/ 27041 w 26784"/>
                <a:gd name="connsiteY0" fmla="*/ 13476 h 26731"/>
                <a:gd name="connsiteX1" fmla="*/ 13649 w 26784"/>
                <a:gd name="connsiteY1" fmla="*/ 110 h 26731"/>
                <a:gd name="connsiteX2" fmla="*/ 257 w 26784"/>
                <a:gd name="connsiteY2" fmla="*/ 13476 h 26731"/>
                <a:gd name="connsiteX3" fmla="*/ 13649 w 26784"/>
                <a:gd name="connsiteY3" fmla="*/ 26841 h 26731"/>
                <a:gd name="connsiteX4" fmla="*/ 27041 w 26784"/>
                <a:gd name="connsiteY4" fmla="*/ 13476 h 26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84" h="26731">
                  <a:moveTo>
                    <a:pt x="27041" y="13476"/>
                  </a:moveTo>
                  <a:cubicBezTo>
                    <a:pt x="27041" y="6162"/>
                    <a:pt x="20977" y="110"/>
                    <a:pt x="13649" y="110"/>
                  </a:cubicBezTo>
                  <a:cubicBezTo>
                    <a:pt x="6321" y="110"/>
                    <a:pt x="257" y="6162"/>
                    <a:pt x="257" y="13476"/>
                  </a:cubicBezTo>
                  <a:cubicBezTo>
                    <a:pt x="257" y="20789"/>
                    <a:pt x="6321" y="26841"/>
                    <a:pt x="13649" y="26841"/>
                  </a:cubicBezTo>
                  <a:cubicBezTo>
                    <a:pt x="20977" y="26841"/>
                    <a:pt x="27041" y="20789"/>
                    <a:pt x="27041" y="13476"/>
                  </a:cubicBezTo>
                  <a:close/>
                </a:path>
              </a:pathLst>
            </a:custGeom>
            <a:grpFill/>
            <a:ln w="25363" cap="flat">
              <a:noFill/>
              <a:prstDash val="solid"/>
              <a:miter/>
            </a:ln>
          </p:spPr>
          <p:txBody>
            <a:bodyPr rtlCol="0" anchor="ctr"/>
            <a:lstStyle/>
            <a:p>
              <a:endParaRPr lang="en-US"/>
            </a:p>
          </p:txBody>
        </p:sp>
        <p:sp>
          <p:nvSpPr>
            <p:cNvPr id="1430" name="Freeform: Shape 1429">
              <a:extLst>
                <a:ext uri="{FF2B5EF4-FFF2-40B4-BE49-F238E27FC236}">
                  <a16:creationId xmlns:a16="http://schemas.microsoft.com/office/drawing/2014/main" id="{5D0BE1E5-7592-E54B-8C6F-49451358BC90}"/>
                </a:ext>
              </a:extLst>
            </p:cNvPr>
            <p:cNvSpPr/>
            <p:nvPr>
              <p:custDataLst>
                <p:tags r:id="rId176"/>
              </p:custDataLst>
            </p:nvPr>
          </p:nvSpPr>
          <p:spPr>
            <a:xfrm>
              <a:off x="9131490" y="5151115"/>
              <a:ext cx="104864" cy="173502"/>
            </a:xfrm>
            <a:custGeom>
              <a:avLst/>
              <a:gdLst>
                <a:gd name="connsiteX0" fmla="*/ 62926 w 104864"/>
                <a:gd name="connsiteY0" fmla="*/ 79296 h 173502"/>
                <a:gd name="connsiteX1" fmla="*/ 98302 w 104864"/>
                <a:gd name="connsiteY1" fmla="*/ 34911 h 173502"/>
                <a:gd name="connsiteX2" fmla="*/ 51807 w 104864"/>
                <a:gd name="connsiteY2" fmla="*/ 110 h 173502"/>
                <a:gd name="connsiteX3" fmla="*/ 7082 w 104864"/>
                <a:gd name="connsiteY3" fmla="*/ 34407 h 173502"/>
                <a:gd name="connsiteX4" fmla="*/ 19969 w 104864"/>
                <a:gd name="connsiteY4" fmla="*/ 47520 h 173502"/>
                <a:gd name="connsiteX5" fmla="*/ 32856 w 104864"/>
                <a:gd name="connsiteY5" fmla="*/ 34659 h 173502"/>
                <a:gd name="connsiteX6" fmla="*/ 17189 w 104864"/>
                <a:gd name="connsiteY6" fmla="*/ 22050 h 173502"/>
                <a:gd name="connsiteX7" fmla="*/ 50797 w 104864"/>
                <a:gd name="connsiteY7" fmla="*/ 6414 h 173502"/>
                <a:gd name="connsiteX8" fmla="*/ 75055 w 104864"/>
                <a:gd name="connsiteY8" fmla="*/ 34659 h 173502"/>
                <a:gd name="connsiteX9" fmla="*/ 67979 w 104864"/>
                <a:gd name="connsiteY9" fmla="*/ 63408 h 173502"/>
                <a:gd name="connsiteX10" fmla="*/ 45490 w 104864"/>
                <a:gd name="connsiteY10" fmla="*/ 76522 h 173502"/>
                <a:gd name="connsiteX11" fmla="*/ 35636 w 104864"/>
                <a:gd name="connsiteY11" fmla="*/ 77278 h 173502"/>
                <a:gd name="connsiteX12" fmla="*/ 31845 w 104864"/>
                <a:gd name="connsiteY12" fmla="*/ 80304 h 173502"/>
                <a:gd name="connsiteX13" fmla="*/ 37910 w 104864"/>
                <a:gd name="connsiteY13" fmla="*/ 83078 h 173502"/>
                <a:gd name="connsiteX14" fmla="*/ 49028 w 104864"/>
                <a:gd name="connsiteY14" fmla="*/ 83078 h 173502"/>
                <a:gd name="connsiteX15" fmla="*/ 79098 w 104864"/>
                <a:gd name="connsiteY15" fmla="*/ 124941 h 173502"/>
                <a:gd name="connsiteX16" fmla="*/ 50544 w 104864"/>
                <a:gd name="connsiteY16" fmla="*/ 166552 h 173502"/>
                <a:gd name="connsiteX17" fmla="*/ 11883 w 104864"/>
                <a:gd name="connsiteY17" fmla="*/ 147386 h 173502"/>
                <a:gd name="connsiteX18" fmla="*/ 28560 w 104864"/>
                <a:gd name="connsiteY18" fmla="*/ 133515 h 173502"/>
                <a:gd name="connsiteX19" fmla="*/ 14410 w 104864"/>
                <a:gd name="connsiteY19" fmla="*/ 119393 h 173502"/>
                <a:gd name="connsiteX20" fmla="*/ 259 w 104864"/>
                <a:gd name="connsiteY20" fmla="*/ 134020 h 173502"/>
                <a:gd name="connsiteX21" fmla="*/ 51302 w 104864"/>
                <a:gd name="connsiteY21" fmla="*/ 173613 h 173502"/>
                <a:gd name="connsiteX22" fmla="*/ 105124 w 104864"/>
                <a:gd name="connsiteY22" fmla="*/ 124941 h 173502"/>
                <a:gd name="connsiteX23" fmla="*/ 62926 w 104864"/>
                <a:gd name="connsiteY23" fmla="*/ 79296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4864" h="173502">
                  <a:moveTo>
                    <a:pt x="62926" y="79296"/>
                  </a:moveTo>
                  <a:cubicBezTo>
                    <a:pt x="83646" y="72487"/>
                    <a:pt x="98302" y="54834"/>
                    <a:pt x="98302" y="34911"/>
                  </a:cubicBezTo>
                  <a:cubicBezTo>
                    <a:pt x="98302" y="14232"/>
                    <a:pt x="76065" y="110"/>
                    <a:pt x="51807" y="110"/>
                  </a:cubicBezTo>
                  <a:cubicBezTo>
                    <a:pt x="26286" y="110"/>
                    <a:pt x="7082" y="15241"/>
                    <a:pt x="7082" y="34407"/>
                  </a:cubicBezTo>
                  <a:cubicBezTo>
                    <a:pt x="7082" y="42729"/>
                    <a:pt x="12641" y="47520"/>
                    <a:pt x="19969" y="47520"/>
                  </a:cubicBezTo>
                  <a:cubicBezTo>
                    <a:pt x="27802" y="47520"/>
                    <a:pt x="32856" y="41972"/>
                    <a:pt x="32856" y="34659"/>
                  </a:cubicBezTo>
                  <a:cubicBezTo>
                    <a:pt x="32856" y="22050"/>
                    <a:pt x="20980" y="22050"/>
                    <a:pt x="17189" y="22050"/>
                  </a:cubicBezTo>
                  <a:cubicBezTo>
                    <a:pt x="25023" y="9693"/>
                    <a:pt x="41700" y="6414"/>
                    <a:pt x="50797" y="6414"/>
                  </a:cubicBezTo>
                  <a:cubicBezTo>
                    <a:pt x="61157" y="6414"/>
                    <a:pt x="75055" y="11962"/>
                    <a:pt x="75055" y="34659"/>
                  </a:cubicBezTo>
                  <a:cubicBezTo>
                    <a:pt x="75055" y="37685"/>
                    <a:pt x="74549" y="52312"/>
                    <a:pt x="67979" y="63408"/>
                  </a:cubicBezTo>
                  <a:cubicBezTo>
                    <a:pt x="60399" y="75513"/>
                    <a:pt x="51807" y="76269"/>
                    <a:pt x="45490" y="76522"/>
                  </a:cubicBezTo>
                  <a:cubicBezTo>
                    <a:pt x="43469" y="76774"/>
                    <a:pt x="37404" y="77278"/>
                    <a:pt x="35636" y="77278"/>
                  </a:cubicBezTo>
                  <a:cubicBezTo>
                    <a:pt x="33614" y="77530"/>
                    <a:pt x="31845" y="77783"/>
                    <a:pt x="31845" y="80304"/>
                  </a:cubicBezTo>
                  <a:cubicBezTo>
                    <a:pt x="31845" y="83078"/>
                    <a:pt x="33614" y="83078"/>
                    <a:pt x="37910" y="83078"/>
                  </a:cubicBezTo>
                  <a:lnTo>
                    <a:pt x="49028" y="83078"/>
                  </a:lnTo>
                  <a:cubicBezTo>
                    <a:pt x="69748" y="83078"/>
                    <a:pt x="79098" y="100227"/>
                    <a:pt x="79098" y="124941"/>
                  </a:cubicBezTo>
                  <a:cubicBezTo>
                    <a:pt x="79098" y="159238"/>
                    <a:pt x="61662" y="166552"/>
                    <a:pt x="50544" y="166552"/>
                  </a:cubicBezTo>
                  <a:cubicBezTo>
                    <a:pt x="39679" y="166552"/>
                    <a:pt x="20727" y="162264"/>
                    <a:pt x="11883" y="147386"/>
                  </a:cubicBezTo>
                  <a:cubicBezTo>
                    <a:pt x="20727" y="148646"/>
                    <a:pt x="28560" y="143098"/>
                    <a:pt x="28560" y="133515"/>
                  </a:cubicBezTo>
                  <a:cubicBezTo>
                    <a:pt x="28560" y="124437"/>
                    <a:pt x="21738" y="119393"/>
                    <a:pt x="14410" y="119393"/>
                  </a:cubicBezTo>
                  <a:cubicBezTo>
                    <a:pt x="8345" y="119393"/>
                    <a:pt x="259" y="122924"/>
                    <a:pt x="259" y="134020"/>
                  </a:cubicBezTo>
                  <a:cubicBezTo>
                    <a:pt x="259" y="156969"/>
                    <a:pt x="23759" y="173613"/>
                    <a:pt x="51302" y="173613"/>
                  </a:cubicBezTo>
                  <a:cubicBezTo>
                    <a:pt x="82130" y="173613"/>
                    <a:pt x="105124" y="150664"/>
                    <a:pt x="105124" y="124941"/>
                  </a:cubicBezTo>
                  <a:cubicBezTo>
                    <a:pt x="105124" y="104262"/>
                    <a:pt x="89205" y="84592"/>
                    <a:pt x="62926" y="79296"/>
                  </a:cubicBezTo>
                  <a:close/>
                </a:path>
              </a:pathLst>
            </a:custGeom>
            <a:grpFill/>
            <a:ln w="25363" cap="flat">
              <a:noFill/>
              <a:prstDash val="solid"/>
              <a:miter/>
            </a:ln>
          </p:spPr>
          <p:txBody>
            <a:bodyPr rtlCol="0" anchor="ctr"/>
            <a:lstStyle/>
            <a:p>
              <a:endParaRPr lang="en-US"/>
            </a:p>
          </p:txBody>
        </p:sp>
        <p:sp>
          <p:nvSpPr>
            <p:cNvPr id="1431" name="Freeform: Shape 1430">
              <a:extLst>
                <a:ext uri="{FF2B5EF4-FFF2-40B4-BE49-F238E27FC236}">
                  <a16:creationId xmlns:a16="http://schemas.microsoft.com/office/drawing/2014/main" id="{D43ADCDD-4354-9165-7D98-33F49282BB69}"/>
                </a:ext>
              </a:extLst>
            </p:cNvPr>
            <p:cNvSpPr/>
            <p:nvPr>
              <p:custDataLst>
                <p:tags r:id="rId177"/>
              </p:custDataLst>
            </p:nvPr>
          </p:nvSpPr>
          <p:spPr>
            <a:xfrm>
              <a:off x="9345600" y="5129932"/>
              <a:ext cx="181934" cy="203260"/>
            </a:xfrm>
            <a:custGeom>
              <a:avLst/>
              <a:gdLst>
                <a:gd name="connsiteX0" fmla="*/ 159208 w 181934"/>
                <a:gd name="connsiteY0" fmla="*/ 9693 h 203260"/>
                <a:gd name="connsiteX1" fmla="*/ 161229 w 181934"/>
                <a:gd name="connsiteY1" fmla="*/ 5153 h 203260"/>
                <a:gd name="connsiteX2" fmla="*/ 156175 w 181934"/>
                <a:gd name="connsiteY2" fmla="*/ 110 h 203260"/>
                <a:gd name="connsiteX3" fmla="*/ 150869 w 181934"/>
                <a:gd name="connsiteY3" fmla="*/ 3640 h 203260"/>
                <a:gd name="connsiteX4" fmla="*/ 102858 w 181934"/>
                <a:gd name="connsiteY4" fmla="*/ 27598 h 203260"/>
                <a:gd name="connsiteX5" fmla="*/ 55606 w 181934"/>
                <a:gd name="connsiteY5" fmla="*/ 8180 h 203260"/>
                <a:gd name="connsiteX6" fmla="*/ 37413 w 181934"/>
                <a:gd name="connsiteY6" fmla="*/ 110 h 203260"/>
                <a:gd name="connsiteX7" fmla="*/ 268 w 181934"/>
                <a:gd name="connsiteY7" fmla="*/ 50799 h 203260"/>
                <a:gd name="connsiteX8" fmla="*/ 37413 w 181934"/>
                <a:gd name="connsiteY8" fmla="*/ 101740 h 203260"/>
                <a:gd name="connsiteX9" fmla="*/ 70262 w 181934"/>
                <a:gd name="connsiteY9" fmla="*/ 51051 h 203260"/>
                <a:gd name="connsiteX10" fmla="*/ 64955 w 181934"/>
                <a:gd name="connsiteY10" fmla="*/ 22554 h 203260"/>
                <a:gd name="connsiteX11" fmla="*/ 103111 w 181934"/>
                <a:gd name="connsiteY11" fmla="*/ 33146 h 203260"/>
                <a:gd name="connsiteX12" fmla="*/ 136718 w 181934"/>
                <a:gd name="connsiteY12" fmla="*/ 24319 h 203260"/>
                <a:gd name="connsiteX13" fmla="*/ 136971 w 181934"/>
                <a:gd name="connsiteY13" fmla="*/ 24572 h 203260"/>
                <a:gd name="connsiteX14" fmla="*/ 23515 w 181934"/>
                <a:gd name="connsiteY14" fmla="*/ 193283 h 203260"/>
                <a:gd name="connsiteX15" fmla="*/ 21241 w 181934"/>
                <a:gd name="connsiteY15" fmla="*/ 198327 h 203260"/>
                <a:gd name="connsiteX16" fmla="*/ 26294 w 181934"/>
                <a:gd name="connsiteY16" fmla="*/ 203370 h 203260"/>
                <a:gd name="connsiteX17" fmla="*/ 31348 w 181934"/>
                <a:gd name="connsiteY17" fmla="*/ 199588 h 203260"/>
                <a:gd name="connsiteX18" fmla="*/ 159208 w 181934"/>
                <a:gd name="connsiteY18" fmla="*/ 9693 h 203260"/>
                <a:gd name="connsiteX19" fmla="*/ 37665 w 181934"/>
                <a:gd name="connsiteY19" fmla="*/ 96192 h 203260"/>
                <a:gd name="connsiteX20" fmla="*/ 15934 w 181934"/>
                <a:gd name="connsiteY20" fmla="*/ 51051 h 203260"/>
                <a:gd name="connsiteX21" fmla="*/ 37665 w 181934"/>
                <a:gd name="connsiteY21" fmla="*/ 5658 h 203260"/>
                <a:gd name="connsiteX22" fmla="*/ 63945 w 181934"/>
                <a:gd name="connsiteY22" fmla="*/ 50799 h 203260"/>
                <a:gd name="connsiteX23" fmla="*/ 37665 w 181934"/>
                <a:gd name="connsiteY23" fmla="*/ 96192 h 203260"/>
                <a:gd name="connsiteX24" fmla="*/ 149605 w 181934"/>
                <a:gd name="connsiteY24" fmla="*/ 197822 h 203260"/>
                <a:gd name="connsiteX25" fmla="*/ 127874 w 181934"/>
                <a:gd name="connsiteY25" fmla="*/ 152681 h 203260"/>
                <a:gd name="connsiteX26" fmla="*/ 149605 w 181934"/>
                <a:gd name="connsiteY26" fmla="*/ 107288 h 203260"/>
                <a:gd name="connsiteX27" fmla="*/ 175885 w 181934"/>
                <a:gd name="connsiteY27" fmla="*/ 152429 h 203260"/>
                <a:gd name="connsiteX28" fmla="*/ 149605 w 181934"/>
                <a:gd name="connsiteY28" fmla="*/ 197822 h 203260"/>
                <a:gd name="connsiteX29" fmla="*/ 182202 w 181934"/>
                <a:gd name="connsiteY29" fmla="*/ 152681 h 203260"/>
                <a:gd name="connsiteX30" fmla="*/ 149353 w 181934"/>
                <a:gd name="connsiteY30" fmla="*/ 101740 h 203260"/>
                <a:gd name="connsiteX31" fmla="*/ 112208 w 181934"/>
                <a:gd name="connsiteY31" fmla="*/ 152429 h 203260"/>
                <a:gd name="connsiteX32" fmla="*/ 149353 w 181934"/>
                <a:gd name="connsiteY32" fmla="*/ 203370 h 203260"/>
                <a:gd name="connsiteX33" fmla="*/ 182202 w 181934"/>
                <a:gd name="connsiteY33" fmla="*/ 152681 h 2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1934" h="203260">
                  <a:moveTo>
                    <a:pt x="159208" y="9693"/>
                  </a:moveTo>
                  <a:cubicBezTo>
                    <a:pt x="160724" y="7423"/>
                    <a:pt x="161229" y="6667"/>
                    <a:pt x="161229" y="5153"/>
                  </a:cubicBezTo>
                  <a:cubicBezTo>
                    <a:pt x="161229" y="2379"/>
                    <a:pt x="158955" y="110"/>
                    <a:pt x="156175" y="110"/>
                  </a:cubicBezTo>
                  <a:cubicBezTo>
                    <a:pt x="153648" y="110"/>
                    <a:pt x="152385" y="1875"/>
                    <a:pt x="150869" y="3640"/>
                  </a:cubicBezTo>
                  <a:cubicBezTo>
                    <a:pt x="138235" y="20789"/>
                    <a:pt x="121305" y="27598"/>
                    <a:pt x="102858" y="27598"/>
                  </a:cubicBezTo>
                  <a:cubicBezTo>
                    <a:pt x="85170" y="27598"/>
                    <a:pt x="69504" y="21293"/>
                    <a:pt x="55606" y="8180"/>
                  </a:cubicBezTo>
                  <a:cubicBezTo>
                    <a:pt x="50805" y="3893"/>
                    <a:pt x="45499" y="110"/>
                    <a:pt x="37413" y="110"/>
                  </a:cubicBezTo>
                  <a:cubicBezTo>
                    <a:pt x="18208" y="110"/>
                    <a:pt x="268" y="21293"/>
                    <a:pt x="268" y="50799"/>
                  </a:cubicBezTo>
                  <a:cubicBezTo>
                    <a:pt x="268" y="81313"/>
                    <a:pt x="18461" y="101740"/>
                    <a:pt x="37413" y="101740"/>
                  </a:cubicBezTo>
                  <a:cubicBezTo>
                    <a:pt x="55859" y="101740"/>
                    <a:pt x="70262" y="79296"/>
                    <a:pt x="70262" y="51051"/>
                  </a:cubicBezTo>
                  <a:cubicBezTo>
                    <a:pt x="70262" y="47520"/>
                    <a:pt x="70262" y="35668"/>
                    <a:pt x="64955" y="22554"/>
                  </a:cubicBezTo>
                  <a:cubicBezTo>
                    <a:pt x="81380" y="31885"/>
                    <a:pt x="94014" y="33146"/>
                    <a:pt x="103111" y="33146"/>
                  </a:cubicBezTo>
                  <a:cubicBezTo>
                    <a:pt x="122315" y="33146"/>
                    <a:pt x="135202" y="25328"/>
                    <a:pt x="136718" y="24319"/>
                  </a:cubicBezTo>
                  <a:lnTo>
                    <a:pt x="136971" y="24572"/>
                  </a:lnTo>
                  <a:lnTo>
                    <a:pt x="23515" y="193283"/>
                  </a:lnTo>
                  <a:cubicBezTo>
                    <a:pt x="21241" y="196561"/>
                    <a:pt x="21241" y="197822"/>
                    <a:pt x="21241" y="198327"/>
                  </a:cubicBezTo>
                  <a:cubicBezTo>
                    <a:pt x="21241" y="201101"/>
                    <a:pt x="23768" y="203370"/>
                    <a:pt x="26294" y="203370"/>
                  </a:cubicBezTo>
                  <a:cubicBezTo>
                    <a:pt x="28821" y="203370"/>
                    <a:pt x="29327" y="202362"/>
                    <a:pt x="31348" y="199588"/>
                  </a:cubicBezTo>
                  <a:lnTo>
                    <a:pt x="159208" y="9693"/>
                  </a:lnTo>
                  <a:close/>
                  <a:moveTo>
                    <a:pt x="37665" y="96192"/>
                  </a:moveTo>
                  <a:cubicBezTo>
                    <a:pt x="32612" y="96192"/>
                    <a:pt x="15934" y="92914"/>
                    <a:pt x="15934" y="51051"/>
                  </a:cubicBezTo>
                  <a:cubicBezTo>
                    <a:pt x="15934" y="8936"/>
                    <a:pt x="32359" y="5658"/>
                    <a:pt x="37665" y="5658"/>
                  </a:cubicBezTo>
                  <a:cubicBezTo>
                    <a:pt x="51058" y="5658"/>
                    <a:pt x="63945" y="24319"/>
                    <a:pt x="63945" y="50799"/>
                  </a:cubicBezTo>
                  <a:cubicBezTo>
                    <a:pt x="63945" y="78035"/>
                    <a:pt x="50805" y="96192"/>
                    <a:pt x="37665" y="96192"/>
                  </a:cubicBezTo>
                  <a:close/>
                  <a:moveTo>
                    <a:pt x="149605" y="197822"/>
                  </a:moveTo>
                  <a:cubicBezTo>
                    <a:pt x="144552" y="197822"/>
                    <a:pt x="127874" y="194544"/>
                    <a:pt x="127874" y="152681"/>
                  </a:cubicBezTo>
                  <a:cubicBezTo>
                    <a:pt x="127874" y="110567"/>
                    <a:pt x="144299" y="107288"/>
                    <a:pt x="149605" y="107288"/>
                  </a:cubicBezTo>
                  <a:cubicBezTo>
                    <a:pt x="162998" y="107288"/>
                    <a:pt x="175885" y="125950"/>
                    <a:pt x="175885" y="152429"/>
                  </a:cubicBezTo>
                  <a:cubicBezTo>
                    <a:pt x="175885" y="179665"/>
                    <a:pt x="162745" y="197822"/>
                    <a:pt x="149605" y="197822"/>
                  </a:cubicBezTo>
                  <a:close/>
                  <a:moveTo>
                    <a:pt x="182202" y="152681"/>
                  </a:moveTo>
                  <a:cubicBezTo>
                    <a:pt x="182202" y="123680"/>
                    <a:pt x="167293" y="101740"/>
                    <a:pt x="149353" y="101740"/>
                  </a:cubicBezTo>
                  <a:cubicBezTo>
                    <a:pt x="130149" y="101740"/>
                    <a:pt x="112208" y="122924"/>
                    <a:pt x="112208" y="152429"/>
                  </a:cubicBezTo>
                  <a:cubicBezTo>
                    <a:pt x="112208" y="182944"/>
                    <a:pt x="130401" y="203370"/>
                    <a:pt x="149353" y="203370"/>
                  </a:cubicBezTo>
                  <a:cubicBezTo>
                    <a:pt x="167799" y="203370"/>
                    <a:pt x="182202" y="180926"/>
                    <a:pt x="182202" y="152681"/>
                  </a:cubicBezTo>
                  <a:close/>
                </a:path>
              </a:pathLst>
            </a:custGeom>
            <a:grpFill/>
            <a:ln w="25363" cap="flat">
              <a:noFill/>
              <a:prstDash val="solid"/>
              <a:miter/>
            </a:ln>
          </p:spPr>
          <p:txBody>
            <a:bodyPr rtlCol="0" anchor="ctr"/>
            <a:lstStyle/>
            <a:p>
              <a:endParaRPr lang="en-US"/>
            </a:p>
          </p:txBody>
        </p:sp>
        <p:sp>
          <p:nvSpPr>
            <p:cNvPr id="1432" name="Freeform: Shape 1431">
              <a:extLst>
                <a:ext uri="{FF2B5EF4-FFF2-40B4-BE49-F238E27FC236}">
                  <a16:creationId xmlns:a16="http://schemas.microsoft.com/office/drawing/2014/main" id="{14C75F10-80CC-22F0-FC17-B93546AEC723}"/>
                </a:ext>
              </a:extLst>
            </p:cNvPr>
            <p:cNvSpPr/>
            <p:nvPr>
              <p:custDataLst>
                <p:tags r:id="rId178"/>
              </p:custDataLst>
            </p:nvPr>
          </p:nvSpPr>
          <p:spPr>
            <a:xfrm>
              <a:off x="9883359" y="5107236"/>
              <a:ext cx="10107" cy="302621"/>
            </a:xfrm>
            <a:custGeom>
              <a:avLst/>
              <a:gdLst>
                <a:gd name="connsiteX0" fmla="*/ 0 w 10107"/>
                <a:gd name="connsiteY0" fmla="*/ 0 h 302621"/>
                <a:gd name="connsiteX1" fmla="*/ 10107 w 10107"/>
                <a:gd name="connsiteY1" fmla="*/ 0 h 302621"/>
                <a:gd name="connsiteX2" fmla="*/ 10107 w 10107"/>
                <a:gd name="connsiteY2" fmla="*/ 302621 h 302621"/>
                <a:gd name="connsiteX3" fmla="*/ 0 w 10107"/>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07" h="302621">
                  <a:moveTo>
                    <a:pt x="0" y="0"/>
                  </a:moveTo>
                  <a:lnTo>
                    <a:pt x="10107" y="0"/>
                  </a:lnTo>
                  <a:lnTo>
                    <a:pt x="10107" y="302621"/>
                  </a:lnTo>
                  <a:lnTo>
                    <a:pt x="0" y="302621"/>
                  </a:lnTo>
                  <a:close/>
                </a:path>
              </a:pathLst>
            </a:custGeom>
            <a:grpFill/>
            <a:ln w="25363" cap="flat">
              <a:noFill/>
              <a:prstDash val="solid"/>
              <a:miter/>
            </a:ln>
          </p:spPr>
          <p:txBody>
            <a:bodyPr rtlCol="0" anchor="ctr"/>
            <a:lstStyle/>
            <a:p>
              <a:endParaRPr lang="en-US"/>
            </a:p>
          </p:txBody>
        </p:sp>
        <p:sp>
          <p:nvSpPr>
            <p:cNvPr id="1433" name="Freeform: Shape 1432">
              <a:extLst>
                <a:ext uri="{FF2B5EF4-FFF2-40B4-BE49-F238E27FC236}">
                  <a16:creationId xmlns:a16="http://schemas.microsoft.com/office/drawing/2014/main" id="{A7B3D299-BDAB-C391-1FE9-FC8E5CBF518F}"/>
                </a:ext>
              </a:extLst>
            </p:cNvPr>
            <p:cNvSpPr/>
            <p:nvPr>
              <p:custDataLst>
                <p:tags r:id="rId179"/>
              </p:custDataLst>
            </p:nvPr>
          </p:nvSpPr>
          <p:spPr>
            <a:xfrm>
              <a:off x="10257293" y="5151115"/>
              <a:ext cx="83386" cy="167954"/>
            </a:xfrm>
            <a:custGeom>
              <a:avLst/>
              <a:gdLst>
                <a:gd name="connsiteX0" fmla="*/ 52104 w 83386"/>
                <a:gd name="connsiteY0" fmla="*/ 6667 h 167954"/>
                <a:gd name="connsiteX1" fmla="*/ 46292 w 83386"/>
                <a:gd name="connsiteY1" fmla="*/ 110 h 167954"/>
                <a:gd name="connsiteX2" fmla="*/ 303 w 83386"/>
                <a:gd name="connsiteY2" fmla="*/ 16250 h 167954"/>
                <a:gd name="connsiteX3" fmla="*/ 303 w 83386"/>
                <a:gd name="connsiteY3" fmla="*/ 24067 h 167954"/>
                <a:gd name="connsiteX4" fmla="*/ 33405 w 83386"/>
                <a:gd name="connsiteY4" fmla="*/ 17511 h 167954"/>
                <a:gd name="connsiteX5" fmla="*/ 33405 w 83386"/>
                <a:gd name="connsiteY5" fmla="*/ 148142 h 167954"/>
                <a:gd name="connsiteX6" fmla="*/ 9905 w 83386"/>
                <a:gd name="connsiteY6" fmla="*/ 160247 h 167954"/>
                <a:gd name="connsiteX7" fmla="*/ 1820 w 83386"/>
                <a:gd name="connsiteY7" fmla="*/ 160247 h 167954"/>
                <a:gd name="connsiteX8" fmla="*/ 1820 w 83386"/>
                <a:gd name="connsiteY8" fmla="*/ 168065 h 167954"/>
                <a:gd name="connsiteX9" fmla="*/ 42755 w 83386"/>
                <a:gd name="connsiteY9" fmla="*/ 167308 h 167954"/>
                <a:gd name="connsiteX10" fmla="*/ 83690 w 83386"/>
                <a:gd name="connsiteY10" fmla="*/ 168065 h 167954"/>
                <a:gd name="connsiteX11" fmla="*/ 83690 w 83386"/>
                <a:gd name="connsiteY11" fmla="*/ 160247 h 167954"/>
                <a:gd name="connsiteX12" fmla="*/ 75604 w 83386"/>
                <a:gd name="connsiteY12" fmla="*/ 160247 h 167954"/>
                <a:gd name="connsiteX13" fmla="*/ 52104 w 83386"/>
                <a:gd name="connsiteY13" fmla="*/ 148142 h 167954"/>
                <a:gd name="connsiteX14" fmla="*/ 52104 w 83386"/>
                <a:gd name="connsiteY14" fmla="*/ 6667 h 16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386" h="167954">
                  <a:moveTo>
                    <a:pt x="52104" y="6667"/>
                  </a:moveTo>
                  <a:cubicBezTo>
                    <a:pt x="52104" y="614"/>
                    <a:pt x="52104" y="110"/>
                    <a:pt x="46292" y="110"/>
                  </a:cubicBezTo>
                  <a:cubicBezTo>
                    <a:pt x="30626" y="16250"/>
                    <a:pt x="8389" y="16250"/>
                    <a:pt x="303" y="16250"/>
                  </a:cubicBezTo>
                  <a:lnTo>
                    <a:pt x="303" y="24067"/>
                  </a:lnTo>
                  <a:cubicBezTo>
                    <a:pt x="5357" y="24067"/>
                    <a:pt x="20266" y="24067"/>
                    <a:pt x="33405" y="17511"/>
                  </a:cubicBezTo>
                  <a:lnTo>
                    <a:pt x="33405" y="148142"/>
                  </a:lnTo>
                  <a:cubicBezTo>
                    <a:pt x="33405" y="157221"/>
                    <a:pt x="32647" y="160247"/>
                    <a:pt x="9905" y="160247"/>
                  </a:cubicBezTo>
                  <a:lnTo>
                    <a:pt x="1820" y="160247"/>
                  </a:lnTo>
                  <a:lnTo>
                    <a:pt x="1820" y="168065"/>
                  </a:lnTo>
                  <a:cubicBezTo>
                    <a:pt x="10664" y="167308"/>
                    <a:pt x="32647" y="167308"/>
                    <a:pt x="42755" y="167308"/>
                  </a:cubicBezTo>
                  <a:cubicBezTo>
                    <a:pt x="52862" y="167308"/>
                    <a:pt x="74846" y="167308"/>
                    <a:pt x="83690" y="168065"/>
                  </a:cubicBezTo>
                  <a:lnTo>
                    <a:pt x="83690" y="160247"/>
                  </a:lnTo>
                  <a:lnTo>
                    <a:pt x="75604" y="160247"/>
                  </a:lnTo>
                  <a:cubicBezTo>
                    <a:pt x="52862" y="160247"/>
                    <a:pt x="52104" y="157473"/>
                    <a:pt x="52104" y="148142"/>
                  </a:cubicBezTo>
                  <a:lnTo>
                    <a:pt x="52104" y="6667"/>
                  </a:lnTo>
                  <a:close/>
                </a:path>
              </a:pathLst>
            </a:custGeom>
            <a:grpFill/>
            <a:ln w="25363" cap="flat">
              <a:noFill/>
              <a:prstDash val="solid"/>
              <a:miter/>
            </a:ln>
          </p:spPr>
          <p:txBody>
            <a:bodyPr rtlCol="0" anchor="ctr"/>
            <a:lstStyle/>
            <a:p>
              <a:endParaRPr lang="en-US"/>
            </a:p>
          </p:txBody>
        </p:sp>
        <p:sp>
          <p:nvSpPr>
            <p:cNvPr id="1434" name="Freeform: Shape 1433">
              <a:extLst>
                <a:ext uri="{FF2B5EF4-FFF2-40B4-BE49-F238E27FC236}">
                  <a16:creationId xmlns:a16="http://schemas.microsoft.com/office/drawing/2014/main" id="{F8A941C3-7D85-DDCD-0668-48D9299EF99A}"/>
                </a:ext>
              </a:extLst>
            </p:cNvPr>
            <p:cNvSpPr/>
            <p:nvPr>
              <p:custDataLst>
                <p:tags r:id="rId180"/>
              </p:custDataLst>
            </p:nvPr>
          </p:nvSpPr>
          <p:spPr>
            <a:xfrm>
              <a:off x="10371761" y="5151115"/>
              <a:ext cx="104864" cy="173502"/>
            </a:xfrm>
            <a:custGeom>
              <a:avLst/>
              <a:gdLst>
                <a:gd name="connsiteX0" fmla="*/ 62975 w 104864"/>
                <a:gd name="connsiteY0" fmla="*/ 79296 h 173502"/>
                <a:gd name="connsiteX1" fmla="*/ 98351 w 104864"/>
                <a:gd name="connsiteY1" fmla="*/ 34911 h 173502"/>
                <a:gd name="connsiteX2" fmla="*/ 51856 w 104864"/>
                <a:gd name="connsiteY2" fmla="*/ 110 h 173502"/>
                <a:gd name="connsiteX3" fmla="*/ 7131 w 104864"/>
                <a:gd name="connsiteY3" fmla="*/ 34407 h 173502"/>
                <a:gd name="connsiteX4" fmla="*/ 20018 w 104864"/>
                <a:gd name="connsiteY4" fmla="*/ 47520 h 173502"/>
                <a:gd name="connsiteX5" fmla="*/ 32905 w 104864"/>
                <a:gd name="connsiteY5" fmla="*/ 34659 h 173502"/>
                <a:gd name="connsiteX6" fmla="*/ 17238 w 104864"/>
                <a:gd name="connsiteY6" fmla="*/ 22050 h 173502"/>
                <a:gd name="connsiteX7" fmla="*/ 50846 w 104864"/>
                <a:gd name="connsiteY7" fmla="*/ 6414 h 173502"/>
                <a:gd name="connsiteX8" fmla="*/ 75104 w 104864"/>
                <a:gd name="connsiteY8" fmla="*/ 34659 h 173502"/>
                <a:gd name="connsiteX9" fmla="*/ 68028 w 104864"/>
                <a:gd name="connsiteY9" fmla="*/ 63408 h 173502"/>
                <a:gd name="connsiteX10" fmla="*/ 45539 w 104864"/>
                <a:gd name="connsiteY10" fmla="*/ 76522 h 173502"/>
                <a:gd name="connsiteX11" fmla="*/ 35684 w 104864"/>
                <a:gd name="connsiteY11" fmla="*/ 77278 h 173502"/>
                <a:gd name="connsiteX12" fmla="*/ 31894 w 104864"/>
                <a:gd name="connsiteY12" fmla="*/ 80304 h 173502"/>
                <a:gd name="connsiteX13" fmla="*/ 37959 w 104864"/>
                <a:gd name="connsiteY13" fmla="*/ 83078 h 173502"/>
                <a:gd name="connsiteX14" fmla="*/ 49077 w 104864"/>
                <a:gd name="connsiteY14" fmla="*/ 83078 h 173502"/>
                <a:gd name="connsiteX15" fmla="*/ 79147 w 104864"/>
                <a:gd name="connsiteY15" fmla="*/ 124941 h 173502"/>
                <a:gd name="connsiteX16" fmla="*/ 50593 w 104864"/>
                <a:gd name="connsiteY16" fmla="*/ 166552 h 173502"/>
                <a:gd name="connsiteX17" fmla="*/ 11932 w 104864"/>
                <a:gd name="connsiteY17" fmla="*/ 147386 h 173502"/>
                <a:gd name="connsiteX18" fmla="*/ 28609 w 104864"/>
                <a:gd name="connsiteY18" fmla="*/ 133515 h 173502"/>
                <a:gd name="connsiteX19" fmla="*/ 14459 w 104864"/>
                <a:gd name="connsiteY19" fmla="*/ 119393 h 173502"/>
                <a:gd name="connsiteX20" fmla="*/ 308 w 104864"/>
                <a:gd name="connsiteY20" fmla="*/ 134020 h 173502"/>
                <a:gd name="connsiteX21" fmla="*/ 51351 w 104864"/>
                <a:gd name="connsiteY21" fmla="*/ 173613 h 173502"/>
                <a:gd name="connsiteX22" fmla="*/ 105173 w 104864"/>
                <a:gd name="connsiteY22" fmla="*/ 124941 h 173502"/>
                <a:gd name="connsiteX23" fmla="*/ 62975 w 104864"/>
                <a:gd name="connsiteY23" fmla="*/ 79296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4864" h="173502">
                  <a:moveTo>
                    <a:pt x="62975" y="79296"/>
                  </a:moveTo>
                  <a:cubicBezTo>
                    <a:pt x="83695" y="72487"/>
                    <a:pt x="98351" y="54834"/>
                    <a:pt x="98351" y="34911"/>
                  </a:cubicBezTo>
                  <a:cubicBezTo>
                    <a:pt x="98351" y="14232"/>
                    <a:pt x="76114" y="110"/>
                    <a:pt x="51856" y="110"/>
                  </a:cubicBezTo>
                  <a:cubicBezTo>
                    <a:pt x="26335" y="110"/>
                    <a:pt x="7131" y="15241"/>
                    <a:pt x="7131" y="34407"/>
                  </a:cubicBezTo>
                  <a:cubicBezTo>
                    <a:pt x="7131" y="42729"/>
                    <a:pt x="12690" y="47520"/>
                    <a:pt x="20018" y="47520"/>
                  </a:cubicBezTo>
                  <a:cubicBezTo>
                    <a:pt x="27851" y="47520"/>
                    <a:pt x="32905" y="41972"/>
                    <a:pt x="32905" y="34659"/>
                  </a:cubicBezTo>
                  <a:cubicBezTo>
                    <a:pt x="32905" y="22050"/>
                    <a:pt x="21029" y="22050"/>
                    <a:pt x="17238" y="22050"/>
                  </a:cubicBezTo>
                  <a:cubicBezTo>
                    <a:pt x="25072" y="9693"/>
                    <a:pt x="41749" y="6414"/>
                    <a:pt x="50846" y="6414"/>
                  </a:cubicBezTo>
                  <a:cubicBezTo>
                    <a:pt x="61206" y="6414"/>
                    <a:pt x="75104" y="11962"/>
                    <a:pt x="75104" y="34659"/>
                  </a:cubicBezTo>
                  <a:cubicBezTo>
                    <a:pt x="75104" y="37685"/>
                    <a:pt x="74598" y="52312"/>
                    <a:pt x="68028" y="63408"/>
                  </a:cubicBezTo>
                  <a:cubicBezTo>
                    <a:pt x="60448" y="75513"/>
                    <a:pt x="51856" y="76269"/>
                    <a:pt x="45539" y="76522"/>
                  </a:cubicBezTo>
                  <a:cubicBezTo>
                    <a:pt x="43518" y="76774"/>
                    <a:pt x="37453" y="77278"/>
                    <a:pt x="35684" y="77278"/>
                  </a:cubicBezTo>
                  <a:cubicBezTo>
                    <a:pt x="33663" y="77530"/>
                    <a:pt x="31894" y="77783"/>
                    <a:pt x="31894" y="80304"/>
                  </a:cubicBezTo>
                  <a:cubicBezTo>
                    <a:pt x="31894" y="83078"/>
                    <a:pt x="33663" y="83078"/>
                    <a:pt x="37959" y="83078"/>
                  </a:cubicBezTo>
                  <a:lnTo>
                    <a:pt x="49077" y="83078"/>
                  </a:lnTo>
                  <a:cubicBezTo>
                    <a:pt x="69797" y="83078"/>
                    <a:pt x="79147" y="100227"/>
                    <a:pt x="79147" y="124941"/>
                  </a:cubicBezTo>
                  <a:cubicBezTo>
                    <a:pt x="79147" y="159238"/>
                    <a:pt x="61711" y="166552"/>
                    <a:pt x="50593" y="166552"/>
                  </a:cubicBezTo>
                  <a:cubicBezTo>
                    <a:pt x="39727" y="166552"/>
                    <a:pt x="20776" y="162264"/>
                    <a:pt x="11932" y="147386"/>
                  </a:cubicBezTo>
                  <a:cubicBezTo>
                    <a:pt x="20776" y="148646"/>
                    <a:pt x="28609" y="143098"/>
                    <a:pt x="28609" y="133515"/>
                  </a:cubicBezTo>
                  <a:cubicBezTo>
                    <a:pt x="28609" y="124437"/>
                    <a:pt x="21787" y="119393"/>
                    <a:pt x="14459" y="119393"/>
                  </a:cubicBezTo>
                  <a:cubicBezTo>
                    <a:pt x="8394" y="119393"/>
                    <a:pt x="308" y="122924"/>
                    <a:pt x="308" y="134020"/>
                  </a:cubicBezTo>
                  <a:cubicBezTo>
                    <a:pt x="308" y="156969"/>
                    <a:pt x="23808" y="173613"/>
                    <a:pt x="51351" y="173613"/>
                  </a:cubicBezTo>
                  <a:cubicBezTo>
                    <a:pt x="82179" y="173613"/>
                    <a:pt x="105173" y="150664"/>
                    <a:pt x="105173" y="124941"/>
                  </a:cubicBezTo>
                  <a:cubicBezTo>
                    <a:pt x="105173" y="104262"/>
                    <a:pt x="89254" y="84592"/>
                    <a:pt x="62975" y="79296"/>
                  </a:cubicBezTo>
                  <a:close/>
                </a:path>
              </a:pathLst>
            </a:custGeom>
            <a:grpFill/>
            <a:ln w="25363" cap="flat">
              <a:noFill/>
              <a:prstDash val="solid"/>
              <a:miter/>
            </a:ln>
          </p:spPr>
          <p:txBody>
            <a:bodyPr rtlCol="0" anchor="ctr"/>
            <a:lstStyle/>
            <a:p>
              <a:endParaRPr lang="en-US"/>
            </a:p>
          </p:txBody>
        </p:sp>
        <p:sp>
          <p:nvSpPr>
            <p:cNvPr id="1435" name="Freeform: Shape 1434">
              <a:extLst>
                <a:ext uri="{FF2B5EF4-FFF2-40B4-BE49-F238E27FC236}">
                  <a16:creationId xmlns:a16="http://schemas.microsoft.com/office/drawing/2014/main" id="{E95F82EA-6AFC-9AE8-9648-FEC6FC84747C}"/>
                </a:ext>
              </a:extLst>
            </p:cNvPr>
            <p:cNvSpPr/>
            <p:nvPr>
              <p:custDataLst>
                <p:tags r:id="rId181"/>
              </p:custDataLst>
            </p:nvPr>
          </p:nvSpPr>
          <p:spPr>
            <a:xfrm>
              <a:off x="10509223" y="5292338"/>
              <a:ext cx="26784" cy="26731"/>
            </a:xfrm>
            <a:custGeom>
              <a:avLst/>
              <a:gdLst>
                <a:gd name="connsiteX0" fmla="*/ 27098 w 26784"/>
                <a:gd name="connsiteY0" fmla="*/ 13476 h 26731"/>
                <a:gd name="connsiteX1" fmla="*/ 13706 w 26784"/>
                <a:gd name="connsiteY1" fmla="*/ 110 h 26731"/>
                <a:gd name="connsiteX2" fmla="*/ 313 w 26784"/>
                <a:gd name="connsiteY2" fmla="*/ 13476 h 26731"/>
                <a:gd name="connsiteX3" fmla="*/ 13706 w 26784"/>
                <a:gd name="connsiteY3" fmla="*/ 26841 h 26731"/>
                <a:gd name="connsiteX4" fmla="*/ 27098 w 26784"/>
                <a:gd name="connsiteY4" fmla="*/ 13476 h 26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84" h="26731">
                  <a:moveTo>
                    <a:pt x="27098" y="13476"/>
                  </a:moveTo>
                  <a:cubicBezTo>
                    <a:pt x="27098" y="6162"/>
                    <a:pt x="21034" y="110"/>
                    <a:pt x="13706" y="110"/>
                  </a:cubicBezTo>
                  <a:cubicBezTo>
                    <a:pt x="6378" y="110"/>
                    <a:pt x="313" y="6162"/>
                    <a:pt x="313" y="13476"/>
                  </a:cubicBezTo>
                  <a:cubicBezTo>
                    <a:pt x="313" y="20789"/>
                    <a:pt x="6378" y="26841"/>
                    <a:pt x="13706" y="26841"/>
                  </a:cubicBezTo>
                  <a:cubicBezTo>
                    <a:pt x="21034" y="26841"/>
                    <a:pt x="27098" y="20789"/>
                    <a:pt x="27098" y="13476"/>
                  </a:cubicBezTo>
                  <a:close/>
                </a:path>
              </a:pathLst>
            </a:custGeom>
            <a:grpFill/>
            <a:ln w="25363" cap="flat">
              <a:noFill/>
              <a:prstDash val="solid"/>
              <a:miter/>
            </a:ln>
          </p:spPr>
          <p:txBody>
            <a:bodyPr rtlCol="0" anchor="ctr"/>
            <a:lstStyle/>
            <a:p>
              <a:endParaRPr lang="en-US"/>
            </a:p>
          </p:txBody>
        </p:sp>
        <p:sp>
          <p:nvSpPr>
            <p:cNvPr id="1436" name="Freeform: Shape 1435">
              <a:extLst>
                <a:ext uri="{FF2B5EF4-FFF2-40B4-BE49-F238E27FC236}">
                  <a16:creationId xmlns:a16="http://schemas.microsoft.com/office/drawing/2014/main" id="{0C477BB9-E67D-E03B-9331-D611F88FA517}"/>
                </a:ext>
              </a:extLst>
            </p:cNvPr>
            <p:cNvSpPr/>
            <p:nvPr>
              <p:custDataLst>
                <p:tags r:id="rId182"/>
              </p:custDataLst>
            </p:nvPr>
          </p:nvSpPr>
          <p:spPr>
            <a:xfrm>
              <a:off x="10564758" y="5148341"/>
              <a:ext cx="111940" cy="170728"/>
            </a:xfrm>
            <a:custGeom>
              <a:avLst/>
              <a:gdLst>
                <a:gd name="connsiteX0" fmla="*/ 67531 w 111940"/>
                <a:gd name="connsiteY0" fmla="*/ 129228 h 170728"/>
                <a:gd name="connsiteX1" fmla="*/ 67531 w 111940"/>
                <a:gd name="connsiteY1" fmla="*/ 151168 h 170728"/>
                <a:gd name="connsiteX2" fmla="*/ 48327 w 111940"/>
                <a:gd name="connsiteY2" fmla="*/ 163021 h 170728"/>
                <a:gd name="connsiteX3" fmla="*/ 43020 w 111940"/>
                <a:gd name="connsiteY3" fmla="*/ 163021 h 170728"/>
                <a:gd name="connsiteX4" fmla="*/ 43020 w 111940"/>
                <a:gd name="connsiteY4" fmla="*/ 170839 h 170728"/>
                <a:gd name="connsiteX5" fmla="*/ 77133 w 111940"/>
                <a:gd name="connsiteY5" fmla="*/ 170082 h 170728"/>
                <a:gd name="connsiteX6" fmla="*/ 111498 w 111940"/>
                <a:gd name="connsiteY6" fmla="*/ 170839 h 170728"/>
                <a:gd name="connsiteX7" fmla="*/ 111498 w 111940"/>
                <a:gd name="connsiteY7" fmla="*/ 163021 h 170728"/>
                <a:gd name="connsiteX8" fmla="*/ 106192 w 111940"/>
                <a:gd name="connsiteY8" fmla="*/ 163021 h 170728"/>
                <a:gd name="connsiteX9" fmla="*/ 86988 w 111940"/>
                <a:gd name="connsiteY9" fmla="*/ 151168 h 170728"/>
                <a:gd name="connsiteX10" fmla="*/ 86988 w 111940"/>
                <a:gd name="connsiteY10" fmla="*/ 129228 h 170728"/>
                <a:gd name="connsiteX11" fmla="*/ 112256 w 111940"/>
                <a:gd name="connsiteY11" fmla="*/ 129228 h 170728"/>
                <a:gd name="connsiteX12" fmla="*/ 112256 w 111940"/>
                <a:gd name="connsiteY12" fmla="*/ 121411 h 170728"/>
                <a:gd name="connsiteX13" fmla="*/ 86988 w 111940"/>
                <a:gd name="connsiteY13" fmla="*/ 121411 h 170728"/>
                <a:gd name="connsiteX14" fmla="*/ 86988 w 111940"/>
                <a:gd name="connsiteY14" fmla="*/ 6667 h 170728"/>
                <a:gd name="connsiteX15" fmla="*/ 82945 w 111940"/>
                <a:gd name="connsiteY15" fmla="*/ 110 h 170728"/>
                <a:gd name="connsiteX16" fmla="*/ 77891 w 111940"/>
                <a:gd name="connsiteY16" fmla="*/ 3136 h 170728"/>
                <a:gd name="connsiteX17" fmla="*/ 316 w 111940"/>
                <a:gd name="connsiteY17" fmla="*/ 121411 h 170728"/>
                <a:gd name="connsiteX18" fmla="*/ 316 w 111940"/>
                <a:gd name="connsiteY18" fmla="*/ 129228 h 170728"/>
                <a:gd name="connsiteX19" fmla="*/ 67531 w 111940"/>
                <a:gd name="connsiteY19" fmla="*/ 129228 h 170728"/>
                <a:gd name="connsiteX20" fmla="*/ 69047 w 111940"/>
                <a:gd name="connsiteY20" fmla="*/ 121411 h 170728"/>
                <a:gd name="connsiteX21" fmla="*/ 7391 w 111940"/>
                <a:gd name="connsiteY21" fmla="*/ 121411 h 170728"/>
                <a:gd name="connsiteX22" fmla="*/ 69047 w 111940"/>
                <a:gd name="connsiteY22" fmla="*/ 27346 h 170728"/>
                <a:gd name="connsiteX23" fmla="*/ 69047 w 111940"/>
                <a:gd name="connsiteY23" fmla="*/ 121411 h 17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940" h="170728">
                  <a:moveTo>
                    <a:pt x="67531" y="129228"/>
                  </a:moveTo>
                  <a:lnTo>
                    <a:pt x="67531" y="151168"/>
                  </a:lnTo>
                  <a:cubicBezTo>
                    <a:pt x="67531" y="160247"/>
                    <a:pt x="67025" y="163021"/>
                    <a:pt x="48327" y="163021"/>
                  </a:cubicBezTo>
                  <a:lnTo>
                    <a:pt x="43020" y="163021"/>
                  </a:lnTo>
                  <a:lnTo>
                    <a:pt x="43020" y="170839"/>
                  </a:lnTo>
                  <a:cubicBezTo>
                    <a:pt x="53380" y="170082"/>
                    <a:pt x="66520" y="170082"/>
                    <a:pt x="77133" y="170082"/>
                  </a:cubicBezTo>
                  <a:cubicBezTo>
                    <a:pt x="87746" y="170082"/>
                    <a:pt x="101138" y="170082"/>
                    <a:pt x="111498" y="170839"/>
                  </a:cubicBezTo>
                  <a:lnTo>
                    <a:pt x="111498" y="163021"/>
                  </a:lnTo>
                  <a:lnTo>
                    <a:pt x="106192" y="163021"/>
                  </a:lnTo>
                  <a:cubicBezTo>
                    <a:pt x="87493" y="163021"/>
                    <a:pt x="86988" y="160247"/>
                    <a:pt x="86988" y="151168"/>
                  </a:cubicBezTo>
                  <a:lnTo>
                    <a:pt x="86988" y="129228"/>
                  </a:lnTo>
                  <a:lnTo>
                    <a:pt x="112256" y="129228"/>
                  </a:lnTo>
                  <a:lnTo>
                    <a:pt x="112256" y="121411"/>
                  </a:lnTo>
                  <a:lnTo>
                    <a:pt x="86988" y="121411"/>
                  </a:lnTo>
                  <a:lnTo>
                    <a:pt x="86988" y="6667"/>
                  </a:lnTo>
                  <a:cubicBezTo>
                    <a:pt x="86988" y="1623"/>
                    <a:pt x="86988" y="110"/>
                    <a:pt x="82945" y="110"/>
                  </a:cubicBezTo>
                  <a:cubicBezTo>
                    <a:pt x="80670" y="110"/>
                    <a:pt x="79912" y="110"/>
                    <a:pt x="77891" y="3136"/>
                  </a:cubicBezTo>
                  <a:lnTo>
                    <a:pt x="316" y="121411"/>
                  </a:lnTo>
                  <a:lnTo>
                    <a:pt x="316" y="129228"/>
                  </a:lnTo>
                  <a:lnTo>
                    <a:pt x="67531" y="129228"/>
                  </a:lnTo>
                  <a:close/>
                  <a:moveTo>
                    <a:pt x="69047" y="121411"/>
                  </a:moveTo>
                  <a:lnTo>
                    <a:pt x="7391" y="121411"/>
                  </a:lnTo>
                  <a:lnTo>
                    <a:pt x="69047" y="27346"/>
                  </a:lnTo>
                  <a:lnTo>
                    <a:pt x="69047" y="121411"/>
                  </a:lnTo>
                  <a:close/>
                </a:path>
              </a:pathLst>
            </a:custGeom>
            <a:grpFill/>
            <a:ln w="25363" cap="flat">
              <a:noFill/>
              <a:prstDash val="solid"/>
              <a:miter/>
            </a:ln>
          </p:spPr>
          <p:txBody>
            <a:bodyPr rtlCol="0" anchor="ctr"/>
            <a:lstStyle/>
            <a:p>
              <a:endParaRPr lang="en-US"/>
            </a:p>
          </p:txBody>
        </p:sp>
        <p:sp>
          <p:nvSpPr>
            <p:cNvPr id="1437" name="Freeform: Shape 1436">
              <a:extLst>
                <a:ext uri="{FF2B5EF4-FFF2-40B4-BE49-F238E27FC236}">
                  <a16:creationId xmlns:a16="http://schemas.microsoft.com/office/drawing/2014/main" id="{BCE80C64-486A-6AAC-E5A0-22C05C3AE600}"/>
                </a:ext>
              </a:extLst>
            </p:cNvPr>
            <p:cNvSpPr/>
            <p:nvPr>
              <p:custDataLst>
                <p:tags r:id="rId183"/>
              </p:custDataLst>
            </p:nvPr>
          </p:nvSpPr>
          <p:spPr>
            <a:xfrm>
              <a:off x="10782405" y="5129932"/>
              <a:ext cx="181934" cy="203260"/>
            </a:xfrm>
            <a:custGeom>
              <a:avLst/>
              <a:gdLst>
                <a:gd name="connsiteX0" fmla="*/ 159264 w 181934"/>
                <a:gd name="connsiteY0" fmla="*/ 9693 h 203260"/>
                <a:gd name="connsiteX1" fmla="*/ 161286 w 181934"/>
                <a:gd name="connsiteY1" fmla="*/ 5153 h 203260"/>
                <a:gd name="connsiteX2" fmla="*/ 156232 w 181934"/>
                <a:gd name="connsiteY2" fmla="*/ 110 h 203260"/>
                <a:gd name="connsiteX3" fmla="*/ 150926 w 181934"/>
                <a:gd name="connsiteY3" fmla="*/ 3640 h 203260"/>
                <a:gd name="connsiteX4" fmla="*/ 102915 w 181934"/>
                <a:gd name="connsiteY4" fmla="*/ 27598 h 203260"/>
                <a:gd name="connsiteX5" fmla="*/ 55663 w 181934"/>
                <a:gd name="connsiteY5" fmla="*/ 8180 h 203260"/>
                <a:gd name="connsiteX6" fmla="*/ 37469 w 181934"/>
                <a:gd name="connsiteY6" fmla="*/ 110 h 203260"/>
                <a:gd name="connsiteX7" fmla="*/ 324 w 181934"/>
                <a:gd name="connsiteY7" fmla="*/ 50799 h 203260"/>
                <a:gd name="connsiteX8" fmla="*/ 37469 w 181934"/>
                <a:gd name="connsiteY8" fmla="*/ 101740 h 203260"/>
                <a:gd name="connsiteX9" fmla="*/ 70319 w 181934"/>
                <a:gd name="connsiteY9" fmla="*/ 51051 h 203260"/>
                <a:gd name="connsiteX10" fmla="*/ 65012 w 181934"/>
                <a:gd name="connsiteY10" fmla="*/ 22554 h 203260"/>
                <a:gd name="connsiteX11" fmla="*/ 103168 w 181934"/>
                <a:gd name="connsiteY11" fmla="*/ 33146 h 203260"/>
                <a:gd name="connsiteX12" fmla="*/ 136775 w 181934"/>
                <a:gd name="connsiteY12" fmla="*/ 24319 h 203260"/>
                <a:gd name="connsiteX13" fmla="*/ 137028 w 181934"/>
                <a:gd name="connsiteY13" fmla="*/ 24572 h 203260"/>
                <a:gd name="connsiteX14" fmla="*/ 23572 w 181934"/>
                <a:gd name="connsiteY14" fmla="*/ 193283 h 203260"/>
                <a:gd name="connsiteX15" fmla="*/ 21297 w 181934"/>
                <a:gd name="connsiteY15" fmla="*/ 198327 h 203260"/>
                <a:gd name="connsiteX16" fmla="*/ 26351 w 181934"/>
                <a:gd name="connsiteY16" fmla="*/ 203370 h 203260"/>
                <a:gd name="connsiteX17" fmla="*/ 31405 w 181934"/>
                <a:gd name="connsiteY17" fmla="*/ 199588 h 203260"/>
                <a:gd name="connsiteX18" fmla="*/ 159264 w 181934"/>
                <a:gd name="connsiteY18" fmla="*/ 9693 h 203260"/>
                <a:gd name="connsiteX19" fmla="*/ 37722 w 181934"/>
                <a:gd name="connsiteY19" fmla="*/ 96192 h 203260"/>
                <a:gd name="connsiteX20" fmla="*/ 15991 w 181934"/>
                <a:gd name="connsiteY20" fmla="*/ 51051 h 203260"/>
                <a:gd name="connsiteX21" fmla="*/ 37722 w 181934"/>
                <a:gd name="connsiteY21" fmla="*/ 5658 h 203260"/>
                <a:gd name="connsiteX22" fmla="*/ 64001 w 181934"/>
                <a:gd name="connsiteY22" fmla="*/ 50799 h 203260"/>
                <a:gd name="connsiteX23" fmla="*/ 37722 w 181934"/>
                <a:gd name="connsiteY23" fmla="*/ 96192 h 203260"/>
                <a:gd name="connsiteX24" fmla="*/ 149662 w 181934"/>
                <a:gd name="connsiteY24" fmla="*/ 197822 h 203260"/>
                <a:gd name="connsiteX25" fmla="*/ 127931 w 181934"/>
                <a:gd name="connsiteY25" fmla="*/ 152681 h 203260"/>
                <a:gd name="connsiteX26" fmla="*/ 149662 w 181934"/>
                <a:gd name="connsiteY26" fmla="*/ 107288 h 203260"/>
                <a:gd name="connsiteX27" fmla="*/ 175941 w 181934"/>
                <a:gd name="connsiteY27" fmla="*/ 152429 h 203260"/>
                <a:gd name="connsiteX28" fmla="*/ 149662 w 181934"/>
                <a:gd name="connsiteY28" fmla="*/ 197822 h 203260"/>
                <a:gd name="connsiteX29" fmla="*/ 182259 w 181934"/>
                <a:gd name="connsiteY29" fmla="*/ 152681 h 203260"/>
                <a:gd name="connsiteX30" fmla="*/ 149409 w 181934"/>
                <a:gd name="connsiteY30" fmla="*/ 101740 h 203260"/>
                <a:gd name="connsiteX31" fmla="*/ 112264 w 181934"/>
                <a:gd name="connsiteY31" fmla="*/ 152429 h 203260"/>
                <a:gd name="connsiteX32" fmla="*/ 149409 w 181934"/>
                <a:gd name="connsiteY32" fmla="*/ 203370 h 203260"/>
                <a:gd name="connsiteX33" fmla="*/ 182259 w 181934"/>
                <a:gd name="connsiteY33" fmla="*/ 152681 h 2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1934" h="203260">
                  <a:moveTo>
                    <a:pt x="159264" y="9693"/>
                  </a:moveTo>
                  <a:cubicBezTo>
                    <a:pt x="160780" y="7423"/>
                    <a:pt x="161286" y="6667"/>
                    <a:pt x="161286" y="5153"/>
                  </a:cubicBezTo>
                  <a:cubicBezTo>
                    <a:pt x="161286" y="2379"/>
                    <a:pt x="159012" y="110"/>
                    <a:pt x="156232" y="110"/>
                  </a:cubicBezTo>
                  <a:cubicBezTo>
                    <a:pt x="153705" y="110"/>
                    <a:pt x="152442" y="1875"/>
                    <a:pt x="150926" y="3640"/>
                  </a:cubicBezTo>
                  <a:cubicBezTo>
                    <a:pt x="138291" y="20789"/>
                    <a:pt x="121361" y="27598"/>
                    <a:pt x="102915" y="27598"/>
                  </a:cubicBezTo>
                  <a:cubicBezTo>
                    <a:pt x="85227" y="27598"/>
                    <a:pt x="69560" y="21293"/>
                    <a:pt x="55663" y="8180"/>
                  </a:cubicBezTo>
                  <a:cubicBezTo>
                    <a:pt x="50862" y="3893"/>
                    <a:pt x="45555" y="110"/>
                    <a:pt x="37469" y="110"/>
                  </a:cubicBezTo>
                  <a:cubicBezTo>
                    <a:pt x="18265" y="110"/>
                    <a:pt x="324" y="21293"/>
                    <a:pt x="324" y="50799"/>
                  </a:cubicBezTo>
                  <a:cubicBezTo>
                    <a:pt x="324" y="81313"/>
                    <a:pt x="18518" y="101740"/>
                    <a:pt x="37469" y="101740"/>
                  </a:cubicBezTo>
                  <a:cubicBezTo>
                    <a:pt x="55915" y="101740"/>
                    <a:pt x="70319" y="79296"/>
                    <a:pt x="70319" y="51051"/>
                  </a:cubicBezTo>
                  <a:cubicBezTo>
                    <a:pt x="70319" y="47520"/>
                    <a:pt x="70319" y="35668"/>
                    <a:pt x="65012" y="22554"/>
                  </a:cubicBezTo>
                  <a:cubicBezTo>
                    <a:pt x="81437" y="31885"/>
                    <a:pt x="94071" y="33146"/>
                    <a:pt x="103168" y="33146"/>
                  </a:cubicBezTo>
                  <a:cubicBezTo>
                    <a:pt x="122372" y="33146"/>
                    <a:pt x="135259" y="25328"/>
                    <a:pt x="136775" y="24319"/>
                  </a:cubicBezTo>
                  <a:lnTo>
                    <a:pt x="137028" y="24572"/>
                  </a:lnTo>
                  <a:lnTo>
                    <a:pt x="23572" y="193283"/>
                  </a:lnTo>
                  <a:cubicBezTo>
                    <a:pt x="21297" y="196561"/>
                    <a:pt x="21297" y="197822"/>
                    <a:pt x="21297" y="198327"/>
                  </a:cubicBezTo>
                  <a:cubicBezTo>
                    <a:pt x="21297" y="201101"/>
                    <a:pt x="23824" y="203370"/>
                    <a:pt x="26351" y="203370"/>
                  </a:cubicBezTo>
                  <a:cubicBezTo>
                    <a:pt x="28878" y="203370"/>
                    <a:pt x="29383" y="202362"/>
                    <a:pt x="31405" y="199588"/>
                  </a:cubicBezTo>
                  <a:lnTo>
                    <a:pt x="159264" y="9693"/>
                  </a:lnTo>
                  <a:close/>
                  <a:moveTo>
                    <a:pt x="37722" y="96192"/>
                  </a:moveTo>
                  <a:cubicBezTo>
                    <a:pt x="32668" y="96192"/>
                    <a:pt x="15991" y="92914"/>
                    <a:pt x="15991" y="51051"/>
                  </a:cubicBezTo>
                  <a:cubicBezTo>
                    <a:pt x="15991" y="8936"/>
                    <a:pt x="32416" y="5658"/>
                    <a:pt x="37722" y="5658"/>
                  </a:cubicBezTo>
                  <a:cubicBezTo>
                    <a:pt x="51114" y="5658"/>
                    <a:pt x="64001" y="24319"/>
                    <a:pt x="64001" y="50799"/>
                  </a:cubicBezTo>
                  <a:cubicBezTo>
                    <a:pt x="64001" y="78035"/>
                    <a:pt x="50862" y="96192"/>
                    <a:pt x="37722" y="96192"/>
                  </a:cubicBezTo>
                  <a:close/>
                  <a:moveTo>
                    <a:pt x="149662" y="197822"/>
                  </a:moveTo>
                  <a:cubicBezTo>
                    <a:pt x="144608" y="197822"/>
                    <a:pt x="127931" y="194544"/>
                    <a:pt x="127931" y="152681"/>
                  </a:cubicBezTo>
                  <a:cubicBezTo>
                    <a:pt x="127931" y="110567"/>
                    <a:pt x="144356" y="107288"/>
                    <a:pt x="149662" y="107288"/>
                  </a:cubicBezTo>
                  <a:cubicBezTo>
                    <a:pt x="163054" y="107288"/>
                    <a:pt x="175941" y="125950"/>
                    <a:pt x="175941" y="152429"/>
                  </a:cubicBezTo>
                  <a:cubicBezTo>
                    <a:pt x="175941" y="179665"/>
                    <a:pt x="162802" y="197822"/>
                    <a:pt x="149662" y="197822"/>
                  </a:cubicBezTo>
                  <a:close/>
                  <a:moveTo>
                    <a:pt x="182259" y="152681"/>
                  </a:moveTo>
                  <a:cubicBezTo>
                    <a:pt x="182259" y="123680"/>
                    <a:pt x="167350" y="101740"/>
                    <a:pt x="149409" y="101740"/>
                  </a:cubicBezTo>
                  <a:cubicBezTo>
                    <a:pt x="130205" y="101740"/>
                    <a:pt x="112264" y="122924"/>
                    <a:pt x="112264" y="152429"/>
                  </a:cubicBezTo>
                  <a:cubicBezTo>
                    <a:pt x="112264" y="182944"/>
                    <a:pt x="130458" y="203370"/>
                    <a:pt x="149409" y="203370"/>
                  </a:cubicBezTo>
                  <a:cubicBezTo>
                    <a:pt x="167856" y="203370"/>
                    <a:pt x="182259" y="180926"/>
                    <a:pt x="182259" y="152681"/>
                  </a:cubicBezTo>
                  <a:close/>
                </a:path>
              </a:pathLst>
            </a:custGeom>
            <a:grpFill/>
            <a:ln w="25363" cap="flat">
              <a:noFill/>
              <a:prstDash val="solid"/>
              <a:miter/>
            </a:ln>
          </p:spPr>
          <p:txBody>
            <a:bodyPr rtlCol="0" anchor="ctr"/>
            <a:lstStyle/>
            <a:p>
              <a:endParaRPr lang="en-US"/>
            </a:p>
          </p:txBody>
        </p:sp>
        <p:sp>
          <p:nvSpPr>
            <p:cNvPr id="1438" name="Freeform: Shape 1437">
              <a:extLst>
                <a:ext uri="{FF2B5EF4-FFF2-40B4-BE49-F238E27FC236}">
                  <a16:creationId xmlns:a16="http://schemas.microsoft.com/office/drawing/2014/main" id="{B71765D8-52A4-F914-9838-F7D18D0EEF95}"/>
                </a:ext>
              </a:extLst>
            </p:cNvPr>
            <p:cNvSpPr/>
            <p:nvPr>
              <p:custDataLst>
                <p:tags r:id="rId184"/>
              </p:custDataLst>
            </p:nvPr>
          </p:nvSpPr>
          <p:spPr>
            <a:xfrm>
              <a:off x="11320165" y="5107236"/>
              <a:ext cx="10107" cy="302621"/>
            </a:xfrm>
            <a:custGeom>
              <a:avLst/>
              <a:gdLst>
                <a:gd name="connsiteX0" fmla="*/ 0 w 10107"/>
                <a:gd name="connsiteY0" fmla="*/ 0 h 302621"/>
                <a:gd name="connsiteX1" fmla="*/ 10107 w 10107"/>
                <a:gd name="connsiteY1" fmla="*/ 0 h 302621"/>
                <a:gd name="connsiteX2" fmla="*/ 10107 w 10107"/>
                <a:gd name="connsiteY2" fmla="*/ 302621 h 302621"/>
                <a:gd name="connsiteX3" fmla="*/ 0 w 10107"/>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07" h="302621">
                  <a:moveTo>
                    <a:pt x="0" y="0"/>
                  </a:moveTo>
                  <a:lnTo>
                    <a:pt x="10107" y="0"/>
                  </a:lnTo>
                  <a:lnTo>
                    <a:pt x="10107" y="302621"/>
                  </a:lnTo>
                  <a:lnTo>
                    <a:pt x="0" y="302621"/>
                  </a:lnTo>
                  <a:close/>
                </a:path>
              </a:pathLst>
            </a:custGeom>
            <a:grpFill/>
            <a:ln w="25363" cap="flat">
              <a:noFill/>
              <a:prstDash val="solid"/>
              <a:miter/>
            </a:ln>
          </p:spPr>
          <p:txBody>
            <a:bodyPr rtlCol="0" anchor="ctr"/>
            <a:lstStyle/>
            <a:p>
              <a:endParaRPr lang="en-US"/>
            </a:p>
          </p:txBody>
        </p:sp>
        <p:sp>
          <p:nvSpPr>
            <p:cNvPr id="1439" name="Freeform: Shape 1438">
              <a:extLst>
                <a:ext uri="{FF2B5EF4-FFF2-40B4-BE49-F238E27FC236}">
                  <a16:creationId xmlns:a16="http://schemas.microsoft.com/office/drawing/2014/main" id="{2E15A66F-45D5-291D-CC18-374E6852342D}"/>
                </a:ext>
              </a:extLst>
            </p:cNvPr>
            <p:cNvSpPr/>
            <p:nvPr>
              <p:custDataLst>
                <p:tags r:id="rId185"/>
              </p:custDataLst>
            </p:nvPr>
          </p:nvSpPr>
          <p:spPr>
            <a:xfrm>
              <a:off x="11810588" y="5151115"/>
              <a:ext cx="100821" cy="167954"/>
            </a:xfrm>
            <a:custGeom>
              <a:avLst/>
              <a:gdLst>
                <a:gd name="connsiteX0" fmla="*/ 19822 w 100821"/>
                <a:gd name="connsiteY0" fmla="*/ 148646 h 167954"/>
                <a:gd name="connsiteX1" fmla="*/ 46607 w 100821"/>
                <a:gd name="connsiteY1" fmla="*/ 122671 h 167954"/>
                <a:gd name="connsiteX2" fmla="*/ 101187 w 100821"/>
                <a:gd name="connsiteY2" fmla="*/ 49034 h 167954"/>
                <a:gd name="connsiteX3" fmla="*/ 47617 w 100821"/>
                <a:gd name="connsiteY3" fmla="*/ 110 h 167954"/>
                <a:gd name="connsiteX4" fmla="*/ 365 w 100821"/>
                <a:gd name="connsiteY4" fmla="*/ 45755 h 167954"/>
                <a:gd name="connsiteX5" fmla="*/ 13757 w 100821"/>
                <a:gd name="connsiteY5" fmla="*/ 59877 h 167954"/>
                <a:gd name="connsiteX6" fmla="*/ 26897 w 100821"/>
                <a:gd name="connsiteY6" fmla="*/ 46512 h 167954"/>
                <a:gd name="connsiteX7" fmla="*/ 13505 w 100821"/>
                <a:gd name="connsiteY7" fmla="*/ 33398 h 167954"/>
                <a:gd name="connsiteX8" fmla="*/ 10220 w 100821"/>
                <a:gd name="connsiteY8" fmla="*/ 33650 h 167954"/>
                <a:gd name="connsiteX9" fmla="*/ 44332 w 100821"/>
                <a:gd name="connsiteY9" fmla="*/ 7928 h 167954"/>
                <a:gd name="connsiteX10" fmla="*/ 78192 w 100821"/>
                <a:gd name="connsiteY10" fmla="*/ 49034 h 167954"/>
                <a:gd name="connsiteX11" fmla="*/ 51660 w 100821"/>
                <a:gd name="connsiteY11" fmla="*/ 104766 h 167954"/>
                <a:gd name="connsiteX12" fmla="*/ 3145 w 100821"/>
                <a:gd name="connsiteY12" fmla="*/ 158734 h 167954"/>
                <a:gd name="connsiteX13" fmla="*/ 365 w 100821"/>
                <a:gd name="connsiteY13" fmla="*/ 168065 h 167954"/>
                <a:gd name="connsiteX14" fmla="*/ 94112 w 100821"/>
                <a:gd name="connsiteY14" fmla="*/ 168065 h 167954"/>
                <a:gd name="connsiteX15" fmla="*/ 101187 w 100821"/>
                <a:gd name="connsiteY15" fmla="*/ 124185 h 167954"/>
                <a:gd name="connsiteX16" fmla="*/ 94870 w 100821"/>
                <a:gd name="connsiteY16" fmla="*/ 124185 h 167954"/>
                <a:gd name="connsiteX17" fmla="*/ 89311 w 100821"/>
                <a:gd name="connsiteY17" fmla="*/ 146629 h 167954"/>
                <a:gd name="connsiteX18" fmla="*/ 65305 w 100821"/>
                <a:gd name="connsiteY18" fmla="*/ 148646 h 167954"/>
                <a:gd name="connsiteX19" fmla="*/ 19822 w 100821"/>
                <a:gd name="connsiteY19" fmla="*/ 148646 h 16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821" h="167954">
                  <a:moveTo>
                    <a:pt x="19822" y="148646"/>
                  </a:moveTo>
                  <a:lnTo>
                    <a:pt x="46607" y="122671"/>
                  </a:lnTo>
                  <a:cubicBezTo>
                    <a:pt x="86026" y="87870"/>
                    <a:pt x="101187" y="74252"/>
                    <a:pt x="101187" y="49034"/>
                  </a:cubicBezTo>
                  <a:cubicBezTo>
                    <a:pt x="101187" y="20285"/>
                    <a:pt x="78445" y="110"/>
                    <a:pt x="47617" y="110"/>
                  </a:cubicBezTo>
                  <a:cubicBezTo>
                    <a:pt x="19064" y="110"/>
                    <a:pt x="365" y="23311"/>
                    <a:pt x="365" y="45755"/>
                  </a:cubicBezTo>
                  <a:cubicBezTo>
                    <a:pt x="365" y="59877"/>
                    <a:pt x="12999" y="59877"/>
                    <a:pt x="13757" y="59877"/>
                  </a:cubicBezTo>
                  <a:cubicBezTo>
                    <a:pt x="18053" y="59877"/>
                    <a:pt x="26897" y="56851"/>
                    <a:pt x="26897" y="46512"/>
                  </a:cubicBezTo>
                  <a:cubicBezTo>
                    <a:pt x="26897" y="39955"/>
                    <a:pt x="22349" y="33398"/>
                    <a:pt x="13505" y="33398"/>
                  </a:cubicBezTo>
                  <a:cubicBezTo>
                    <a:pt x="11483" y="33398"/>
                    <a:pt x="10978" y="33398"/>
                    <a:pt x="10220" y="33650"/>
                  </a:cubicBezTo>
                  <a:cubicBezTo>
                    <a:pt x="16032" y="17258"/>
                    <a:pt x="29677" y="7928"/>
                    <a:pt x="44332" y="7928"/>
                  </a:cubicBezTo>
                  <a:cubicBezTo>
                    <a:pt x="67327" y="7928"/>
                    <a:pt x="78192" y="28354"/>
                    <a:pt x="78192" y="49034"/>
                  </a:cubicBezTo>
                  <a:cubicBezTo>
                    <a:pt x="78192" y="69208"/>
                    <a:pt x="65558" y="89131"/>
                    <a:pt x="51660" y="104766"/>
                  </a:cubicBezTo>
                  <a:lnTo>
                    <a:pt x="3145" y="158734"/>
                  </a:lnTo>
                  <a:cubicBezTo>
                    <a:pt x="365" y="161508"/>
                    <a:pt x="365" y="162012"/>
                    <a:pt x="365" y="168065"/>
                  </a:cubicBezTo>
                  <a:lnTo>
                    <a:pt x="94112" y="168065"/>
                  </a:lnTo>
                  <a:lnTo>
                    <a:pt x="101187" y="124185"/>
                  </a:lnTo>
                  <a:lnTo>
                    <a:pt x="94870" y="124185"/>
                  </a:lnTo>
                  <a:cubicBezTo>
                    <a:pt x="93606" y="131750"/>
                    <a:pt x="91838" y="142846"/>
                    <a:pt x="89311" y="146629"/>
                  </a:cubicBezTo>
                  <a:cubicBezTo>
                    <a:pt x="87542" y="148646"/>
                    <a:pt x="70865" y="148646"/>
                    <a:pt x="65305" y="148646"/>
                  </a:cubicBezTo>
                  <a:lnTo>
                    <a:pt x="19822" y="148646"/>
                  </a:lnTo>
                  <a:close/>
                </a:path>
              </a:pathLst>
            </a:custGeom>
            <a:grpFill/>
            <a:ln w="25363" cap="flat">
              <a:noFill/>
              <a:prstDash val="solid"/>
              <a:miter/>
            </a:ln>
          </p:spPr>
          <p:txBody>
            <a:bodyPr rtlCol="0" anchor="ctr"/>
            <a:lstStyle/>
            <a:p>
              <a:endParaRPr lang="en-US"/>
            </a:p>
          </p:txBody>
        </p:sp>
        <p:sp>
          <p:nvSpPr>
            <p:cNvPr id="1440" name="Freeform: Shape 1439">
              <a:extLst>
                <a:ext uri="{FF2B5EF4-FFF2-40B4-BE49-F238E27FC236}">
                  <a16:creationId xmlns:a16="http://schemas.microsoft.com/office/drawing/2014/main" id="{309A3C73-A995-1033-29F0-BEC8F539ECFF}"/>
                </a:ext>
              </a:extLst>
            </p:cNvPr>
            <p:cNvSpPr/>
            <p:nvPr>
              <p:custDataLst>
                <p:tags r:id="rId186"/>
              </p:custDataLst>
            </p:nvPr>
          </p:nvSpPr>
          <p:spPr>
            <a:xfrm>
              <a:off x="11946028" y="5292338"/>
              <a:ext cx="26784" cy="26731"/>
            </a:xfrm>
            <a:custGeom>
              <a:avLst/>
              <a:gdLst>
                <a:gd name="connsiteX0" fmla="*/ 27155 w 26784"/>
                <a:gd name="connsiteY0" fmla="*/ 13476 h 26731"/>
                <a:gd name="connsiteX1" fmla="*/ 13762 w 26784"/>
                <a:gd name="connsiteY1" fmla="*/ 110 h 26731"/>
                <a:gd name="connsiteX2" fmla="*/ 370 w 26784"/>
                <a:gd name="connsiteY2" fmla="*/ 13476 h 26731"/>
                <a:gd name="connsiteX3" fmla="*/ 13762 w 26784"/>
                <a:gd name="connsiteY3" fmla="*/ 26841 h 26731"/>
                <a:gd name="connsiteX4" fmla="*/ 27155 w 26784"/>
                <a:gd name="connsiteY4" fmla="*/ 13476 h 26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84" h="26731">
                  <a:moveTo>
                    <a:pt x="27155" y="13476"/>
                  </a:moveTo>
                  <a:cubicBezTo>
                    <a:pt x="27155" y="6162"/>
                    <a:pt x="21090" y="110"/>
                    <a:pt x="13762" y="110"/>
                  </a:cubicBezTo>
                  <a:cubicBezTo>
                    <a:pt x="6434" y="110"/>
                    <a:pt x="370" y="6162"/>
                    <a:pt x="370" y="13476"/>
                  </a:cubicBezTo>
                  <a:cubicBezTo>
                    <a:pt x="370" y="20789"/>
                    <a:pt x="6434" y="26841"/>
                    <a:pt x="13762" y="26841"/>
                  </a:cubicBezTo>
                  <a:cubicBezTo>
                    <a:pt x="21090" y="26841"/>
                    <a:pt x="27155" y="20789"/>
                    <a:pt x="27155" y="13476"/>
                  </a:cubicBezTo>
                  <a:close/>
                </a:path>
              </a:pathLst>
            </a:custGeom>
            <a:grpFill/>
            <a:ln w="25363" cap="flat">
              <a:noFill/>
              <a:prstDash val="solid"/>
              <a:miter/>
            </a:ln>
          </p:spPr>
          <p:txBody>
            <a:bodyPr rtlCol="0" anchor="ctr"/>
            <a:lstStyle/>
            <a:p>
              <a:endParaRPr lang="en-US"/>
            </a:p>
          </p:txBody>
        </p:sp>
        <p:sp>
          <p:nvSpPr>
            <p:cNvPr id="1441" name="Freeform: Shape 1440">
              <a:extLst>
                <a:ext uri="{FF2B5EF4-FFF2-40B4-BE49-F238E27FC236}">
                  <a16:creationId xmlns:a16="http://schemas.microsoft.com/office/drawing/2014/main" id="{E3BD15F9-1E4E-8DA9-C180-9DE9BFB6F303}"/>
                </a:ext>
              </a:extLst>
            </p:cNvPr>
            <p:cNvSpPr/>
            <p:nvPr>
              <p:custDataLst>
                <p:tags r:id="rId187"/>
              </p:custDataLst>
            </p:nvPr>
          </p:nvSpPr>
          <p:spPr>
            <a:xfrm>
              <a:off x="12005101" y="5151115"/>
              <a:ext cx="104864" cy="173502"/>
            </a:xfrm>
            <a:custGeom>
              <a:avLst/>
              <a:gdLst>
                <a:gd name="connsiteX0" fmla="*/ 82496 w 104864"/>
                <a:gd name="connsiteY0" fmla="*/ 87870 h 173502"/>
                <a:gd name="connsiteX1" fmla="*/ 82496 w 104864"/>
                <a:gd name="connsiteY1" fmla="*/ 95940 h 173502"/>
                <a:gd name="connsiteX2" fmla="*/ 41561 w 104864"/>
                <a:gd name="connsiteY2" fmla="*/ 166552 h 173502"/>
                <a:gd name="connsiteX3" fmla="*/ 16797 w 104864"/>
                <a:gd name="connsiteY3" fmla="*/ 157473 h 173502"/>
                <a:gd name="connsiteX4" fmla="*/ 29937 w 104864"/>
                <a:gd name="connsiteY4" fmla="*/ 145872 h 173502"/>
                <a:gd name="connsiteX5" fmla="*/ 18313 w 104864"/>
                <a:gd name="connsiteY5" fmla="*/ 134272 h 173502"/>
                <a:gd name="connsiteX6" fmla="*/ 6690 w 104864"/>
                <a:gd name="connsiteY6" fmla="*/ 146377 h 173502"/>
                <a:gd name="connsiteX7" fmla="*/ 41813 w 104864"/>
                <a:gd name="connsiteY7" fmla="*/ 173613 h 173502"/>
                <a:gd name="connsiteX8" fmla="*/ 105238 w 104864"/>
                <a:gd name="connsiteY8" fmla="*/ 85096 h 173502"/>
                <a:gd name="connsiteX9" fmla="*/ 53690 w 104864"/>
                <a:gd name="connsiteY9" fmla="*/ 110 h 173502"/>
                <a:gd name="connsiteX10" fmla="*/ 16545 w 104864"/>
                <a:gd name="connsiteY10" fmla="*/ 15997 h 173502"/>
                <a:gd name="connsiteX11" fmla="*/ 373 w 104864"/>
                <a:gd name="connsiteY11" fmla="*/ 56851 h 173502"/>
                <a:gd name="connsiteX12" fmla="*/ 50910 w 104864"/>
                <a:gd name="connsiteY12" fmla="*/ 113088 h 173502"/>
                <a:gd name="connsiteX13" fmla="*/ 82496 w 104864"/>
                <a:gd name="connsiteY13" fmla="*/ 87870 h 173502"/>
                <a:gd name="connsiteX14" fmla="*/ 51163 w 104864"/>
                <a:gd name="connsiteY14" fmla="*/ 107288 h 173502"/>
                <a:gd name="connsiteX15" fmla="*/ 27663 w 104864"/>
                <a:gd name="connsiteY15" fmla="*/ 91401 h 173502"/>
                <a:gd name="connsiteX16" fmla="*/ 23115 w 104864"/>
                <a:gd name="connsiteY16" fmla="*/ 57103 h 173502"/>
                <a:gd name="connsiteX17" fmla="*/ 28421 w 104864"/>
                <a:gd name="connsiteY17" fmla="*/ 22302 h 173502"/>
                <a:gd name="connsiteX18" fmla="*/ 53690 w 104864"/>
                <a:gd name="connsiteY18" fmla="*/ 6414 h 173502"/>
                <a:gd name="connsiteX19" fmla="*/ 77947 w 104864"/>
                <a:gd name="connsiteY19" fmla="*/ 26337 h 173502"/>
                <a:gd name="connsiteX20" fmla="*/ 81990 w 104864"/>
                <a:gd name="connsiteY20" fmla="*/ 61895 h 173502"/>
                <a:gd name="connsiteX21" fmla="*/ 51163 w 104864"/>
                <a:gd name="connsiteY21" fmla="*/ 107288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864" h="173502">
                  <a:moveTo>
                    <a:pt x="82496" y="87870"/>
                  </a:moveTo>
                  <a:lnTo>
                    <a:pt x="82496" y="95940"/>
                  </a:lnTo>
                  <a:cubicBezTo>
                    <a:pt x="82496" y="154951"/>
                    <a:pt x="56216" y="166552"/>
                    <a:pt x="41561" y="166552"/>
                  </a:cubicBezTo>
                  <a:cubicBezTo>
                    <a:pt x="37265" y="166552"/>
                    <a:pt x="23620" y="166047"/>
                    <a:pt x="16797" y="157473"/>
                  </a:cubicBezTo>
                  <a:cubicBezTo>
                    <a:pt x="27916" y="157473"/>
                    <a:pt x="29937" y="150160"/>
                    <a:pt x="29937" y="145872"/>
                  </a:cubicBezTo>
                  <a:cubicBezTo>
                    <a:pt x="29937" y="138055"/>
                    <a:pt x="23873" y="134272"/>
                    <a:pt x="18313" y="134272"/>
                  </a:cubicBezTo>
                  <a:cubicBezTo>
                    <a:pt x="14271" y="134272"/>
                    <a:pt x="6690" y="136542"/>
                    <a:pt x="6690" y="146377"/>
                  </a:cubicBezTo>
                  <a:cubicBezTo>
                    <a:pt x="6690" y="163273"/>
                    <a:pt x="20335" y="173613"/>
                    <a:pt x="41813" y="173613"/>
                  </a:cubicBezTo>
                  <a:cubicBezTo>
                    <a:pt x="74410" y="173613"/>
                    <a:pt x="105238" y="139316"/>
                    <a:pt x="105238" y="85096"/>
                  </a:cubicBezTo>
                  <a:cubicBezTo>
                    <a:pt x="105238" y="17258"/>
                    <a:pt x="76179" y="110"/>
                    <a:pt x="53690" y="110"/>
                  </a:cubicBezTo>
                  <a:cubicBezTo>
                    <a:pt x="39792" y="110"/>
                    <a:pt x="27410" y="4649"/>
                    <a:pt x="16545" y="15997"/>
                  </a:cubicBezTo>
                  <a:cubicBezTo>
                    <a:pt x="6185" y="27346"/>
                    <a:pt x="373" y="37937"/>
                    <a:pt x="373" y="56851"/>
                  </a:cubicBezTo>
                  <a:cubicBezTo>
                    <a:pt x="373" y="88374"/>
                    <a:pt x="22609" y="113088"/>
                    <a:pt x="50910" y="113088"/>
                  </a:cubicBezTo>
                  <a:cubicBezTo>
                    <a:pt x="66324" y="113088"/>
                    <a:pt x="76684" y="102497"/>
                    <a:pt x="82496" y="87870"/>
                  </a:cubicBezTo>
                  <a:close/>
                  <a:moveTo>
                    <a:pt x="51163" y="107288"/>
                  </a:moveTo>
                  <a:cubicBezTo>
                    <a:pt x="47120" y="107288"/>
                    <a:pt x="35496" y="107288"/>
                    <a:pt x="27663" y="91401"/>
                  </a:cubicBezTo>
                  <a:cubicBezTo>
                    <a:pt x="23115" y="82070"/>
                    <a:pt x="23115" y="69461"/>
                    <a:pt x="23115" y="57103"/>
                  </a:cubicBezTo>
                  <a:cubicBezTo>
                    <a:pt x="23115" y="43486"/>
                    <a:pt x="23115" y="31633"/>
                    <a:pt x="28421" y="22302"/>
                  </a:cubicBezTo>
                  <a:cubicBezTo>
                    <a:pt x="35243" y="9693"/>
                    <a:pt x="44846" y="6414"/>
                    <a:pt x="53690" y="6414"/>
                  </a:cubicBezTo>
                  <a:cubicBezTo>
                    <a:pt x="65313" y="6414"/>
                    <a:pt x="73652" y="14989"/>
                    <a:pt x="77947" y="26337"/>
                  </a:cubicBezTo>
                  <a:cubicBezTo>
                    <a:pt x="80980" y="34407"/>
                    <a:pt x="81990" y="50294"/>
                    <a:pt x="81990" y="61895"/>
                  </a:cubicBezTo>
                  <a:cubicBezTo>
                    <a:pt x="81990" y="82826"/>
                    <a:pt x="73399" y="107288"/>
                    <a:pt x="51163" y="107288"/>
                  </a:cubicBezTo>
                  <a:close/>
                </a:path>
              </a:pathLst>
            </a:custGeom>
            <a:grpFill/>
            <a:ln w="25363" cap="flat">
              <a:noFill/>
              <a:prstDash val="solid"/>
              <a:miter/>
            </a:ln>
          </p:spPr>
          <p:txBody>
            <a:bodyPr rtlCol="0" anchor="ctr"/>
            <a:lstStyle/>
            <a:p>
              <a:endParaRPr lang="en-US"/>
            </a:p>
          </p:txBody>
        </p:sp>
        <p:sp>
          <p:nvSpPr>
            <p:cNvPr id="1442" name="Freeform: Shape 1441">
              <a:extLst>
                <a:ext uri="{FF2B5EF4-FFF2-40B4-BE49-F238E27FC236}">
                  <a16:creationId xmlns:a16="http://schemas.microsoft.com/office/drawing/2014/main" id="{E9887672-A953-4101-CB38-F8BFDBDDCA5F}"/>
                </a:ext>
              </a:extLst>
            </p:cNvPr>
            <p:cNvSpPr/>
            <p:nvPr>
              <p:custDataLst>
                <p:tags r:id="rId188"/>
              </p:custDataLst>
            </p:nvPr>
          </p:nvSpPr>
          <p:spPr>
            <a:xfrm>
              <a:off x="12219211" y="5129932"/>
              <a:ext cx="181934" cy="203260"/>
            </a:xfrm>
            <a:custGeom>
              <a:avLst/>
              <a:gdLst>
                <a:gd name="connsiteX0" fmla="*/ 159321 w 181934"/>
                <a:gd name="connsiteY0" fmla="*/ 9693 h 203260"/>
                <a:gd name="connsiteX1" fmla="*/ 161342 w 181934"/>
                <a:gd name="connsiteY1" fmla="*/ 5153 h 203260"/>
                <a:gd name="connsiteX2" fmla="*/ 156289 w 181934"/>
                <a:gd name="connsiteY2" fmla="*/ 110 h 203260"/>
                <a:gd name="connsiteX3" fmla="*/ 150982 w 181934"/>
                <a:gd name="connsiteY3" fmla="*/ 3640 h 203260"/>
                <a:gd name="connsiteX4" fmla="*/ 102972 w 181934"/>
                <a:gd name="connsiteY4" fmla="*/ 27598 h 203260"/>
                <a:gd name="connsiteX5" fmla="*/ 55719 w 181934"/>
                <a:gd name="connsiteY5" fmla="*/ 8180 h 203260"/>
                <a:gd name="connsiteX6" fmla="*/ 37526 w 181934"/>
                <a:gd name="connsiteY6" fmla="*/ 110 h 203260"/>
                <a:gd name="connsiteX7" fmla="*/ 381 w 181934"/>
                <a:gd name="connsiteY7" fmla="*/ 50799 h 203260"/>
                <a:gd name="connsiteX8" fmla="*/ 37526 w 181934"/>
                <a:gd name="connsiteY8" fmla="*/ 101740 h 203260"/>
                <a:gd name="connsiteX9" fmla="*/ 70375 w 181934"/>
                <a:gd name="connsiteY9" fmla="*/ 51051 h 203260"/>
                <a:gd name="connsiteX10" fmla="*/ 65069 w 181934"/>
                <a:gd name="connsiteY10" fmla="*/ 22554 h 203260"/>
                <a:gd name="connsiteX11" fmla="*/ 103224 w 181934"/>
                <a:gd name="connsiteY11" fmla="*/ 33146 h 203260"/>
                <a:gd name="connsiteX12" fmla="*/ 136832 w 181934"/>
                <a:gd name="connsiteY12" fmla="*/ 24319 h 203260"/>
                <a:gd name="connsiteX13" fmla="*/ 137084 w 181934"/>
                <a:gd name="connsiteY13" fmla="*/ 24572 h 203260"/>
                <a:gd name="connsiteX14" fmla="*/ 23628 w 181934"/>
                <a:gd name="connsiteY14" fmla="*/ 193283 h 203260"/>
                <a:gd name="connsiteX15" fmla="*/ 21354 w 181934"/>
                <a:gd name="connsiteY15" fmla="*/ 198327 h 203260"/>
                <a:gd name="connsiteX16" fmla="*/ 26408 w 181934"/>
                <a:gd name="connsiteY16" fmla="*/ 203370 h 203260"/>
                <a:gd name="connsiteX17" fmla="*/ 31462 w 181934"/>
                <a:gd name="connsiteY17" fmla="*/ 199588 h 203260"/>
                <a:gd name="connsiteX18" fmla="*/ 159321 w 181934"/>
                <a:gd name="connsiteY18" fmla="*/ 9693 h 203260"/>
                <a:gd name="connsiteX19" fmla="*/ 37779 w 181934"/>
                <a:gd name="connsiteY19" fmla="*/ 96192 h 203260"/>
                <a:gd name="connsiteX20" fmla="*/ 16048 w 181934"/>
                <a:gd name="connsiteY20" fmla="*/ 51051 h 203260"/>
                <a:gd name="connsiteX21" fmla="*/ 37779 w 181934"/>
                <a:gd name="connsiteY21" fmla="*/ 5658 h 203260"/>
                <a:gd name="connsiteX22" fmla="*/ 64058 w 181934"/>
                <a:gd name="connsiteY22" fmla="*/ 50799 h 203260"/>
                <a:gd name="connsiteX23" fmla="*/ 37779 w 181934"/>
                <a:gd name="connsiteY23" fmla="*/ 96192 h 203260"/>
                <a:gd name="connsiteX24" fmla="*/ 149719 w 181934"/>
                <a:gd name="connsiteY24" fmla="*/ 197822 h 203260"/>
                <a:gd name="connsiteX25" fmla="*/ 127988 w 181934"/>
                <a:gd name="connsiteY25" fmla="*/ 152681 h 203260"/>
                <a:gd name="connsiteX26" fmla="*/ 149719 w 181934"/>
                <a:gd name="connsiteY26" fmla="*/ 107288 h 203260"/>
                <a:gd name="connsiteX27" fmla="*/ 175998 w 181934"/>
                <a:gd name="connsiteY27" fmla="*/ 152429 h 203260"/>
                <a:gd name="connsiteX28" fmla="*/ 149719 w 181934"/>
                <a:gd name="connsiteY28" fmla="*/ 197822 h 203260"/>
                <a:gd name="connsiteX29" fmla="*/ 182315 w 181934"/>
                <a:gd name="connsiteY29" fmla="*/ 152681 h 203260"/>
                <a:gd name="connsiteX30" fmla="*/ 149466 w 181934"/>
                <a:gd name="connsiteY30" fmla="*/ 101740 h 203260"/>
                <a:gd name="connsiteX31" fmla="*/ 112321 w 181934"/>
                <a:gd name="connsiteY31" fmla="*/ 152429 h 203260"/>
                <a:gd name="connsiteX32" fmla="*/ 149466 w 181934"/>
                <a:gd name="connsiteY32" fmla="*/ 203370 h 203260"/>
                <a:gd name="connsiteX33" fmla="*/ 182315 w 181934"/>
                <a:gd name="connsiteY33" fmla="*/ 152681 h 2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1934" h="203260">
                  <a:moveTo>
                    <a:pt x="159321" y="9693"/>
                  </a:moveTo>
                  <a:cubicBezTo>
                    <a:pt x="160837" y="7423"/>
                    <a:pt x="161342" y="6667"/>
                    <a:pt x="161342" y="5153"/>
                  </a:cubicBezTo>
                  <a:cubicBezTo>
                    <a:pt x="161342" y="2379"/>
                    <a:pt x="159068" y="110"/>
                    <a:pt x="156289" y="110"/>
                  </a:cubicBezTo>
                  <a:cubicBezTo>
                    <a:pt x="153762" y="110"/>
                    <a:pt x="152498" y="1875"/>
                    <a:pt x="150982" y="3640"/>
                  </a:cubicBezTo>
                  <a:cubicBezTo>
                    <a:pt x="138348" y="20789"/>
                    <a:pt x="121418" y="27598"/>
                    <a:pt x="102972" y="27598"/>
                  </a:cubicBezTo>
                  <a:cubicBezTo>
                    <a:pt x="85284" y="27598"/>
                    <a:pt x="69617" y="21293"/>
                    <a:pt x="55719" y="8180"/>
                  </a:cubicBezTo>
                  <a:cubicBezTo>
                    <a:pt x="50918" y="3893"/>
                    <a:pt x="45612" y="110"/>
                    <a:pt x="37526" y="110"/>
                  </a:cubicBezTo>
                  <a:cubicBezTo>
                    <a:pt x="18322" y="110"/>
                    <a:pt x="381" y="21293"/>
                    <a:pt x="381" y="50799"/>
                  </a:cubicBezTo>
                  <a:cubicBezTo>
                    <a:pt x="381" y="81313"/>
                    <a:pt x="18574" y="101740"/>
                    <a:pt x="37526" y="101740"/>
                  </a:cubicBezTo>
                  <a:cubicBezTo>
                    <a:pt x="55972" y="101740"/>
                    <a:pt x="70375" y="79296"/>
                    <a:pt x="70375" y="51051"/>
                  </a:cubicBezTo>
                  <a:cubicBezTo>
                    <a:pt x="70375" y="47520"/>
                    <a:pt x="70375" y="35668"/>
                    <a:pt x="65069" y="22554"/>
                  </a:cubicBezTo>
                  <a:cubicBezTo>
                    <a:pt x="81493" y="31885"/>
                    <a:pt x="94128" y="33146"/>
                    <a:pt x="103224" y="33146"/>
                  </a:cubicBezTo>
                  <a:cubicBezTo>
                    <a:pt x="122429" y="33146"/>
                    <a:pt x="135316" y="25328"/>
                    <a:pt x="136832" y="24319"/>
                  </a:cubicBezTo>
                  <a:lnTo>
                    <a:pt x="137084" y="24572"/>
                  </a:lnTo>
                  <a:lnTo>
                    <a:pt x="23628" y="193283"/>
                  </a:lnTo>
                  <a:cubicBezTo>
                    <a:pt x="21354" y="196561"/>
                    <a:pt x="21354" y="197822"/>
                    <a:pt x="21354" y="198327"/>
                  </a:cubicBezTo>
                  <a:cubicBezTo>
                    <a:pt x="21354" y="201101"/>
                    <a:pt x="23881" y="203370"/>
                    <a:pt x="26408" y="203370"/>
                  </a:cubicBezTo>
                  <a:cubicBezTo>
                    <a:pt x="28935" y="203370"/>
                    <a:pt x="29440" y="202362"/>
                    <a:pt x="31462" y="199588"/>
                  </a:cubicBezTo>
                  <a:lnTo>
                    <a:pt x="159321" y="9693"/>
                  </a:lnTo>
                  <a:close/>
                  <a:moveTo>
                    <a:pt x="37779" y="96192"/>
                  </a:moveTo>
                  <a:cubicBezTo>
                    <a:pt x="32725" y="96192"/>
                    <a:pt x="16048" y="92914"/>
                    <a:pt x="16048" y="51051"/>
                  </a:cubicBezTo>
                  <a:cubicBezTo>
                    <a:pt x="16048" y="8936"/>
                    <a:pt x="32472" y="5658"/>
                    <a:pt x="37779" y="5658"/>
                  </a:cubicBezTo>
                  <a:cubicBezTo>
                    <a:pt x="51171" y="5658"/>
                    <a:pt x="64058" y="24319"/>
                    <a:pt x="64058" y="50799"/>
                  </a:cubicBezTo>
                  <a:cubicBezTo>
                    <a:pt x="64058" y="78035"/>
                    <a:pt x="50918" y="96192"/>
                    <a:pt x="37779" y="96192"/>
                  </a:cubicBezTo>
                  <a:close/>
                  <a:moveTo>
                    <a:pt x="149719" y="197822"/>
                  </a:moveTo>
                  <a:cubicBezTo>
                    <a:pt x="144665" y="197822"/>
                    <a:pt x="127988" y="194544"/>
                    <a:pt x="127988" y="152681"/>
                  </a:cubicBezTo>
                  <a:cubicBezTo>
                    <a:pt x="127988" y="110567"/>
                    <a:pt x="144412" y="107288"/>
                    <a:pt x="149719" y="107288"/>
                  </a:cubicBezTo>
                  <a:cubicBezTo>
                    <a:pt x="163111" y="107288"/>
                    <a:pt x="175998" y="125950"/>
                    <a:pt x="175998" y="152429"/>
                  </a:cubicBezTo>
                  <a:cubicBezTo>
                    <a:pt x="175998" y="179665"/>
                    <a:pt x="162858" y="197822"/>
                    <a:pt x="149719" y="197822"/>
                  </a:cubicBezTo>
                  <a:close/>
                  <a:moveTo>
                    <a:pt x="182315" y="152681"/>
                  </a:moveTo>
                  <a:cubicBezTo>
                    <a:pt x="182315" y="123680"/>
                    <a:pt x="167407" y="101740"/>
                    <a:pt x="149466" y="101740"/>
                  </a:cubicBezTo>
                  <a:cubicBezTo>
                    <a:pt x="130262" y="101740"/>
                    <a:pt x="112321" y="122924"/>
                    <a:pt x="112321" y="152429"/>
                  </a:cubicBezTo>
                  <a:cubicBezTo>
                    <a:pt x="112321" y="182944"/>
                    <a:pt x="130515" y="203370"/>
                    <a:pt x="149466" y="203370"/>
                  </a:cubicBezTo>
                  <a:cubicBezTo>
                    <a:pt x="167912" y="203370"/>
                    <a:pt x="182315" y="180926"/>
                    <a:pt x="182315" y="152681"/>
                  </a:cubicBezTo>
                  <a:close/>
                </a:path>
              </a:pathLst>
            </a:custGeom>
            <a:grpFill/>
            <a:ln w="25363" cap="flat">
              <a:noFill/>
              <a:prstDash val="solid"/>
              <a:miter/>
            </a:ln>
          </p:spPr>
          <p:txBody>
            <a:bodyPr rtlCol="0" anchor="ctr"/>
            <a:lstStyle/>
            <a:p>
              <a:endParaRPr lang="en-US"/>
            </a:p>
          </p:txBody>
        </p:sp>
        <p:sp>
          <p:nvSpPr>
            <p:cNvPr id="1443" name="Freeform: Shape 1442">
              <a:extLst>
                <a:ext uri="{FF2B5EF4-FFF2-40B4-BE49-F238E27FC236}">
                  <a16:creationId xmlns:a16="http://schemas.microsoft.com/office/drawing/2014/main" id="{FF53B87B-1ABB-81AD-01FD-6622717CD094}"/>
                </a:ext>
              </a:extLst>
            </p:cNvPr>
            <p:cNvSpPr/>
            <p:nvPr>
              <p:custDataLst>
                <p:tags r:id="rId189"/>
              </p:custDataLst>
            </p:nvPr>
          </p:nvSpPr>
          <p:spPr>
            <a:xfrm>
              <a:off x="12883314" y="5107236"/>
              <a:ext cx="10107" cy="302621"/>
            </a:xfrm>
            <a:custGeom>
              <a:avLst/>
              <a:gdLst>
                <a:gd name="connsiteX0" fmla="*/ 0 w 10107"/>
                <a:gd name="connsiteY0" fmla="*/ 0 h 302621"/>
                <a:gd name="connsiteX1" fmla="*/ 10108 w 10107"/>
                <a:gd name="connsiteY1" fmla="*/ 0 h 302621"/>
                <a:gd name="connsiteX2" fmla="*/ 10108 w 10107"/>
                <a:gd name="connsiteY2" fmla="*/ 302621 h 302621"/>
                <a:gd name="connsiteX3" fmla="*/ 0 w 10107"/>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07" h="302621">
                  <a:moveTo>
                    <a:pt x="0" y="0"/>
                  </a:moveTo>
                  <a:lnTo>
                    <a:pt x="10108" y="0"/>
                  </a:lnTo>
                  <a:lnTo>
                    <a:pt x="10108" y="302621"/>
                  </a:lnTo>
                  <a:lnTo>
                    <a:pt x="0" y="302621"/>
                  </a:lnTo>
                  <a:close/>
                </a:path>
              </a:pathLst>
            </a:custGeom>
            <a:grpFill/>
            <a:ln w="25363" cap="flat">
              <a:noFill/>
              <a:prstDash val="solid"/>
              <a:miter/>
            </a:ln>
          </p:spPr>
          <p:txBody>
            <a:bodyPr rtlCol="0" anchor="ctr"/>
            <a:lstStyle/>
            <a:p>
              <a:endParaRPr lang="en-US"/>
            </a:p>
          </p:txBody>
        </p:sp>
        <p:sp>
          <p:nvSpPr>
            <p:cNvPr id="1444" name="Freeform: Shape 1443">
              <a:extLst>
                <a:ext uri="{FF2B5EF4-FFF2-40B4-BE49-F238E27FC236}">
                  <a16:creationId xmlns:a16="http://schemas.microsoft.com/office/drawing/2014/main" id="{A48F2D74-F9FF-D3D0-0050-FBCFF81FF335}"/>
                </a:ext>
              </a:extLst>
            </p:cNvPr>
            <p:cNvSpPr/>
            <p:nvPr>
              <p:custDataLst>
                <p:tags r:id="rId190"/>
              </p:custDataLst>
            </p:nvPr>
          </p:nvSpPr>
          <p:spPr>
            <a:xfrm>
              <a:off x="4101602" y="5409857"/>
              <a:ext cx="10107" cy="302621"/>
            </a:xfrm>
            <a:custGeom>
              <a:avLst/>
              <a:gdLst>
                <a:gd name="connsiteX0" fmla="*/ 0 w 10107"/>
                <a:gd name="connsiteY0" fmla="*/ 0 h 302621"/>
                <a:gd name="connsiteX1" fmla="*/ 10107 w 10107"/>
                <a:gd name="connsiteY1" fmla="*/ 0 h 302621"/>
                <a:gd name="connsiteX2" fmla="*/ 10107 w 10107"/>
                <a:gd name="connsiteY2" fmla="*/ 302621 h 302621"/>
                <a:gd name="connsiteX3" fmla="*/ 0 w 10107"/>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07" h="302621">
                  <a:moveTo>
                    <a:pt x="0" y="0"/>
                  </a:moveTo>
                  <a:lnTo>
                    <a:pt x="10107" y="0"/>
                  </a:lnTo>
                  <a:lnTo>
                    <a:pt x="10107" y="302621"/>
                  </a:lnTo>
                  <a:lnTo>
                    <a:pt x="0" y="302621"/>
                  </a:lnTo>
                  <a:close/>
                </a:path>
              </a:pathLst>
            </a:custGeom>
            <a:grpFill/>
            <a:ln w="25363" cap="flat">
              <a:noFill/>
              <a:prstDash val="solid"/>
              <a:miter/>
            </a:ln>
          </p:spPr>
          <p:txBody>
            <a:bodyPr rtlCol="0" anchor="ctr"/>
            <a:lstStyle/>
            <a:p>
              <a:endParaRPr lang="en-US"/>
            </a:p>
          </p:txBody>
        </p:sp>
        <p:sp>
          <p:nvSpPr>
            <p:cNvPr id="1445" name="Freeform: Shape 1444">
              <a:extLst>
                <a:ext uri="{FF2B5EF4-FFF2-40B4-BE49-F238E27FC236}">
                  <a16:creationId xmlns:a16="http://schemas.microsoft.com/office/drawing/2014/main" id="{CEF52A19-CBEF-B248-AF89-44EA156B7C6E}"/>
                </a:ext>
              </a:extLst>
            </p:cNvPr>
            <p:cNvSpPr/>
            <p:nvPr>
              <p:custDataLst>
                <p:tags r:id="rId191"/>
              </p:custDataLst>
            </p:nvPr>
          </p:nvSpPr>
          <p:spPr>
            <a:xfrm>
              <a:off x="4270902" y="5453736"/>
              <a:ext cx="100821" cy="167954"/>
            </a:xfrm>
            <a:custGeom>
              <a:avLst/>
              <a:gdLst>
                <a:gd name="connsiteX0" fmla="*/ 19525 w 100821"/>
                <a:gd name="connsiteY0" fmla="*/ 148658 h 167954"/>
                <a:gd name="connsiteX1" fmla="*/ 46309 w 100821"/>
                <a:gd name="connsiteY1" fmla="*/ 122683 h 167954"/>
                <a:gd name="connsiteX2" fmla="*/ 100890 w 100821"/>
                <a:gd name="connsiteY2" fmla="*/ 49046 h 167954"/>
                <a:gd name="connsiteX3" fmla="*/ 47320 w 100821"/>
                <a:gd name="connsiteY3" fmla="*/ 122 h 167954"/>
                <a:gd name="connsiteX4" fmla="*/ 68 w 100821"/>
                <a:gd name="connsiteY4" fmla="*/ 45767 h 167954"/>
                <a:gd name="connsiteX5" fmla="*/ 13460 w 100821"/>
                <a:gd name="connsiteY5" fmla="*/ 59889 h 167954"/>
                <a:gd name="connsiteX6" fmla="*/ 26600 w 100821"/>
                <a:gd name="connsiteY6" fmla="*/ 46524 h 167954"/>
                <a:gd name="connsiteX7" fmla="*/ 13207 w 100821"/>
                <a:gd name="connsiteY7" fmla="*/ 33410 h 167954"/>
                <a:gd name="connsiteX8" fmla="*/ 9923 w 100821"/>
                <a:gd name="connsiteY8" fmla="*/ 33662 h 167954"/>
                <a:gd name="connsiteX9" fmla="*/ 44035 w 100821"/>
                <a:gd name="connsiteY9" fmla="*/ 7939 h 167954"/>
                <a:gd name="connsiteX10" fmla="*/ 77895 w 100821"/>
                <a:gd name="connsiteY10" fmla="*/ 49046 h 167954"/>
                <a:gd name="connsiteX11" fmla="*/ 51363 w 100821"/>
                <a:gd name="connsiteY11" fmla="*/ 104778 h 167954"/>
                <a:gd name="connsiteX12" fmla="*/ 2847 w 100821"/>
                <a:gd name="connsiteY12" fmla="*/ 158746 h 167954"/>
                <a:gd name="connsiteX13" fmla="*/ 68 w 100821"/>
                <a:gd name="connsiteY13" fmla="*/ 168077 h 167954"/>
                <a:gd name="connsiteX14" fmla="*/ 93814 w 100821"/>
                <a:gd name="connsiteY14" fmla="*/ 168077 h 167954"/>
                <a:gd name="connsiteX15" fmla="*/ 100890 w 100821"/>
                <a:gd name="connsiteY15" fmla="*/ 124196 h 167954"/>
                <a:gd name="connsiteX16" fmla="*/ 94572 w 100821"/>
                <a:gd name="connsiteY16" fmla="*/ 124196 h 167954"/>
                <a:gd name="connsiteX17" fmla="*/ 89013 w 100821"/>
                <a:gd name="connsiteY17" fmla="*/ 146641 h 167954"/>
                <a:gd name="connsiteX18" fmla="*/ 65008 w 100821"/>
                <a:gd name="connsiteY18" fmla="*/ 148658 h 167954"/>
                <a:gd name="connsiteX19" fmla="*/ 19525 w 100821"/>
                <a:gd name="connsiteY19" fmla="*/ 148658 h 16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821" h="167954">
                  <a:moveTo>
                    <a:pt x="19525" y="148658"/>
                  </a:moveTo>
                  <a:lnTo>
                    <a:pt x="46309" y="122683"/>
                  </a:lnTo>
                  <a:cubicBezTo>
                    <a:pt x="85728" y="87882"/>
                    <a:pt x="100890" y="74264"/>
                    <a:pt x="100890" y="49046"/>
                  </a:cubicBezTo>
                  <a:cubicBezTo>
                    <a:pt x="100890" y="20296"/>
                    <a:pt x="78148" y="122"/>
                    <a:pt x="47320" y="122"/>
                  </a:cubicBezTo>
                  <a:cubicBezTo>
                    <a:pt x="18767" y="122"/>
                    <a:pt x="68" y="23323"/>
                    <a:pt x="68" y="45767"/>
                  </a:cubicBezTo>
                  <a:cubicBezTo>
                    <a:pt x="68" y="59889"/>
                    <a:pt x="12702" y="59889"/>
                    <a:pt x="13460" y="59889"/>
                  </a:cubicBezTo>
                  <a:cubicBezTo>
                    <a:pt x="17756" y="59889"/>
                    <a:pt x="26600" y="56863"/>
                    <a:pt x="26600" y="46524"/>
                  </a:cubicBezTo>
                  <a:cubicBezTo>
                    <a:pt x="26600" y="39967"/>
                    <a:pt x="22051" y="33410"/>
                    <a:pt x="13207" y="33410"/>
                  </a:cubicBezTo>
                  <a:cubicBezTo>
                    <a:pt x="11186" y="33410"/>
                    <a:pt x="10681" y="33410"/>
                    <a:pt x="9923" y="33662"/>
                  </a:cubicBezTo>
                  <a:cubicBezTo>
                    <a:pt x="15734" y="17270"/>
                    <a:pt x="29379" y="7939"/>
                    <a:pt x="44035" y="7939"/>
                  </a:cubicBezTo>
                  <a:cubicBezTo>
                    <a:pt x="67030" y="7939"/>
                    <a:pt x="77895" y="28366"/>
                    <a:pt x="77895" y="49046"/>
                  </a:cubicBezTo>
                  <a:cubicBezTo>
                    <a:pt x="77895" y="69220"/>
                    <a:pt x="65261" y="89143"/>
                    <a:pt x="51363" y="104778"/>
                  </a:cubicBezTo>
                  <a:lnTo>
                    <a:pt x="2847" y="158746"/>
                  </a:lnTo>
                  <a:cubicBezTo>
                    <a:pt x="68" y="161520"/>
                    <a:pt x="68" y="162024"/>
                    <a:pt x="68" y="168077"/>
                  </a:cubicBezTo>
                  <a:lnTo>
                    <a:pt x="93814" y="168077"/>
                  </a:lnTo>
                  <a:lnTo>
                    <a:pt x="100890" y="124196"/>
                  </a:lnTo>
                  <a:lnTo>
                    <a:pt x="94572" y="124196"/>
                  </a:lnTo>
                  <a:cubicBezTo>
                    <a:pt x="93309" y="131762"/>
                    <a:pt x="91540" y="142858"/>
                    <a:pt x="89013" y="146641"/>
                  </a:cubicBezTo>
                  <a:cubicBezTo>
                    <a:pt x="87245" y="148658"/>
                    <a:pt x="70567" y="148658"/>
                    <a:pt x="65008" y="148658"/>
                  </a:cubicBezTo>
                  <a:lnTo>
                    <a:pt x="19525" y="148658"/>
                  </a:lnTo>
                  <a:close/>
                </a:path>
              </a:pathLst>
            </a:custGeom>
            <a:grpFill/>
            <a:ln w="25363" cap="flat">
              <a:noFill/>
              <a:prstDash val="solid"/>
              <a:miter/>
            </a:ln>
          </p:spPr>
          <p:txBody>
            <a:bodyPr rtlCol="0" anchor="ctr"/>
            <a:lstStyle/>
            <a:p>
              <a:endParaRPr lang="en-US"/>
            </a:p>
          </p:txBody>
        </p:sp>
        <p:sp>
          <p:nvSpPr>
            <p:cNvPr id="1446" name="Freeform: Shape 1445">
              <a:extLst>
                <a:ext uri="{FF2B5EF4-FFF2-40B4-BE49-F238E27FC236}">
                  <a16:creationId xmlns:a16="http://schemas.microsoft.com/office/drawing/2014/main" id="{D56B6859-3E33-1E2F-A266-D9E711803ABC}"/>
                </a:ext>
              </a:extLst>
            </p:cNvPr>
            <p:cNvSpPr/>
            <p:nvPr>
              <p:custDataLst>
                <p:tags r:id="rId192"/>
              </p:custDataLst>
            </p:nvPr>
          </p:nvSpPr>
          <p:spPr>
            <a:xfrm>
              <a:off x="4392950" y="5449449"/>
              <a:ext cx="138724" cy="172241"/>
            </a:xfrm>
            <a:custGeom>
              <a:avLst/>
              <a:gdLst>
                <a:gd name="connsiteX0" fmla="*/ 138798 w 138724"/>
                <a:gd name="connsiteY0" fmla="*/ 107300 h 172241"/>
                <a:gd name="connsiteX1" fmla="*/ 132480 w 138724"/>
                <a:gd name="connsiteY1" fmla="*/ 107300 h 172241"/>
                <a:gd name="connsiteX2" fmla="*/ 81690 w 138724"/>
                <a:gd name="connsiteY2" fmla="*/ 164546 h 172241"/>
                <a:gd name="connsiteX3" fmla="*/ 60970 w 138724"/>
                <a:gd name="connsiteY3" fmla="*/ 164546 h 172241"/>
                <a:gd name="connsiteX4" fmla="*/ 48589 w 138724"/>
                <a:gd name="connsiteY4" fmla="*/ 154459 h 172241"/>
                <a:gd name="connsiteX5" fmla="*/ 48589 w 138724"/>
                <a:gd name="connsiteY5" fmla="*/ 20044 h 172241"/>
                <a:gd name="connsiteX6" fmla="*/ 72594 w 138724"/>
                <a:gd name="connsiteY6" fmla="*/ 7939 h 172241"/>
                <a:gd name="connsiteX7" fmla="*/ 80932 w 138724"/>
                <a:gd name="connsiteY7" fmla="*/ 7939 h 172241"/>
                <a:gd name="connsiteX8" fmla="*/ 80932 w 138724"/>
                <a:gd name="connsiteY8" fmla="*/ 122 h 172241"/>
                <a:gd name="connsiteX9" fmla="*/ 38481 w 138724"/>
                <a:gd name="connsiteY9" fmla="*/ 878 h 172241"/>
                <a:gd name="connsiteX10" fmla="*/ 73 w 138724"/>
                <a:gd name="connsiteY10" fmla="*/ 122 h 172241"/>
                <a:gd name="connsiteX11" fmla="*/ 73 w 138724"/>
                <a:gd name="connsiteY11" fmla="*/ 7939 h 172241"/>
                <a:gd name="connsiteX12" fmla="*/ 6137 w 138724"/>
                <a:gd name="connsiteY12" fmla="*/ 7939 h 172241"/>
                <a:gd name="connsiteX13" fmla="*/ 26099 w 138724"/>
                <a:gd name="connsiteY13" fmla="*/ 19792 h 172241"/>
                <a:gd name="connsiteX14" fmla="*/ 26099 w 138724"/>
                <a:gd name="connsiteY14" fmla="*/ 152693 h 172241"/>
                <a:gd name="connsiteX15" fmla="*/ 6137 w 138724"/>
                <a:gd name="connsiteY15" fmla="*/ 164546 h 172241"/>
                <a:gd name="connsiteX16" fmla="*/ 73 w 138724"/>
                <a:gd name="connsiteY16" fmla="*/ 164546 h 172241"/>
                <a:gd name="connsiteX17" fmla="*/ 73 w 138724"/>
                <a:gd name="connsiteY17" fmla="*/ 172364 h 172241"/>
                <a:gd name="connsiteX18" fmla="*/ 131722 w 138724"/>
                <a:gd name="connsiteY18" fmla="*/ 172364 h 172241"/>
                <a:gd name="connsiteX19" fmla="*/ 138798 w 138724"/>
                <a:gd name="connsiteY19" fmla="*/ 107300 h 17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8724" h="172241">
                  <a:moveTo>
                    <a:pt x="138798" y="107300"/>
                  </a:moveTo>
                  <a:lnTo>
                    <a:pt x="132480" y="107300"/>
                  </a:lnTo>
                  <a:cubicBezTo>
                    <a:pt x="129701" y="133023"/>
                    <a:pt x="126163" y="164546"/>
                    <a:pt x="81690" y="164546"/>
                  </a:cubicBezTo>
                  <a:lnTo>
                    <a:pt x="60970" y="164546"/>
                  </a:lnTo>
                  <a:cubicBezTo>
                    <a:pt x="49094" y="164546"/>
                    <a:pt x="48589" y="162781"/>
                    <a:pt x="48589" y="154459"/>
                  </a:cubicBezTo>
                  <a:lnTo>
                    <a:pt x="48589" y="20044"/>
                  </a:lnTo>
                  <a:cubicBezTo>
                    <a:pt x="48589" y="11470"/>
                    <a:pt x="48589" y="7939"/>
                    <a:pt x="72594" y="7939"/>
                  </a:cubicBezTo>
                  <a:lnTo>
                    <a:pt x="80932" y="7939"/>
                  </a:lnTo>
                  <a:lnTo>
                    <a:pt x="80932" y="122"/>
                  </a:lnTo>
                  <a:cubicBezTo>
                    <a:pt x="71836" y="878"/>
                    <a:pt x="48841" y="878"/>
                    <a:pt x="38481" y="878"/>
                  </a:cubicBezTo>
                  <a:cubicBezTo>
                    <a:pt x="28626" y="878"/>
                    <a:pt x="8917" y="878"/>
                    <a:pt x="73" y="122"/>
                  </a:cubicBezTo>
                  <a:lnTo>
                    <a:pt x="73" y="7939"/>
                  </a:lnTo>
                  <a:lnTo>
                    <a:pt x="6137" y="7939"/>
                  </a:lnTo>
                  <a:cubicBezTo>
                    <a:pt x="25594" y="7939"/>
                    <a:pt x="26099" y="10713"/>
                    <a:pt x="26099" y="19792"/>
                  </a:cubicBezTo>
                  <a:lnTo>
                    <a:pt x="26099" y="152693"/>
                  </a:lnTo>
                  <a:cubicBezTo>
                    <a:pt x="26099" y="161772"/>
                    <a:pt x="25594" y="164546"/>
                    <a:pt x="6137" y="164546"/>
                  </a:cubicBezTo>
                  <a:lnTo>
                    <a:pt x="73" y="164546"/>
                  </a:lnTo>
                  <a:lnTo>
                    <a:pt x="73" y="172364"/>
                  </a:lnTo>
                  <a:lnTo>
                    <a:pt x="131722" y="172364"/>
                  </a:lnTo>
                  <a:lnTo>
                    <a:pt x="138798" y="107300"/>
                  </a:lnTo>
                  <a:close/>
                </a:path>
              </a:pathLst>
            </a:custGeom>
            <a:grpFill/>
            <a:ln w="25363" cap="flat">
              <a:noFill/>
              <a:prstDash val="solid"/>
              <a:miter/>
            </a:ln>
          </p:spPr>
          <p:txBody>
            <a:bodyPr rtlCol="0" anchor="ctr"/>
            <a:lstStyle/>
            <a:p>
              <a:endParaRPr lang="en-US"/>
            </a:p>
          </p:txBody>
        </p:sp>
        <p:sp>
          <p:nvSpPr>
            <p:cNvPr id="1447" name="Freeform: Shape 1446">
              <a:extLst>
                <a:ext uri="{FF2B5EF4-FFF2-40B4-BE49-F238E27FC236}">
                  <a16:creationId xmlns:a16="http://schemas.microsoft.com/office/drawing/2014/main" id="{14FA5BDC-922D-AE8F-A981-9520FAA18270}"/>
                </a:ext>
              </a:extLst>
            </p:cNvPr>
            <p:cNvSpPr/>
            <p:nvPr>
              <p:custDataLst>
                <p:tags r:id="rId193"/>
              </p:custDataLst>
            </p:nvPr>
          </p:nvSpPr>
          <p:spPr>
            <a:xfrm>
              <a:off x="4557701" y="5611604"/>
              <a:ext cx="75806" cy="10087"/>
            </a:xfrm>
            <a:custGeom>
              <a:avLst/>
              <a:gdLst>
                <a:gd name="connsiteX0" fmla="*/ 0 w 75806"/>
                <a:gd name="connsiteY0" fmla="*/ 0 h 10087"/>
                <a:gd name="connsiteX1" fmla="*/ 75807 w 75806"/>
                <a:gd name="connsiteY1" fmla="*/ 0 h 10087"/>
                <a:gd name="connsiteX2" fmla="*/ 75807 w 75806"/>
                <a:gd name="connsiteY2" fmla="*/ 10087 h 10087"/>
                <a:gd name="connsiteX3" fmla="*/ 0 w 75806"/>
                <a:gd name="connsiteY3" fmla="*/ 10087 h 10087"/>
              </a:gdLst>
              <a:ahLst/>
              <a:cxnLst>
                <a:cxn ang="0">
                  <a:pos x="connsiteX0" y="connsiteY0"/>
                </a:cxn>
                <a:cxn ang="0">
                  <a:pos x="connsiteX1" y="connsiteY1"/>
                </a:cxn>
                <a:cxn ang="0">
                  <a:pos x="connsiteX2" y="connsiteY2"/>
                </a:cxn>
                <a:cxn ang="0">
                  <a:pos x="connsiteX3" y="connsiteY3"/>
                </a:cxn>
              </a:cxnLst>
              <a:rect l="l" t="t" r="r" b="b"/>
              <a:pathLst>
                <a:path w="75806" h="10087">
                  <a:moveTo>
                    <a:pt x="0" y="0"/>
                  </a:moveTo>
                  <a:lnTo>
                    <a:pt x="75807" y="0"/>
                  </a:lnTo>
                  <a:lnTo>
                    <a:pt x="75807" y="10087"/>
                  </a:lnTo>
                  <a:lnTo>
                    <a:pt x="0" y="10087"/>
                  </a:lnTo>
                  <a:close/>
                </a:path>
              </a:pathLst>
            </a:custGeom>
            <a:grpFill/>
            <a:ln w="25363" cap="flat">
              <a:noFill/>
              <a:prstDash val="solid"/>
              <a:miter/>
            </a:ln>
          </p:spPr>
          <p:txBody>
            <a:bodyPr rtlCol="0" anchor="ctr"/>
            <a:lstStyle/>
            <a:p>
              <a:endParaRPr lang="en-US"/>
            </a:p>
          </p:txBody>
        </p:sp>
        <p:sp>
          <p:nvSpPr>
            <p:cNvPr id="1448" name="Freeform: Shape 1447">
              <a:extLst>
                <a:ext uri="{FF2B5EF4-FFF2-40B4-BE49-F238E27FC236}">
                  <a16:creationId xmlns:a16="http://schemas.microsoft.com/office/drawing/2014/main" id="{4D37B88C-436A-1096-188E-5D272B380565}"/>
                </a:ext>
              </a:extLst>
            </p:cNvPr>
            <p:cNvSpPr/>
            <p:nvPr>
              <p:custDataLst>
                <p:tags r:id="rId194"/>
              </p:custDataLst>
            </p:nvPr>
          </p:nvSpPr>
          <p:spPr>
            <a:xfrm>
              <a:off x="4646142" y="5453736"/>
              <a:ext cx="100821" cy="167954"/>
            </a:xfrm>
            <a:custGeom>
              <a:avLst/>
              <a:gdLst>
                <a:gd name="connsiteX0" fmla="*/ 19539 w 100821"/>
                <a:gd name="connsiteY0" fmla="*/ 148658 h 167954"/>
                <a:gd name="connsiteX1" fmla="*/ 46324 w 100821"/>
                <a:gd name="connsiteY1" fmla="*/ 122683 h 167954"/>
                <a:gd name="connsiteX2" fmla="*/ 100904 w 100821"/>
                <a:gd name="connsiteY2" fmla="*/ 49046 h 167954"/>
                <a:gd name="connsiteX3" fmla="*/ 47335 w 100821"/>
                <a:gd name="connsiteY3" fmla="*/ 122 h 167954"/>
                <a:gd name="connsiteX4" fmla="*/ 83 w 100821"/>
                <a:gd name="connsiteY4" fmla="*/ 45767 h 167954"/>
                <a:gd name="connsiteX5" fmla="*/ 13475 w 100821"/>
                <a:gd name="connsiteY5" fmla="*/ 59889 h 167954"/>
                <a:gd name="connsiteX6" fmla="*/ 26615 w 100821"/>
                <a:gd name="connsiteY6" fmla="*/ 46524 h 167954"/>
                <a:gd name="connsiteX7" fmla="*/ 13222 w 100821"/>
                <a:gd name="connsiteY7" fmla="*/ 33410 h 167954"/>
                <a:gd name="connsiteX8" fmla="*/ 9937 w 100821"/>
                <a:gd name="connsiteY8" fmla="*/ 33662 h 167954"/>
                <a:gd name="connsiteX9" fmla="*/ 44050 w 100821"/>
                <a:gd name="connsiteY9" fmla="*/ 7939 h 167954"/>
                <a:gd name="connsiteX10" fmla="*/ 77910 w 100821"/>
                <a:gd name="connsiteY10" fmla="*/ 49046 h 167954"/>
                <a:gd name="connsiteX11" fmla="*/ 51378 w 100821"/>
                <a:gd name="connsiteY11" fmla="*/ 104778 h 167954"/>
                <a:gd name="connsiteX12" fmla="*/ 2862 w 100821"/>
                <a:gd name="connsiteY12" fmla="*/ 158746 h 167954"/>
                <a:gd name="connsiteX13" fmla="*/ 83 w 100821"/>
                <a:gd name="connsiteY13" fmla="*/ 168077 h 167954"/>
                <a:gd name="connsiteX14" fmla="*/ 93829 w 100821"/>
                <a:gd name="connsiteY14" fmla="*/ 168077 h 167954"/>
                <a:gd name="connsiteX15" fmla="*/ 100904 w 100821"/>
                <a:gd name="connsiteY15" fmla="*/ 124196 h 167954"/>
                <a:gd name="connsiteX16" fmla="*/ 94587 w 100821"/>
                <a:gd name="connsiteY16" fmla="*/ 124196 h 167954"/>
                <a:gd name="connsiteX17" fmla="*/ 89028 w 100821"/>
                <a:gd name="connsiteY17" fmla="*/ 146641 h 167954"/>
                <a:gd name="connsiteX18" fmla="*/ 65023 w 100821"/>
                <a:gd name="connsiteY18" fmla="*/ 148658 h 167954"/>
                <a:gd name="connsiteX19" fmla="*/ 19539 w 100821"/>
                <a:gd name="connsiteY19" fmla="*/ 148658 h 16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821" h="167954">
                  <a:moveTo>
                    <a:pt x="19539" y="148658"/>
                  </a:moveTo>
                  <a:lnTo>
                    <a:pt x="46324" y="122683"/>
                  </a:lnTo>
                  <a:cubicBezTo>
                    <a:pt x="85743" y="87882"/>
                    <a:pt x="100904" y="74264"/>
                    <a:pt x="100904" y="49046"/>
                  </a:cubicBezTo>
                  <a:cubicBezTo>
                    <a:pt x="100904" y="20296"/>
                    <a:pt x="78163" y="122"/>
                    <a:pt x="47335" y="122"/>
                  </a:cubicBezTo>
                  <a:cubicBezTo>
                    <a:pt x="18781" y="122"/>
                    <a:pt x="83" y="23323"/>
                    <a:pt x="83" y="45767"/>
                  </a:cubicBezTo>
                  <a:cubicBezTo>
                    <a:pt x="83" y="59889"/>
                    <a:pt x="12717" y="59889"/>
                    <a:pt x="13475" y="59889"/>
                  </a:cubicBezTo>
                  <a:cubicBezTo>
                    <a:pt x="17771" y="59889"/>
                    <a:pt x="26615" y="56863"/>
                    <a:pt x="26615" y="46524"/>
                  </a:cubicBezTo>
                  <a:cubicBezTo>
                    <a:pt x="26615" y="39967"/>
                    <a:pt x="22066" y="33410"/>
                    <a:pt x="13222" y="33410"/>
                  </a:cubicBezTo>
                  <a:cubicBezTo>
                    <a:pt x="11201" y="33410"/>
                    <a:pt x="10695" y="33410"/>
                    <a:pt x="9937" y="33662"/>
                  </a:cubicBezTo>
                  <a:cubicBezTo>
                    <a:pt x="15749" y="17270"/>
                    <a:pt x="29394" y="7939"/>
                    <a:pt x="44050" y="7939"/>
                  </a:cubicBezTo>
                  <a:cubicBezTo>
                    <a:pt x="67044" y="7939"/>
                    <a:pt x="77910" y="28366"/>
                    <a:pt x="77910" y="49046"/>
                  </a:cubicBezTo>
                  <a:cubicBezTo>
                    <a:pt x="77910" y="69220"/>
                    <a:pt x="65276" y="89143"/>
                    <a:pt x="51378" y="104778"/>
                  </a:cubicBezTo>
                  <a:lnTo>
                    <a:pt x="2862" y="158746"/>
                  </a:lnTo>
                  <a:cubicBezTo>
                    <a:pt x="83" y="161520"/>
                    <a:pt x="83" y="162024"/>
                    <a:pt x="83" y="168077"/>
                  </a:cubicBezTo>
                  <a:lnTo>
                    <a:pt x="93829" y="168077"/>
                  </a:lnTo>
                  <a:lnTo>
                    <a:pt x="100904" y="124196"/>
                  </a:lnTo>
                  <a:lnTo>
                    <a:pt x="94587" y="124196"/>
                  </a:lnTo>
                  <a:cubicBezTo>
                    <a:pt x="93324" y="131762"/>
                    <a:pt x="91555" y="142858"/>
                    <a:pt x="89028" y="146641"/>
                  </a:cubicBezTo>
                  <a:cubicBezTo>
                    <a:pt x="87259" y="148658"/>
                    <a:pt x="70582" y="148658"/>
                    <a:pt x="65023" y="148658"/>
                  </a:cubicBezTo>
                  <a:lnTo>
                    <a:pt x="19539" y="148658"/>
                  </a:lnTo>
                  <a:close/>
                </a:path>
              </a:pathLst>
            </a:custGeom>
            <a:grpFill/>
            <a:ln w="25363" cap="flat">
              <a:noFill/>
              <a:prstDash val="solid"/>
              <a:miter/>
            </a:ln>
          </p:spPr>
          <p:txBody>
            <a:bodyPr rtlCol="0" anchor="ctr"/>
            <a:lstStyle/>
            <a:p>
              <a:endParaRPr lang="en-US"/>
            </a:p>
          </p:txBody>
        </p:sp>
        <p:sp>
          <p:nvSpPr>
            <p:cNvPr id="1449" name="Freeform: Shape 1448">
              <a:extLst>
                <a:ext uri="{FF2B5EF4-FFF2-40B4-BE49-F238E27FC236}">
                  <a16:creationId xmlns:a16="http://schemas.microsoft.com/office/drawing/2014/main" id="{26EA8F72-B912-3F19-4FB0-5BBAE58991DE}"/>
                </a:ext>
              </a:extLst>
            </p:cNvPr>
            <p:cNvSpPr/>
            <p:nvPr>
              <p:custDataLst>
                <p:tags r:id="rId195"/>
              </p:custDataLst>
            </p:nvPr>
          </p:nvSpPr>
          <p:spPr>
            <a:xfrm>
              <a:off x="4770465" y="5453736"/>
              <a:ext cx="104864" cy="173502"/>
            </a:xfrm>
            <a:custGeom>
              <a:avLst/>
              <a:gdLst>
                <a:gd name="connsiteX0" fmla="*/ 82211 w 104864"/>
                <a:gd name="connsiteY0" fmla="*/ 87882 h 173502"/>
                <a:gd name="connsiteX1" fmla="*/ 82211 w 104864"/>
                <a:gd name="connsiteY1" fmla="*/ 95952 h 173502"/>
                <a:gd name="connsiteX2" fmla="*/ 41275 w 104864"/>
                <a:gd name="connsiteY2" fmla="*/ 166563 h 173502"/>
                <a:gd name="connsiteX3" fmla="*/ 16512 w 104864"/>
                <a:gd name="connsiteY3" fmla="*/ 157485 h 173502"/>
                <a:gd name="connsiteX4" fmla="*/ 29652 w 104864"/>
                <a:gd name="connsiteY4" fmla="*/ 145884 h 173502"/>
                <a:gd name="connsiteX5" fmla="*/ 18028 w 104864"/>
                <a:gd name="connsiteY5" fmla="*/ 134284 h 173502"/>
                <a:gd name="connsiteX6" fmla="*/ 6405 w 104864"/>
                <a:gd name="connsiteY6" fmla="*/ 146389 h 173502"/>
                <a:gd name="connsiteX7" fmla="*/ 41528 w 104864"/>
                <a:gd name="connsiteY7" fmla="*/ 173625 h 173502"/>
                <a:gd name="connsiteX8" fmla="*/ 104952 w 104864"/>
                <a:gd name="connsiteY8" fmla="*/ 85108 h 173502"/>
                <a:gd name="connsiteX9" fmla="*/ 53404 w 104864"/>
                <a:gd name="connsiteY9" fmla="*/ 122 h 173502"/>
                <a:gd name="connsiteX10" fmla="*/ 16259 w 104864"/>
                <a:gd name="connsiteY10" fmla="*/ 16009 h 173502"/>
                <a:gd name="connsiteX11" fmla="*/ 88 w 104864"/>
                <a:gd name="connsiteY11" fmla="*/ 56863 h 173502"/>
                <a:gd name="connsiteX12" fmla="*/ 50625 w 104864"/>
                <a:gd name="connsiteY12" fmla="*/ 113100 h 173502"/>
                <a:gd name="connsiteX13" fmla="*/ 82211 w 104864"/>
                <a:gd name="connsiteY13" fmla="*/ 87882 h 173502"/>
                <a:gd name="connsiteX14" fmla="*/ 50878 w 104864"/>
                <a:gd name="connsiteY14" fmla="*/ 107300 h 173502"/>
                <a:gd name="connsiteX15" fmla="*/ 27378 w 104864"/>
                <a:gd name="connsiteY15" fmla="*/ 91413 h 173502"/>
                <a:gd name="connsiteX16" fmla="*/ 22829 w 104864"/>
                <a:gd name="connsiteY16" fmla="*/ 57115 h 173502"/>
                <a:gd name="connsiteX17" fmla="*/ 28136 w 104864"/>
                <a:gd name="connsiteY17" fmla="*/ 22314 h 173502"/>
                <a:gd name="connsiteX18" fmla="*/ 53404 w 104864"/>
                <a:gd name="connsiteY18" fmla="*/ 6426 h 173502"/>
                <a:gd name="connsiteX19" fmla="*/ 77662 w 104864"/>
                <a:gd name="connsiteY19" fmla="*/ 26349 h 173502"/>
                <a:gd name="connsiteX20" fmla="*/ 81705 w 104864"/>
                <a:gd name="connsiteY20" fmla="*/ 61907 h 173502"/>
                <a:gd name="connsiteX21" fmla="*/ 50878 w 104864"/>
                <a:gd name="connsiteY21" fmla="*/ 107300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864" h="173502">
                  <a:moveTo>
                    <a:pt x="82211" y="87882"/>
                  </a:moveTo>
                  <a:lnTo>
                    <a:pt x="82211" y="95952"/>
                  </a:lnTo>
                  <a:cubicBezTo>
                    <a:pt x="82211" y="154963"/>
                    <a:pt x="55931" y="166563"/>
                    <a:pt x="41275" y="166563"/>
                  </a:cubicBezTo>
                  <a:cubicBezTo>
                    <a:pt x="36980" y="166563"/>
                    <a:pt x="23335" y="166059"/>
                    <a:pt x="16512" y="157485"/>
                  </a:cubicBezTo>
                  <a:cubicBezTo>
                    <a:pt x="27630" y="157485"/>
                    <a:pt x="29652" y="150172"/>
                    <a:pt x="29652" y="145884"/>
                  </a:cubicBezTo>
                  <a:cubicBezTo>
                    <a:pt x="29652" y="138067"/>
                    <a:pt x="23587" y="134284"/>
                    <a:pt x="18028" y="134284"/>
                  </a:cubicBezTo>
                  <a:cubicBezTo>
                    <a:pt x="13985" y="134284"/>
                    <a:pt x="6405" y="136554"/>
                    <a:pt x="6405" y="146389"/>
                  </a:cubicBezTo>
                  <a:cubicBezTo>
                    <a:pt x="6405" y="163285"/>
                    <a:pt x="20050" y="173625"/>
                    <a:pt x="41528" y="173625"/>
                  </a:cubicBezTo>
                  <a:cubicBezTo>
                    <a:pt x="74125" y="173625"/>
                    <a:pt x="104952" y="139328"/>
                    <a:pt x="104952" y="85108"/>
                  </a:cubicBezTo>
                  <a:cubicBezTo>
                    <a:pt x="104952" y="17270"/>
                    <a:pt x="75893" y="122"/>
                    <a:pt x="53404" y="122"/>
                  </a:cubicBezTo>
                  <a:cubicBezTo>
                    <a:pt x="39507" y="122"/>
                    <a:pt x="27125" y="4661"/>
                    <a:pt x="16259" y="16009"/>
                  </a:cubicBezTo>
                  <a:cubicBezTo>
                    <a:pt x="5899" y="27358"/>
                    <a:pt x="88" y="37949"/>
                    <a:pt x="88" y="56863"/>
                  </a:cubicBezTo>
                  <a:cubicBezTo>
                    <a:pt x="88" y="88386"/>
                    <a:pt x="22324" y="113100"/>
                    <a:pt x="50625" y="113100"/>
                  </a:cubicBezTo>
                  <a:cubicBezTo>
                    <a:pt x="66039" y="113100"/>
                    <a:pt x="76399" y="102509"/>
                    <a:pt x="82211" y="87882"/>
                  </a:cubicBezTo>
                  <a:close/>
                  <a:moveTo>
                    <a:pt x="50878" y="107300"/>
                  </a:moveTo>
                  <a:cubicBezTo>
                    <a:pt x="46835" y="107300"/>
                    <a:pt x="35211" y="107300"/>
                    <a:pt x="27378" y="91413"/>
                  </a:cubicBezTo>
                  <a:cubicBezTo>
                    <a:pt x="22829" y="82082"/>
                    <a:pt x="22829" y="69472"/>
                    <a:pt x="22829" y="57115"/>
                  </a:cubicBezTo>
                  <a:cubicBezTo>
                    <a:pt x="22829" y="43497"/>
                    <a:pt x="22829" y="31645"/>
                    <a:pt x="28136" y="22314"/>
                  </a:cubicBezTo>
                  <a:cubicBezTo>
                    <a:pt x="34958" y="9705"/>
                    <a:pt x="44560" y="6426"/>
                    <a:pt x="53404" y="6426"/>
                  </a:cubicBezTo>
                  <a:cubicBezTo>
                    <a:pt x="65028" y="6426"/>
                    <a:pt x="73367" y="15001"/>
                    <a:pt x="77662" y="26349"/>
                  </a:cubicBezTo>
                  <a:cubicBezTo>
                    <a:pt x="80694" y="34419"/>
                    <a:pt x="81705" y="50306"/>
                    <a:pt x="81705" y="61907"/>
                  </a:cubicBezTo>
                  <a:cubicBezTo>
                    <a:pt x="81705" y="82838"/>
                    <a:pt x="73114" y="107300"/>
                    <a:pt x="50878" y="107300"/>
                  </a:cubicBezTo>
                  <a:close/>
                </a:path>
              </a:pathLst>
            </a:custGeom>
            <a:grpFill/>
            <a:ln w="25363" cap="flat">
              <a:noFill/>
              <a:prstDash val="solid"/>
              <a:miter/>
            </a:ln>
          </p:spPr>
          <p:txBody>
            <a:bodyPr rtlCol="0" anchor="ctr"/>
            <a:lstStyle/>
            <a:p>
              <a:endParaRPr lang="en-US"/>
            </a:p>
          </p:txBody>
        </p:sp>
        <p:sp>
          <p:nvSpPr>
            <p:cNvPr id="1450" name="Freeform: Shape 1449">
              <a:extLst>
                <a:ext uri="{FF2B5EF4-FFF2-40B4-BE49-F238E27FC236}">
                  <a16:creationId xmlns:a16="http://schemas.microsoft.com/office/drawing/2014/main" id="{4DC7636A-AF56-BF54-32AA-0A5223B7862F}"/>
                </a:ext>
              </a:extLst>
            </p:cNvPr>
            <p:cNvSpPr/>
            <p:nvPr>
              <p:custDataLst>
                <p:tags r:id="rId196"/>
              </p:custDataLst>
            </p:nvPr>
          </p:nvSpPr>
          <p:spPr>
            <a:xfrm>
              <a:off x="4896050" y="5453736"/>
              <a:ext cx="106380" cy="173502"/>
            </a:xfrm>
            <a:custGeom>
              <a:avLst/>
              <a:gdLst>
                <a:gd name="connsiteX0" fmla="*/ 106473 w 106380"/>
                <a:gd name="connsiteY0" fmla="*/ 87378 h 173502"/>
                <a:gd name="connsiteX1" fmla="*/ 96366 w 106380"/>
                <a:gd name="connsiteY1" fmla="*/ 28366 h 173502"/>
                <a:gd name="connsiteX2" fmla="*/ 53409 w 106380"/>
                <a:gd name="connsiteY2" fmla="*/ 122 h 173502"/>
                <a:gd name="connsiteX3" fmla="*/ 9442 w 106380"/>
                <a:gd name="connsiteY3" fmla="*/ 30132 h 173502"/>
                <a:gd name="connsiteX4" fmla="*/ 93 w 106380"/>
                <a:gd name="connsiteY4" fmla="*/ 87378 h 173502"/>
                <a:gd name="connsiteX5" fmla="*/ 11463 w 106380"/>
                <a:gd name="connsiteY5" fmla="*/ 148154 h 173502"/>
                <a:gd name="connsiteX6" fmla="*/ 53157 w 106380"/>
                <a:gd name="connsiteY6" fmla="*/ 173625 h 173502"/>
                <a:gd name="connsiteX7" fmla="*/ 97124 w 106380"/>
                <a:gd name="connsiteY7" fmla="*/ 144371 h 173502"/>
                <a:gd name="connsiteX8" fmla="*/ 106473 w 106380"/>
                <a:gd name="connsiteY8" fmla="*/ 87378 h 173502"/>
                <a:gd name="connsiteX9" fmla="*/ 53157 w 106380"/>
                <a:gd name="connsiteY9" fmla="*/ 168077 h 173502"/>
                <a:gd name="connsiteX10" fmla="*/ 23845 w 106380"/>
                <a:gd name="connsiteY10" fmla="*/ 137562 h 173502"/>
                <a:gd name="connsiteX11" fmla="*/ 21065 w 106380"/>
                <a:gd name="connsiteY11" fmla="*/ 84351 h 173502"/>
                <a:gd name="connsiteX12" fmla="*/ 23087 w 106380"/>
                <a:gd name="connsiteY12" fmla="*/ 37949 h 173502"/>
                <a:gd name="connsiteX13" fmla="*/ 53157 w 106380"/>
                <a:gd name="connsiteY13" fmla="*/ 5670 h 173502"/>
                <a:gd name="connsiteX14" fmla="*/ 82974 w 106380"/>
                <a:gd name="connsiteY14" fmla="*/ 35175 h 173502"/>
                <a:gd name="connsiteX15" fmla="*/ 85501 w 106380"/>
                <a:gd name="connsiteY15" fmla="*/ 84351 h 173502"/>
                <a:gd name="connsiteX16" fmla="*/ 82721 w 106380"/>
                <a:gd name="connsiteY16" fmla="*/ 136554 h 173502"/>
                <a:gd name="connsiteX17" fmla="*/ 53157 w 106380"/>
                <a:gd name="connsiteY17" fmla="*/ 168077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380" h="173502">
                  <a:moveTo>
                    <a:pt x="106473" y="87378"/>
                  </a:moveTo>
                  <a:cubicBezTo>
                    <a:pt x="106473" y="67203"/>
                    <a:pt x="105210" y="47028"/>
                    <a:pt x="96366" y="28366"/>
                  </a:cubicBezTo>
                  <a:cubicBezTo>
                    <a:pt x="84742" y="4157"/>
                    <a:pt x="64022" y="122"/>
                    <a:pt x="53409" y="122"/>
                  </a:cubicBezTo>
                  <a:cubicBezTo>
                    <a:pt x="38248" y="122"/>
                    <a:pt x="19802" y="6679"/>
                    <a:pt x="9442" y="30132"/>
                  </a:cubicBezTo>
                  <a:cubicBezTo>
                    <a:pt x="1356" y="47532"/>
                    <a:pt x="93" y="67203"/>
                    <a:pt x="93" y="87378"/>
                  </a:cubicBezTo>
                  <a:cubicBezTo>
                    <a:pt x="93" y="106291"/>
                    <a:pt x="1103" y="128988"/>
                    <a:pt x="11463" y="148154"/>
                  </a:cubicBezTo>
                  <a:cubicBezTo>
                    <a:pt x="22329" y="168581"/>
                    <a:pt x="40775" y="173625"/>
                    <a:pt x="53157" y="173625"/>
                  </a:cubicBezTo>
                  <a:cubicBezTo>
                    <a:pt x="66802" y="173625"/>
                    <a:pt x="86006" y="168329"/>
                    <a:pt x="97124" y="144371"/>
                  </a:cubicBezTo>
                  <a:cubicBezTo>
                    <a:pt x="105210" y="126971"/>
                    <a:pt x="106473" y="107300"/>
                    <a:pt x="106473" y="87378"/>
                  </a:cubicBezTo>
                  <a:close/>
                  <a:moveTo>
                    <a:pt x="53157" y="168077"/>
                  </a:moveTo>
                  <a:cubicBezTo>
                    <a:pt x="43302" y="168077"/>
                    <a:pt x="28393" y="161772"/>
                    <a:pt x="23845" y="137562"/>
                  </a:cubicBezTo>
                  <a:cubicBezTo>
                    <a:pt x="21065" y="122431"/>
                    <a:pt x="21065" y="99230"/>
                    <a:pt x="21065" y="84351"/>
                  </a:cubicBezTo>
                  <a:cubicBezTo>
                    <a:pt x="21065" y="68212"/>
                    <a:pt x="21065" y="51567"/>
                    <a:pt x="23087" y="37949"/>
                  </a:cubicBezTo>
                  <a:cubicBezTo>
                    <a:pt x="27888" y="7939"/>
                    <a:pt x="46839" y="5670"/>
                    <a:pt x="53157" y="5670"/>
                  </a:cubicBezTo>
                  <a:cubicBezTo>
                    <a:pt x="61495" y="5670"/>
                    <a:pt x="78173" y="10209"/>
                    <a:pt x="82974" y="35175"/>
                  </a:cubicBezTo>
                  <a:cubicBezTo>
                    <a:pt x="85501" y="49298"/>
                    <a:pt x="85501" y="68464"/>
                    <a:pt x="85501" y="84351"/>
                  </a:cubicBezTo>
                  <a:cubicBezTo>
                    <a:pt x="85501" y="103265"/>
                    <a:pt x="85501" y="120414"/>
                    <a:pt x="82721" y="136554"/>
                  </a:cubicBezTo>
                  <a:cubicBezTo>
                    <a:pt x="78931" y="160511"/>
                    <a:pt x="64528" y="168077"/>
                    <a:pt x="53157" y="168077"/>
                  </a:cubicBezTo>
                  <a:close/>
                </a:path>
              </a:pathLst>
            </a:custGeom>
            <a:grpFill/>
            <a:ln w="25363" cap="flat">
              <a:noFill/>
              <a:prstDash val="solid"/>
              <a:miter/>
            </a:ln>
          </p:spPr>
          <p:txBody>
            <a:bodyPr rtlCol="0" anchor="ctr"/>
            <a:lstStyle/>
            <a:p>
              <a:endParaRPr lang="en-US"/>
            </a:p>
          </p:txBody>
        </p:sp>
        <p:sp>
          <p:nvSpPr>
            <p:cNvPr id="1451" name="Freeform: Shape 1450">
              <a:extLst>
                <a:ext uri="{FF2B5EF4-FFF2-40B4-BE49-F238E27FC236}">
                  <a16:creationId xmlns:a16="http://schemas.microsoft.com/office/drawing/2014/main" id="{D1185C61-CB5E-7465-2D32-A47D0C3C29C0}"/>
                </a:ext>
              </a:extLst>
            </p:cNvPr>
            <p:cNvSpPr/>
            <p:nvPr>
              <p:custDataLst>
                <p:tags r:id="rId197"/>
              </p:custDataLst>
            </p:nvPr>
          </p:nvSpPr>
          <p:spPr>
            <a:xfrm>
              <a:off x="5020878" y="5449449"/>
              <a:ext cx="177638" cy="172241"/>
            </a:xfrm>
            <a:custGeom>
              <a:avLst/>
              <a:gdLst>
                <a:gd name="connsiteX0" fmla="*/ 92833 w 177638"/>
                <a:gd name="connsiteY0" fmla="*/ 66698 h 172241"/>
                <a:gd name="connsiteX1" fmla="*/ 138317 w 177638"/>
                <a:gd name="connsiteY1" fmla="*/ 23071 h 172241"/>
                <a:gd name="connsiteX2" fmla="*/ 174198 w 177638"/>
                <a:gd name="connsiteY2" fmla="*/ 7939 h 172241"/>
                <a:gd name="connsiteX3" fmla="*/ 174198 w 177638"/>
                <a:gd name="connsiteY3" fmla="*/ 122 h 172241"/>
                <a:gd name="connsiteX4" fmla="*/ 152720 w 177638"/>
                <a:gd name="connsiteY4" fmla="*/ 878 h 172241"/>
                <a:gd name="connsiteX5" fmla="*/ 120629 w 177638"/>
                <a:gd name="connsiteY5" fmla="*/ 122 h 172241"/>
                <a:gd name="connsiteX6" fmla="*/ 120629 w 177638"/>
                <a:gd name="connsiteY6" fmla="*/ 7939 h 172241"/>
                <a:gd name="connsiteX7" fmla="*/ 132253 w 177638"/>
                <a:gd name="connsiteY7" fmla="*/ 16262 h 172241"/>
                <a:gd name="connsiteX8" fmla="*/ 127704 w 177638"/>
                <a:gd name="connsiteY8" fmla="*/ 24584 h 172241"/>
                <a:gd name="connsiteX9" fmla="*/ 48613 w 177638"/>
                <a:gd name="connsiteY9" fmla="*/ 99987 h 172241"/>
                <a:gd name="connsiteX10" fmla="*/ 48613 w 177638"/>
                <a:gd name="connsiteY10" fmla="*/ 19792 h 172241"/>
                <a:gd name="connsiteX11" fmla="*/ 68576 w 177638"/>
                <a:gd name="connsiteY11" fmla="*/ 7939 h 172241"/>
                <a:gd name="connsiteX12" fmla="*/ 74640 w 177638"/>
                <a:gd name="connsiteY12" fmla="*/ 7939 h 172241"/>
                <a:gd name="connsiteX13" fmla="*/ 74640 w 177638"/>
                <a:gd name="connsiteY13" fmla="*/ 122 h 172241"/>
                <a:gd name="connsiteX14" fmla="*/ 37495 w 177638"/>
                <a:gd name="connsiteY14" fmla="*/ 878 h 172241"/>
                <a:gd name="connsiteX15" fmla="*/ 97 w 177638"/>
                <a:gd name="connsiteY15" fmla="*/ 122 h 172241"/>
                <a:gd name="connsiteX16" fmla="*/ 97 w 177638"/>
                <a:gd name="connsiteY16" fmla="*/ 7939 h 172241"/>
                <a:gd name="connsiteX17" fmla="*/ 6162 w 177638"/>
                <a:gd name="connsiteY17" fmla="*/ 7939 h 172241"/>
                <a:gd name="connsiteX18" fmla="*/ 26124 w 177638"/>
                <a:gd name="connsiteY18" fmla="*/ 19792 h 172241"/>
                <a:gd name="connsiteX19" fmla="*/ 26124 w 177638"/>
                <a:gd name="connsiteY19" fmla="*/ 152693 h 172241"/>
                <a:gd name="connsiteX20" fmla="*/ 6162 w 177638"/>
                <a:gd name="connsiteY20" fmla="*/ 164546 h 172241"/>
                <a:gd name="connsiteX21" fmla="*/ 97 w 177638"/>
                <a:gd name="connsiteY21" fmla="*/ 164546 h 172241"/>
                <a:gd name="connsiteX22" fmla="*/ 97 w 177638"/>
                <a:gd name="connsiteY22" fmla="*/ 172364 h 172241"/>
                <a:gd name="connsiteX23" fmla="*/ 37242 w 177638"/>
                <a:gd name="connsiteY23" fmla="*/ 171607 h 172241"/>
                <a:gd name="connsiteX24" fmla="*/ 74640 w 177638"/>
                <a:gd name="connsiteY24" fmla="*/ 172364 h 172241"/>
                <a:gd name="connsiteX25" fmla="*/ 74640 w 177638"/>
                <a:gd name="connsiteY25" fmla="*/ 164546 h 172241"/>
                <a:gd name="connsiteX26" fmla="*/ 68576 w 177638"/>
                <a:gd name="connsiteY26" fmla="*/ 164546 h 172241"/>
                <a:gd name="connsiteX27" fmla="*/ 48613 w 177638"/>
                <a:gd name="connsiteY27" fmla="*/ 152693 h 172241"/>
                <a:gd name="connsiteX28" fmla="*/ 48613 w 177638"/>
                <a:gd name="connsiteY28" fmla="*/ 108561 h 172241"/>
                <a:gd name="connsiteX29" fmla="*/ 77925 w 177638"/>
                <a:gd name="connsiteY29" fmla="*/ 80821 h 172241"/>
                <a:gd name="connsiteX30" fmla="*/ 123661 w 177638"/>
                <a:gd name="connsiteY30" fmla="*/ 148406 h 172241"/>
                <a:gd name="connsiteX31" fmla="*/ 127451 w 177638"/>
                <a:gd name="connsiteY31" fmla="*/ 156980 h 172241"/>
                <a:gd name="connsiteX32" fmla="*/ 112543 w 177638"/>
                <a:gd name="connsiteY32" fmla="*/ 164546 h 172241"/>
                <a:gd name="connsiteX33" fmla="*/ 112543 w 177638"/>
                <a:gd name="connsiteY33" fmla="*/ 172364 h 172241"/>
                <a:gd name="connsiteX34" fmla="*/ 148677 w 177638"/>
                <a:gd name="connsiteY34" fmla="*/ 171607 h 172241"/>
                <a:gd name="connsiteX35" fmla="*/ 177736 w 177638"/>
                <a:gd name="connsiteY35" fmla="*/ 172364 h 172241"/>
                <a:gd name="connsiteX36" fmla="*/ 177736 w 177638"/>
                <a:gd name="connsiteY36" fmla="*/ 164546 h 172241"/>
                <a:gd name="connsiteX37" fmla="*/ 151204 w 177638"/>
                <a:gd name="connsiteY37" fmla="*/ 152441 h 172241"/>
                <a:gd name="connsiteX38" fmla="*/ 92833 w 177638"/>
                <a:gd name="connsiteY38" fmla="*/ 66698 h 17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77638" h="172241">
                  <a:moveTo>
                    <a:pt x="92833" y="66698"/>
                  </a:moveTo>
                  <a:lnTo>
                    <a:pt x="138317" y="23071"/>
                  </a:lnTo>
                  <a:cubicBezTo>
                    <a:pt x="140338" y="21053"/>
                    <a:pt x="153731" y="8192"/>
                    <a:pt x="174198" y="7939"/>
                  </a:cubicBezTo>
                  <a:lnTo>
                    <a:pt x="174198" y="122"/>
                  </a:lnTo>
                  <a:cubicBezTo>
                    <a:pt x="167629" y="878"/>
                    <a:pt x="159543" y="878"/>
                    <a:pt x="152720" y="878"/>
                  </a:cubicBezTo>
                  <a:cubicBezTo>
                    <a:pt x="143623" y="878"/>
                    <a:pt x="129220" y="878"/>
                    <a:pt x="120629" y="122"/>
                  </a:cubicBezTo>
                  <a:lnTo>
                    <a:pt x="120629" y="7939"/>
                  </a:lnTo>
                  <a:cubicBezTo>
                    <a:pt x="130736" y="8192"/>
                    <a:pt x="132253" y="13992"/>
                    <a:pt x="132253" y="16262"/>
                  </a:cubicBezTo>
                  <a:cubicBezTo>
                    <a:pt x="132253" y="20296"/>
                    <a:pt x="129726" y="22818"/>
                    <a:pt x="127704" y="24584"/>
                  </a:cubicBezTo>
                  <a:lnTo>
                    <a:pt x="48613" y="99987"/>
                  </a:lnTo>
                  <a:lnTo>
                    <a:pt x="48613" y="19792"/>
                  </a:lnTo>
                  <a:cubicBezTo>
                    <a:pt x="48613" y="10713"/>
                    <a:pt x="49119" y="7939"/>
                    <a:pt x="68576" y="7939"/>
                  </a:cubicBezTo>
                  <a:lnTo>
                    <a:pt x="74640" y="7939"/>
                  </a:lnTo>
                  <a:lnTo>
                    <a:pt x="74640" y="122"/>
                  </a:lnTo>
                  <a:cubicBezTo>
                    <a:pt x="65796" y="878"/>
                    <a:pt x="47097" y="878"/>
                    <a:pt x="37495" y="878"/>
                  </a:cubicBezTo>
                  <a:cubicBezTo>
                    <a:pt x="27893" y="878"/>
                    <a:pt x="8942" y="878"/>
                    <a:pt x="97" y="122"/>
                  </a:cubicBezTo>
                  <a:lnTo>
                    <a:pt x="97" y="7939"/>
                  </a:lnTo>
                  <a:lnTo>
                    <a:pt x="6162" y="7939"/>
                  </a:lnTo>
                  <a:cubicBezTo>
                    <a:pt x="25619" y="7939"/>
                    <a:pt x="26124" y="10713"/>
                    <a:pt x="26124" y="19792"/>
                  </a:cubicBezTo>
                  <a:lnTo>
                    <a:pt x="26124" y="152693"/>
                  </a:lnTo>
                  <a:cubicBezTo>
                    <a:pt x="26124" y="161772"/>
                    <a:pt x="25619" y="164546"/>
                    <a:pt x="6162" y="164546"/>
                  </a:cubicBezTo>
                  <a:lnTo>
                    <a:pt x="97" y="164546"/>
                  </a:lnTo>
                  <a:lnTo>
                    <a:pt x="97" y="172364"/>
                  </a:lnTo>
                  <a:cubicBezTo>
                    <a:pt x="8942" y="171607"/>
                    <a:pt x="27640" y="171607"/>
                    <a:pt x="37242" y="171607"/>
                  </a:cubicBezTo>
                  <a:cubicBezTo>
                    <a:pt x="46844" y="171607"/>
                    <a:pt x="65796" y="171607"/>
                    <a:pt x="74640" y="172364"/>
                  </a:cubicBezTo>
                  <a:lnTo>
                    <a:pt x="74640" y="164546"/>
                  </a:lnTo>
                  <a:lnTo>
                    <a:pt x="68576" y="164546"/>
                  </a:lnTo>
                  <a:cubicBezTo>
                    <a:pt x="49119" y="164546"/>
                    <a:pt x="48613" y="161772"/>
                    <a:pt x="48613" y="152693"/>
                  </a:cubicBezTo>
                  <a:lnTo>
                    <a:pt x="48613" y="108561"/>
                  </a:lnTo>
                  <a:lnTo>
                    <a:pt x="77925" y="80821"/>
                  </a:lnTo>
                  <a:lnTo>
                    <a:pt x="123661" y="148406"/>
                  </a:lnTo>
                  <a:cubicBezTo>
                    <a:pt x="125177" y="150676"/>
                    <a:pt x="127451" y="153954"/>
                    <a:pt x="127451" y="156980"/>
                  </a:cubicBezTo>
                  <a:cubicBezTo>
                    <a:pt x="127451" y="164546"/>
                    <a:pt x="117597" y="164546"/>
                    <a:pt x="112543" y="164546"/>
                  </a:cubicBezTo>
                  <a:lnTo>
                    <a:pt x="112543" y="172364"/>
                  </a:lnTo>
                  <a:cubicBezTo>
                    <a:pt x="121387" y="171607"/>
                    <a:pt x="139075" y="171607"/>
                    <a:pt x="148677" y="171607"/>
                  </a:cubicBezTo>
                  <a:cubicBezTo>
                    <a:pt x="157521" y="171607"/>
                    <a:pt x="167123" y="171859"/>
                    <a:pt x="177736" y="172364"/>
                  </a:cubicBezTo>
                  <a:lnTo>
                    <a:pt x="177736" y="164546"/>
                  </a:lnTo>
                  <a:cubicBezTo>
                    <a:pt x="164091" y="164546"/>
                    <a:pt x="158785" y="163537"/>
                    <a:pt x="151204" y="152441"/>
                  </a:cubicBezTo>
                  <a:lnTo>
                    <a:pt x="92833" y="66698"/>
                  </a:lnTo>
                  <a:close/>
                </a:path>
              </a:pathLst>
            </a:custGeom>
            <a:grpFill/>
            <a:ln w="25363" cap="flat">
              <a:noFill/>
              <a:prstDash val="solid"/>
              <a:miter/>
            </a:ln>
          </p:spPr>
          <p:txBody>
            <a:bodyPr rtlCol="0" anchor="ctr"/>
            <a:lstStyle/>
            <a:p>
              <a:endParaRPr lang="en-US"/>
            </a:p>
          </p:txBody>
        </p:sp>
        <p:sp>
          <p:nvSpPr>
            <p:cNvPr id="1452" name="Freeform: Shape 1451">
              <a:extLst>
                <a:ext uri="{FF2B5EF4-FFF2-40B4-BE49-F238E27FC236}">
                  <a16:creationId xmlns:a16="http://schemas.microsoft.com/office/drawing/2014/main" id="{CF84B405-9AA8-6008-9C46-D33CFED8147D}"/>
                </a:ext>
              </a:extLst>
            </p:cNvPr>
            <p:cNvSpPr/>
            <p:nvPr>
              <p:custDataLst>
                <p:tags r:id="rId198"/>
              </p:custDataLst>
            </p:nvPr>
          </p:nvSpPr>
          <p:spPr>
            <a:xfrm>
              <a:off x="5224234" y="5611604"/>
              <a:ext cx="75806" cy="10087"/>
            </a:xfrm>
            <a:custGeom>
              <a:avLst/>
              <a:gdLst>
                <a:gd name="connsiteX0" fmla="*/ 0 w 75806"/>
                <a:gd name="connsiteY0" fmla="*/ 0 h 10087"/>
                <a:gd name="connsiteX1" fmla="*/ 75807 w 75806"/>
                <a:gd name="connsiteY1" fmla="*/ 0 h 10087"/>
                <a:gd name="connsiteX2" fmla="*/ 75807 w 75806"/>
                <a:gd name="connsiteY2" fmla="*/ 10087 h 10087"/>
                <a:gd name="connsiteX3" fmla="*/ 0 w 75806"/>
                <a:gd name="connsiteY3" fmla="*/ 10087 h 10087"/>
              </a:gdLst>
              <a:ahLst/>
              <a:cxnLst>
                <a:cxn ang="0">
                  <a:pos x="connsiteX0" y="connsiteY0"/>
                </a:cxn>
                <a:cxn ang="0">
                  <a:pos x="connsiteX1" y="connsiteY1"/>
                </a:cxn>
                <a:cxn ang="0">
                  <a:pos x="connsiteX2" y="connsiteY2"/>
                </a:cxn>
                <a:cxn ang="0">
                  <a:pos x="connsiteX3" y="connsiteY3"/>
                </a:cxn>
              </a:cxnLst>
              <a:rect l="l" t="t" r="r" b="b"/>
              <a:pathLst>
                <a:path w="75806" h="10087">
                  <a:moveTo>
                    <a:pt x="0" y="0"/>
                  </a:moveTo>
                  <a:lnTo>
                    <a:pt x="75807" y="0"/>
                  </a:lnTo>
                  <a:lnTo>
                    <a:pt x="75807" y="10087"/>
                  </a:lnTo>
                  <a:lnTo>
                    <a:pt x="0" y="10087"/>
                  </a:lnTo>
                  <a:close/>
                </a:path>
              </a:pathLst>
            </a:custGeom>
            <a:grpFill/>
            <a:ln w="25363" cap="flat">
              <a:noFill/>
              <a:prstDash val="solid"/>
              <a:miter/>
            </a:ln>
          </p:spPr>
          <p:txBody>
            <a:bodyPr rtlCol="0" anchor="ctr"/>
            <a:lstStyle/>
            <a:p>
              <a:endParaRPr lang="en-US"/>
            </a:p>
          </p:txBody>
        </p:sp>
        <p:sp>
          <p:nvSpPr>
            <p:cNvPr id="1453" name="Freeform: Shape 1452">
              <a:extLst>
                <a:ext uri="{FF2B5EF4-FFF2-40B4-BE49-F238E27FC236}">
                  <a16:creationId xmlns:a16="http://schemas.microsoft.com/office/drawing/2014/main" id="{75A104D4-C23E-49C1-A0F2-307B1FF7EE94}"/>
                </a:ext>
              </a:extLst>
            </p:cNvPr>
            <p:cNvSpPr/>
            <p:nvPr>
              <p:custDataLst>
                <p:tags r:id="rId199"/>
              </p:custDataLst>
            </p:nvPr>
          </p:nvSpPr>
          <p:spPr>
            <a:xfrm>
              <a:off x="5307116" y="5450962"/>
              <a:ext cx="111940" cy="170728"/>
            </a:xfrm>
            <a:custGeom>
              <a:avLst/>
              <a:gdLst>
                <a:gd name="connsiteX0" fmla="*/ 67323 w 111940"/>
                <a:gd name="connsiteY0" fmla="*/ 129240 h 170728"/>
                <a:gd name="connsiteX1" fmla="*/ 67323 w 111940"/>
                <a:gd name="connsiteY1" fmla="*/ 151180 h 170728"/>
                <a:gd name="connsiteX2" fmla="*/ 48119 w 111940"/>
                <a:gd name="connsiteY2" fmla="*/ 163033 h 170728"/>
                <a:gd name="connsiteX3" fmla="*/ 42813 w 111940"/>
                <a:gd name="connsiteY3" fmla="*/ 163033 h 170728"/>
                <a:gd name="connsiteX4" fmla="*/ 42813 w 111940"/>
                <a:gd name="connsiteY4" fmla="*/ 170851 h 170728"/>
                <a:gd name="connsiteX5" fmla="*/ 76926 w 111940"/>
                <a:gd name="connsiteY5" fmla="*/ 170094 h 170728"/>
                <a:gd name="connsiteX6" fmla="*/ 111291 w 111940"/>
                <a:gd name="connsiteY6" fmla="*/ 170851 h 170728"/>
                <a:gd name="connsiteX7" fmla="*/ 111291 w 111940"/>
                <a:gd name="connsiteY7" fmla="*/ 163033 h 170728"/>
                <a:gd name="connsiteX8" fmla="*/ 105984 w 111940"/>
                <a:gd name="connsiteY8" fmla="*/ 163033 h 170728"/>
                <a:gd name="connsiteX9" fmla="*/ 86780 w 111940"/>
                <a:gd name="connsiteY9" fmla="*/ 151180 h 170728"/>
                <a:gd name="connsiteX10" fmla="*/ 86780 w 111940"/>
                <a:gd name="connsiteY10" fmla="*/ 129240 h 170728"/>
                <a:gd name="connsiteX11" fmla="*/ 112049 w 111940"/>
                <a:gd name="connsiteY11" fmla="*/ 129240 h 170728"/>
                <a:gd name="connsiteX12" fmla="*/ 112049 w 111940"/>
                <a:gd name="connsiteY12" fmla="*/ 121422 h 170728"/>
                <a:gd name="connsiteX13" fmla="*/ 86780 w 111940"/>
                <a:gd name="connsiteY13" fmla="*/ 121422 h 170728"/>
                <a:gd name="connsiteX14" fmla="*/ 86780 w 111940"/>
                <a:gd name="connsiteY14" fmla="*/ 6679 h 170728"/>
                <a:gd name="connsiteX15" fmla="*/ 82737 w 111940"/>
                <a:gd name="connsiteY15" fmla="*/ 122 h 170728"/>
                <a:gd name="connsiteX16" fmla="*/ 77684 w 111940"/>
                <a:gd name="connsiteY16" fmla="*/ 3148 h 170728"/>
                <a:gd name="connsiteX17" fmla="*/ 109 w 111940"/>
                <a:gd name="connsiteY17" fmla="*/ 121422 h 170728"/>
                <a:gd name="connsiteX18" fmla="*/ 109 w 111940"/>
                <a:gd name="connsiteY18" fmla="*/ 129240 h 170728"/>
                <a:gd name="connsiteX19" fmla="*/ 67323 w 111940"/>
                <a:gd name="connsiteY19" fmla="*/ 129240 h 170728"/>
                <a:gd name="connsiteX20" fmla="*/ 68840 w 111940"/>
                <a:gd name="connsiteY20" fmla="*/ 121422 h 170728"/>
                <a:gd name="connsiteX21" fmla="*/ 7184 w 111940"/>
                <a:gd name="connsiteY21" fmla="*/ 121422 h 170728"/>
                <a:gd name="connsiteX22" fmla="*/ 68840 w 111940"/>
                <a:gd name="connsiteY22" fmla="*/ 27358 h 170728"/>
                <a:gd name="connsiteX23" fmla="*/ 68840 w 111940"/>
                <a:gd name="connsiteY23" fmla="*/ 121422 h 17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940" h="170728">
                  <a:moveTo>
                    <a:pt x="67323" y="129240"/>
                  </a:moveTo>
                  <a:lnTo>
                    <a:pt x="67323" y="151180"/>
                  </a:lnTo>
                  <a:cubicBezTo>
                    <a:pt x="67323" y="160259"/>
                    <a:pt x="66818" y="163033"/>
                    <a:pt x="48119" y="163033"/>
                  </a:cubicBezTo>
                  <a:lnTo>
                    <a:pt x="42813" y="163033"/>
                  </a:lnTo>
                  <a:lnTo>
                    <a:pt x="42813" y="170851"/>
                  </a:lnTo>
                  <a:cubicBezTo>
                    <a:pt x="53173" y="170094"/>
                    <a:pt x="66313" y="170094"/>
                    <a:pt x="76926" y="170094"/>
                  </a:cubicBezTo>
                  <a:cubicBezTo>
                    <a:pt x="87538" y="170094"/>
                    <a:pt x="100931" y="170094"/>
                    <a:pt x="111291" y="170851"/>
                  </a:cubicBezTo>
                  <a:lnTo>
                    <a:pt x="111291" y="163033"/>
                  </a:lnTo>
                  <a:lnTo>
                    <a:pt x="105984" y="163033"/>
                  </a:lnTo>
                  <a:cubicBezTo>
                    <a:pt x="87286" y="163033"/>
                    <a:pt x="86780" y="160259"/>
                    <a:pt x="86780" y="151180"/>
                  </a:cubicBezTo>
                  <a:lnTo>
                    <a:pt x="86780" y="129240"/>
                  </a:lnTo>
                  <a:lnTo>
                    <a:pt x="112049" y="129240"/>
                  </a:lnTo>
                  <a:lnTo>
                    <a:pt x="112049" y="121422"/>
                  </a:lnTo>
                  <a:lnTo>
                    <a:pt x="86780" y="121422"/>
                  </a:lnTo>
                  <a:lnTo>
                    <a:pt x="86780" y="6679"/>
                  </a:lnTo>
                  <a:cubicBezTo>
                    <a:pt x="86780" y="1635"/>
                    <a:pt x="86780" y="122"/>
                    <a:pt x="82737" y="122"/>
                  </a:cubicBezTo>
                  <a:cubicBezTo>
                    <a:pt x="80463" y="122"/>
                    <a:pt x="79705" y="122"/>
                    <a:pt x="77684" y="3148"/>
                  </a:cubicBezTo>
                  <a:lnTo>
                    <a:pt x="109" y="121422"/>
                  </a:lnTo>
                  <a:lnTo>
                    <a:pt x="109" y="129240"/>
                  </a:lnTo>
                  <a:lnTo>
                    <a:pt x="67323" y="129240"/>
                  </a:lnTo>
                  <a:close/>
                  <a:moveTo>
                    <a:pt x="68840" y="121422"/>
                  </a:moveTo>
                  <a:lnTo>
                    <a:pt x="7184" y="121422"/>
                  </a:lnTo>
                  <a:lnTo>
                    <a:pt x="68840" y="27358"/>
                  </a:lnTo>
                  <a:lnTo>
                    <a:pt x="68840" y="121422"/>
                  </a:lnTo>
                  <a:close/>
                </a:path>
              </a:pathLst>
            </a:custGeom>
            <a:grpFill/>
            <a:ln w="25363" cap="flat">
              <a:noFill/>
              <a:prstDash val="solid"/>
              <a:miter/>
            </a:ln>
          </p:spPr>
          <p:txBody>
            <a:bodyPr rtlCol="0" anchor="ctr"/>
            <a:lstStyle/>
            <a:p>
              <a:endParaRPr lang="en-US"/>
            </a:p>
          </p:txBody>
        </p:sp>
        <p:sp>
          <p:nvSpPr>
            <p:cNvPr id="1454" name="Freeform: Shape 1453">
              <a:extLst>
                <a:ext uri="{FF2B5EF4-FFF2-40B4-BE49-F238E27FC236}">
                  <a16:creationId xmlns:a16="http://schemas.microsoft.com/office/drawing/2014/main" id="{D5A0B7A1-AF3A-5464-F33A-068CF96B16B6}"/>
                </a:ext>
              </a:extLst>
            </p:cNvPr>
            <p:cNvSpPr/>
            <p:nvPr>
              <p:custDataLst>
                <p:tags r:id="rId200"/>
              </p:custDataLst>
            </p:nvPr>
          </p:nvSpPr>
          <p:spPr>
            <a:xfrm>
              <a:off x="5439019" y="5453736"/>
              <a:ext cx="100821" cy="173502"/>
            </a:xfrm>
            <a:custGeom>
              <a:avLst/>
              <a:gdLst>
                <a:gd name="connsiteX0" fmla="*/ 100936 w 100821"/>
                <a:gd name="connsiteY0" fmla="*/ 117387 h 173502"/>
                <a:gd name="connsiteX1" fmla="*/ 52925 w 100821"/>
                <a:gd name="connsiteY1" fmla="*/ 62159 h 173502"/>
                <a:gd name="connsiteX2" fmla="*/ 20834 w 100821"/>
                <a:gd name="connsiteY2" fmla="*/ 75021 h 173502"/>
                <a:gd name="connsiteX3" fmla="*/ 20834 w 100821"/>
                <a:gd name="connsiteY3" fmla="*/ 25845 h 173502"/>
                <a:gd name="connsiteX4" fmla="*/ 42312 w 100821"/>
                <a:gd name="connsiteY4" fmla="*/ 29123 h 173502"/>
                <a:gd name="connsiteX5" fmla="*/ 91081 w 100821"/>
                <a:gd name="connsiteY5" fmla="*/ 2896 h 173502"/>
                <a:gd name="connsiteX6" fmla="*/ 88554 w 100821"/>
                <a:gd name="connsiteY6" fmla="*/ 122 h 173502"/>
                <a:gd name="connsiteX7" fmla="*/ 86533 w 100821"/>
                <a:gd name="connsiteY7" fmla="*/ 878 h 173502"/>
                <a:gd name="connsiteX8" fmla="*/ 52167 w 100821"/>
                <a:gd name="connsiteY8" fmla="*/ 8192 h 173502"/>
                <a:gd name="connsiteX9" fmla="*/ 18560 w 100821"/>
                <a:gd name="connsiteY9" fmla="*/ 1130 h 173502"/>
                <a:gd name="connsiteX10" fmla="*/ 15528 w 100821"/>
                <a:gd name="connsiteY10" fmla="*/ 374 h 173502"/>
                <a:gd name="connsiteX11" fmla="*/ 13001 w 100821"/>
                <a:gd name="connsiteY11" fmla="*/ 6426 h 173502"/>
                <a:gd name="connsiteX12" fmla="*/ 13001 w 100821"/>
                <a:gd name="connsiteY12" fmla="*/ 81073 h 173502"/>
                <a:gd name="connsiteX13" fmla="*/ 16538 w 100821"/>
                <a:gd name="connsiteY13" fmla="*/ 87630 h 173502"/>
                <a:gd name="connsiteX14" fmla="*/ 19823 w 100821"/>
                <a:gd name="connsiteY14" fmla="*/ 85360 h 173502"/>
                <a:gd name="connsiteX15" fmla="*/ 52420 w 100821"/>
                <a:gd name="connsiteY15" fmla="*/ 67707 h 173502"/>
                <a:gd name="connsiteX16" fmla="*/ 73898 w 100821"/>
                <a:gd name="connsiteY16" fmla="*/ 83847 h 173502"/>
                <a:gd name="connsiteX17" fmla="*/ 78447 w 100821"/>
                <a:gd name="connsiteY17" fmla="*/ 115622 h 173502"/>
                <a:gd name="connsiteX18" fmla="*/ 72382 w 100821"/>
                <a:gd name="connsiteY18" fmla="*/ 150172 h 173502"/>
                <a:gd name="connsiteX19" fmla="*/ 45345 w 100821"/>
                <a:gd name="connsiteY19" fmla="*/ 166563 h 173502"/>
                <a:gd name="connsiteX20" fmla="*/ 8200 w 100821"/>
                <a:gd name="connsiteY20" fmla="*/ 138319 h 173502"/>
                <a:gd name="connsiteX21" fmla="*/ 12495 w 100821"/>
                <a:gd name="connsiteY21" fmla="*/ 138823 h 173502"/>
                <a:gd name="connsiteX22" fmla="*/ 25130 w 100821"/>
                <a:gd name="connsiteY22" fmla="*/ 126466 h 173502"/>
                <a:gd name="connsiteX23" fmla="*/ 12495 w 100821"/>
                <a:gd name="connsiteY23" fmla="*/ 114109 h 173502"/>
                <a:gd name="connsiteX24" fmla="*/ 114 w 100821"/>
                <a:gd name="connsiteY24" fmla="*/ 127475 h 173502"/>
                <a:gd name="connsiteX25" fmla="*/ 45850 w 100821"/>
                <a:gd name="connsiteY25" fmla="*/ 173625 h 173502"/>
                <a:gd name="connsiteX26" fmla="*/ 100936 w 100821"/>
                <a:gd name="connsiteY26" fmla="*/ 117387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0821" h="173502">
                  <a:moveTo>
                    <a:pt x="100936" y="117387"/>
                  </a:moveTo>
                  <a:cubicBezTo>
                    <a:pt x="100936" y="87378"/>
                    <a:pt x="80215" y="62159"/>
                    <a:pt x="52925" y="62159"/>
                  </a:cubicBezTo>
                  <a:cubicBezTo>
                    <a:pt x="40796" y="62159"/>
                    <a:pt x="29931" y="66194"/>
                    <a:pt x="20834" y="75021"/>
                  </a:cubicBezTo>
                  <a:lnTo>
                    <a:pt x="20834" y="25845"/>
                  </a:lnTo>
                  <a:cubicBezTo>
                    <a:pt x="25888" y="27358"/>
                    <a:pt x="34226" y="29123"/>
                    <a:pt x="42312" y="29123"/>
                  </a:cubicBezTo>
                  <a:cubicBezTo>
                    <a:pt x="73393" y="29123"/>
                    <a:pt x="91081" y="6174"/>
                    <a:pt x="91081" y="2896"/>
                  </a:cubicBezTo>
                  <a:cubicBezTo>
                    <a:pt x="91081" y="1383"/>
                    <a:pt x="90323" y="122"/>
                    <a:pt x="88554" y="122"/>
                  </a:cubicBezTo>
                  <a:cubicBezTo>
                    <a:pt x="88301" y="122"/>
                    <a:pt x="87796" y="122"/>
                    <a:pt x="86533" y="878"/>
                  </a:cubicBezTo>
                  <a:cubicBezTo>
                    <a:pt x="81479" y="3148"/>
                    <a:pt x="69097" y="8192"/>
                    <a:pt x="52167" y="8192"/>
                  </a:cubicBezTo>
                  <a:cubicBezTo>
                    <a:pt x="42060" y="8192"/>
                    <a:pt x="30436" y="6426"/>
                    <a:pt x="18560" y="1130"/>
                  </a:cubicBezTo>
                  <a:cubicBezTo>
                    <a:pt x="16538" y="374"/>
                    <a:pt x="16033" y="374"/>
                    <a:pt x="15528" y="374"/>
                  </a:cubicBezTo>
                  <a:cubicBezTo>
                    <a:pt x="13001" y="374"/>
                    <a:pt x="13001" y="2391"/>
                    <a:pt x="13001" y="6426"/>
                  </a:cubicBezTo>
                  <a:lnTo>
                    <a:pt x="13001" y="81073"/>
                  </a:lnTo>
                  <a:cubicBezTo>
                    <a:pt x="13001" y="85612"/>
                    <a:pt x="13001" y="87630"/>
                    <a:pt x="16538" y="87630"/>
                  </a:cubicBezTo>
                  <a:cubicBezTo>
                    <a:pt x="18307" y="87630"/>
                    <a:pt x="18813" y="86873"/>
                    <a:pt x="19823" y="85360"/>
                  </a:cubicBezTo>
                  <a:cubicBezTo>
                    <a:pt x="22603" y="81325"/>
                    <a:pt x="31952" y="67707"/>
                    <a:pt x="52420" y="67707"/>
                  </a:cubicBezTo>
                  <a:cubicBezTo>
                    <a:pt x="65560" y="67707"/>
                    <a:pt x="71877" y="79308"/>
                    <a:pt x="73898" y="83847"/>
                  </a:cubicBezTo>
                  <a:cubicBezTo>
                    <a:pt x="77941" y="93178"/>
                    <a:pt x="78447" y="103013"/>
                    <a:pt x="78447" y="115622"/>
                  </a:cubicBezTo>
                  <a:cubicBezTo>
                    <a:pt x="78447" y="124449"/>
                    <a:pt x="78447" y="139580"/>
                    <a:pt x="72382" y="150172"/>
                  </a:cubicBezTo>
                  <a:cubicBezTo>
                    <a:pt x="66318" y="160007"/>
                    <a:pt x="56968" y="166563"/>
                    <a:pt x="45345" y="166563"/>
                  </a:cubicBezTo>
                  <a:cubicBezTo>
                    <a:pt x="26899" y="166563"/>
                    <a:pt x="12495" y="153198"/>
                    <a:pt x="8200" y="138319"/>
                  </a:cubicBezTo>
                  <a:cubicBezTo>
                    <a:pt x="8958" y="138571"/>
                    <a:pt x="9716" y="138823"/>
                    <a:pt x="12495" y="138823"/>
                  </a:cubicBezTo>
                  <a:cubicBezTo>
                    <a:pt x="20834" y="138823"/>
                    <a:pt x="25130" y="132519"/>
                    <a:pt x="25130" y="126466"/>
                  </a:cubicBezTo>
                  <a:cubicBezTo>
                    <a:pt x="25130" y="120414"/>
                    <a:pt x="20834" y="114109"/>
                    <a:pt x="12495" y="114109"/>
                  </a:cubicBezTo>
                  <a:cubicBezTo>
                    <a:pt x="8958" y="114109"/>
                    <a:pt x="114" y="115874"/>
                    <a:pt x="114" y="127475"/>
                  </a:cubicBezTo>
                  <a:cubicBezTo>
                    <a:pt x="114" y="149163"/>
                    <a:pt x="17549" y="173625"/>
                    <a:pt x="45850" y="173625"/>
                  </a:cubicBezTo>
                  <a:cubicBezTo>
                    <a:pt x="75162" y="173625"/>
                    <a:pt x="100936" y="149415"/>
                    <a:pt x="100936" y="117387"/>
                  </a:cubicBezTo>
                  <a:close/>
                </a:path>
              </a:pathLst>
            </a:custGeom>
            <a:grpFill/>
            <a:ln w="25363" cap="flat">
              <a:noFill/>
              <a:prstDash val="solid"/>
              <a:miter/>
            </a:ln>
          </p:spPr>
          <p:txBody>
            <a:bodyPr rtlCol="0" anchor="ctr"/>
            <a:lstStyle/>
            <a:p>
              <a:endParaRPr lang="en-US"/>
            </a:p>
          </p:txBody>
        </p:sp>
        <p:sp>
          <p:nvSpPr>
            <p:cNvPr id="1455" name="Freeform: Shape 1454">
              <a:extLst>
                <a:ext uri="{FF2B5EF4-FFF2-40B4-BE49-F238E27FC236}">
                  <a16:creationId xmlns:a16="http://schemas.microsoft.com/office/drawing/2014/main" id="{32E486BD-5585-3DCB-2904-A81158CD0F03}"/>
                </a:ext>
              </a:extLst>
            </p:cNvPr>
            <p:cNvSpPr/>
            <p:nvPr>
              <p:custDataLst>
                <p:tags r:id="rId201"/>
              </p:custDataLst>
            </p:nvPr>
          </p:nvSpPr>
          <p:spPr>
            <a:xfrm>
              <a:off x="5699287" y="5409857"/>
              <a:ext cx="10107" cy="302621"/>
            </a:xfrm>
            <a:custGeom>
              <a:avLst/>
              <a:gdLst>
                <a:gd name="connsiteX0" fmla="*/ 0 w 10107"/>
                <a:gd name="connsiteY0" fmla="*/ 0 h 302621"/>
                <a:gd name="connsiteX1" fmla="*/ 10107 w 10107"/>
                <a:gd name="connsiteY1" fmla="*/ 0 h 302621"/>
                <a:gd name="connsiteX2" fmla="*/ 10107 w 10107"/>
                <a:gd name="connsiteY2" fmla="*/ 302621 h 302621"/>
                <a:gd name="connsiteX3" fmla="*/ 0 w 10107"/>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07" h="302621">
                  <a:moveTo>
                    <a:pt x="0" y="0"/>
                  </a:moveTo>
                  <a:lnTo>
                    <a:pt x="10107" y="0"/>
                  </a:lnTo>
                  <a:lnTo>
                    <a:pt x="10107" y="302621"/>
                  </a:lnTo>
                  <a:lnTo>
                    <a:pt x="0" y="302621"/>
                  </a:lnTo>
                  <a:close/>
                </a:path>
              </a:pathLst>
            </a:custGeom>
            <a:grpFill/>
            <a:ln w="25363" cap="flat">
              <a:noFill/>
              <a:prstDash val="solid"/>
              <a:miter/>
            </a:ln>
          </p:spPr>
          <p:txBody>
            <a:bodyPr rtlCol="0" anchor="ctr"/>
            <a:lstStyle/>
            <a:p>
              <a:endParaRPr lang="en-US"/>
            </a:p>
          </p:txBody>
        </p:sp>
        <p:sp>
          <p:nvSpPr>
            <p:cNvPr id="1456" name="Freeform: Shape 1455">
              <a:extLst>
                <a:ext uri="{FF2B5EF4-FFF2-40B4-BE49-F238E27FC236}">
                  <a16:creationId xmlns:a16="http://schemas.microsoft.com/office/drawing/2014/main" id="{D1EB5DBF-C11E-E81E-0195-DFD544096D57}"/>
                </a:ext>
              </a:extLst>
            </p:cNvPr>
            <p:cNvSpPr/>
            <p:nvPr>
              <p:custDataLst>
                <p:tags r:id="rId202"/>
              </p:custDataLst>
            </p:nvPr>
          </p:nvSpPr>
          <p:spPr>
            <a:xfrm>
              <a:off x="5998172" y="5453736"/>
              <a:ext cx="104864" cy="173502"/>
            </a:xfrm>
            <a:custGeom>
              <a:avLst/>
              <a:gdLst>
                <a:gd name="connsiteX0" fmla="*/ 82259 w 104864"/>
                <a:gd name="connsiteY0" fmla="*/ 87882 h 173502"/>
                <a:gd name="connsiteX1" fmla="*/ 82259 w 104864"/>
                <a:gd name="connsiteY1" fmla="*/ 95952 h 173502"/>
                <a:gd name="connsiteX2" fmla="*/ 41324 w 104864"/>
                <a:gd name="connsiteY2" fmla="*/ 166563 h 173502"/>
                <a:gd name="connsiteX3" fmla="*/ 16561 w 104864"/>
                <a:gd name="connsiteY3" fmla="*/ 157485 h 173502"/>
                <a:gd name="connsiteX4" fmla="*/ 29700 w 104864"/>
                <a:gd name="connsiteY4" fmla="*/ 145884 h 173502"/>
                <a:gd name="connsiteX5" fmla="*/ 18077 w 104864"/>
                <a:gd name="connsiteY5" fmla="*/ 134284 h 173502"/>
                <a:gd name="connsiteX6" fmla="*/ 6453 w 104864"/>
                <a:gd name="connsiteY6" fmla="*/ 146389 h 173502"/>
                <a:gd name="connsiteX7" fmla="*/ 41577 w 104864"/>
                <a:gd name="connsiteY7" fmla="*/ 173625 h 173502"/>
                <a:gd name="connsiteX8" fmla="*/ 105001 w 104864"/>
                <a:gd name="connsiteY8" fmla="*/ 85108 h 173502"/>
                <a:gd name="connsiteX9" fmla="*/ 53453 w 104864"/>
                <a:gd name="connsiteY9" fmla="*/ 122 h 173502"/>
                <a:gd name="connsiteX10" fmla="*/ 16308 w 104864"/>
                <a:gd name="connsiteY10" fmla="*/ 16009 h 173502"/>
                <a:gd name="connsiteX11" fmla="*/ 136 w 104864"/>
                <a:gd name="connsiteY11" fmla="*/ 56863 h 173502"/>
                <a:gd name="connsiteX12" fmla="*/ 50673 w 104864"/>
                <a:gd name="connsiteY12" fmla="*/ 113100 h 173502"/>
                <a:gd name="connsiteX13" fmla="*/ 82259 w 104864"/>
                <a:gd name="connsiteY13" fmla="*/ 87882 h 173502"/>
                <a:gd name="connsiteX14" fmla="*/ 50926 w 104864"/>
                <a:gd name="connsiteY14" fmla="*/ 107300 h 173502"/>
                <a:gd name="connsiteX15" fmla="*/ 27426 w 104864"/>
                <a:gd name="connsiteY15" fmla="*/ 91413 h 173502"/>
                <a:gd name="connsiteX16" fmla="*/ 22878 w 104864"/>
                <a:gd name="connsiteY16" fmla="*/ 57115 h 173502"/>
                <a:gd name="connsiteX17" fmla="*/ 28184 w 104864"/>
                <a:gd name="connsiteY17" fmla="*/ 22314 h 173502"/>
                <a:gd name="connsiteX18" fmla="*/ 53453 w 104864"/>
                <a:gd name="connsiteY18" fmla="*/ 6426 h 173502"/>
                <a:gd name="connsiteX19" fmla="*/ 77711 w 104864"/>
                <a:gd name="connsiteY19" fmla="*/ 26349 h 173502"/>
                <a:gd name="connsiteX20" fmla="*/ 81754 w 104864"/>
                <a:gd name="connsiteY20" fmla="*/ 61907 h 173502"/>
                <a:gd name="connsiteX21" fmla="*/ 50926 w 104864"/>
                <a:gd name="connsiteY21" fmla="*/ 107300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864" h="173502">
                  <a:moveTo>
                    <a:pt x="82259" y="87882"/>
                  </a:moveTo>
                  <a:lnTo>
                    <a:pt x="82259" y="95952"/>
                  </a:lnTo>
                  <a:cubicBezTo>
                    <a:pt x="82259" y="154963"/>
                    <a:pt x="55980" y="166563"/>
                    <a:pt x="41324" y="166563"/>
                  </a:cubicBezTo>
                  <a:cubicBezTo>
                    <a:pt x="37028" y="166563"/>
                    <a:pt x="23383" y="166059"/>
                    <a:pt x="16561" y="157485"/>
                  </a:cubicBezTo>
                  <a:cubicBezTo>
                    <a:pt x="27679" y="157485"/>
                    <a:pt x="29700" y="150172"/>
                    <a:pt x="29700" y="145884"/>
                  </a:cubicBezTo>
                  <a:cubicBezTo>
                    <a:pt x="29700" y="138067"/>
                    <a:pt x="23636" y="134284"/>
                    <a:pt x="18077" y="134284"/>
                  </a:cubicBezTo>
                  <a:cubicBezTo>
                    <a:pt x="14034" y="134284"/>
                    <a:pt x="6453" y="136554"/>
                    <a:pt x="6453" y="146389"/>
                  </a:cubicBezTo>
                  <a:cubicBezTo>
                    <a:pt x="6453" y="163285"/>
                    <a:pt x="20098" y="173625"/>
                    <a:pt x="41577" y="173625"/>
                  </a:cubicBezTo>
                  <a:cubicBezTo>
                    <a:pt x="74173" y="173625"/>
                    <a:pt x="105001" y="139328"/>
                    <a:pt x="105001" y="85108"/>
                  </a:cubicBezTo>
                  <a:cubicBezTo>
                    <a:pt x="105001" y="17270"/>
                    <a:pt x="75942" y="122"/>
                    <a:pt x="53453" y="122"/>
                  </a:cubicBezTo>
                  <a:cubicBezTo>
                    <a:pt x="39555" y="122"/>
                    <a:pt x="27173" y="4661"/>
                    <a:pt x="16308" y="16009"/>
                  </a:cubicBezTo>
                  <a:cubicBezTo>
                    <a:pt x="5948" y="27358"/>
                    <a:pt x="136" y="37949"/>
                    <a:pt x="136" y="56863"/>
                  </a:cubicBezTo>
                  <a:cubicBezTo>
                    <a:pt x="136" y="88386"/>
                    <a:pt x="22372" y="113100"/>
                    <a:pt x="50673" y="113100"/>
                  </a:cubicBezTo>
                  <a:cubicBezTo>
                    <a:pt x="66087" y="113100"/>
                    <a:pt x="76447" y="102509"/>
                    <a:pt x="82259" y="87882"/>
                  </a:cubicBezTo>
                  <a:close/>
                  <a:moveTo>
                    <a:pt x="50926" y="107300"/>
                  </a:moveTo>
                  <a:cubicBezTo>
                    <a:pt x="46883" y="107300"/>
                    <a:pt x="35259" y="107300"/>
                    <a:pt x="27426" y="91413"/>
                  </a:cubicBezTo>
                  <a:cubicBezTo>
                    <a:pt x="22878" y="82082"/>
                    <a:pt x="22878" y="69472"/>
                    <a:pt x="22878" y="57115"/>
                  </a:cubicBezTo>
                  <a:cubicBezTo>
                    <a:pt x="22878" y="43497"/>
                    <a:pt x="22878" y="31645"/>
                    <a:pt x="28184" y="22314"/>
                  </a:cubicBezTo>
                  <a:cubicBezTo>
                    <a:pt x="35007" y="9705"/>
                    <a:pt x="44609" y="6426"/>
                    <a:pt x="53453" y="6426"/>
                  </a:cubicBezTo>
                  <a:cubicBezTo>
                    <a:pt x="65076" y="6426"/>
                    <a:pt x="73415" y="15001"/>
                    <a:pt x="77711" y="26349"/>
                  </a:cubicBezTo>
                  <a:cubicBezTo>
                    <a:pt x="80743" y="34419"/>
                    <a:pt x="81754" y="50306"/>
                    <a:pt x="81754" y="61907"/>
                  </a:cubicBezTo>
                  <a:cubicBezTo>
                    <a:pt x="81754" y="82838"/>
                    <a:pt x="73162" y="107300"/>
                    <a:pt x="50926" y="107300"/>
                  </a:cubicBezTo>
                  <a:close/>
                </a:path>
              </a:pathLst>
            </a:custGeom>
            <a:grpFill/>
            <a:ln w="25363" cap="flat">
              <a:noFill/>
              <a:prstDash val="solid"/>
              <a:miter/>
            </a:ln>
          </p:spPr>
          <p:txBody>
            <a:bodyPr rtlCol="0" anchor="ctr"/>
            <a:lstStyle/>
            <a:p>
              <a:endParaRPr lang="en-US"/>
            </a:p>
          </p:txBody>
        </p:sp>
        <p:sp>
          <p:nvSpPr>
            <p:cNvPr id="1457" name="Freeform: Shape 1456">
              <a:extLst>
                <a:ext uri="{FF2B5EF4-FFF2-40B4-BE49-F238E27FC236}">
                  <a16:creationId xmlns:a16="http://schemas.microsoft.com/office/drawing/2014/main" id="{1D843F2D-8E3A-DBE0-2047-2F1D496493E8}"/>
                </a:ext>
              </a:extLst>
            </p:cNvPr>
            <p:cNvSpPr/>
            <p:nvPr>
              <p:custDataLst>
                <p:tags r:id="rId203"/>
              </p:custDataLst>
            </p:nvPr>
          </p:nvSpPr>
          <p:spPr>
            <a:xfrm>
              <a:off x="6126537" y="5453736"/>
              <a:ext cx="100821" cy="167954"/>
            </a:xfrm>
            <a:custGeom>
              <a:avLst/>
              <a:gdLst>
                <a:gd name="connsiteX0" fmla="*/ 19598 w 100821"/>
                <a:gd name="connsiteY0" fmla="*/ 148658 h 167954"/>
                <a:gd name="connsiteX1" fmla="*/ 46383 w 100821"/>
                <a:gd name="connsiteY1" fmla="*/ 122683 h 167954"/>
                <a:gd name="connsiteX2" fmla="*/ 100963 w 100821"/>
                <a:gd name="connsiteY2" fmla="*/ 49046 h 167954"/>
                <a:gd name="connsiteX3" fmla="*/ 47393 w 100821"/>
                <a:gd name="connsiteY3" fmla="*/ 122 h 167954"/>
                <a:gd name="connsiteX4" fmla="*/ 141 w 100821"/>
                <a:gd name="connsiteY4" fmla="*/ 45767 h 167954"/>
                <a:gd name="connsiteX5" fmla="*/ 13533 w 100821"/>
                <a:gd name="connsiteY5" fmla="*/ 59889 h 167954"/>
                <a:gd name="connsiteX6" fmla="*/ 26673 w 100821"/>
                <a:gd name="connsiteY6" fmla="*/ 46524 h 167954"/>
                <a:gd name="connsiteX7" fmla="*/ 13281 w 100821"/>
                <a:gd name="connsiteY7" fmla="*/ 33410 h 167954"/>
                <a:gd name="connsiteX8" fmla="*/ 9996 w 100821"/>
                <a:gd name="connsiteY8" fmla="*/ 33662 h 167954"/>
                <a:gd name="connsiteX9" fmla="*/ 44108 w 100821"/>
                <a:gd name="connsiteY9" fmla="*/ 7939 h 167954"/>
                <a:gd name="connsiteX10" fmla="*/ 77968 w 100821"/>
                <a:gd name="connsiteY10" fmla="*/ 49046 h 167954"/>
                <a:gd name="connsiteX11" fmla="*/ 51436 w 100821"/>
                <a:gd name="connsiteY11" fmla="*/ 104778 h 167954"/>
                <a:gd name="connsiteX12" fmla="*/ 2920 w 100821"/>
                <a:gd name="connsiteY12" fmla="*/ 158746 h 167954"/>
                <a:gd name="connsiteX13" fmla="*/ 141 w 100821"/>
                <a:gd name="connsiteY13" fmla="*/ 168077 h 167954"/>
                <a:gd name="connsiteX14" fmla="*/ 93888 w 100821"/>
                <a:gd name="connsiteY14" fmla="*/ 168077 h 167954"/>
                <a:gd name="connsiteX15" fmla="*/ 100963 w 100821"/>
                <a:gd name="connsiteY15" fmla="*/ 124196 h 167954"/>
                <a:gd name="connsiteX16" fmla="*/ 94646 w 100821"/>
                <a:gd name="connsiteY16" fmla="*/ 124196 h 167954"/>
                <a:gd name="connsiteX17" fmla="*/ 89087 w 100821"/>
                <a:gd name="connsiteY17" fmla="*/ 146641 h 167954"/>
                <a:gd name="connsiteX18" fmla="*/ 65081 w 100821"/>
                <a:gd name="connsiteY18" fmla="*/ 148658 h 167954"/>
                <a:gd name="connsiteX19" fmla="*/ 19598 w 100821"/>
                <a:gd name="connsiteY19" fmla="*/ 148658 h 16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821" h="167954">
                  <a:moveTo>
                    <a:pt x="19598" y="148658"/>
                  </a:moveTo>
                  <a:lnTo>
                    <a:pt x="46383" y="122683"/>
                  </a:lnTo>
                  <a:cubicBezTo>
                    <a:pt x="85802" y="87882"/>
                    <a:pt x="100963" y="74264"/>
                    <a:pt x="100963" y="49046"/>
                  </a:cubicBezTo>
                  <a:cubicBezTo>
                    <a:pt x="100963" y="20296"/>
                    <a:pt x="78221" y="122"/>
                    <a:pt x="47393" y="122"/>
                  </a:cubicBezTo>
                  <a:cubicBezTo>
                    <a:pt x="18840" y="122"/>
                    <a:pt x="141" y="23323"/>
                    <a:pt x="141" y="45767"/>
                  </a:cubicBezTo>
                  <a:cubicBezTo>
                    <a:pt x="141" y="59889"/>
                    <a:pt x="12775" y="59889"/>
                    <a:pt x="13533" y="59889"/>
                  </a:cubicBezTo>
                  <a:cubicBezTo>
                    <a:pt x="17829" y="59889"/>
                    <a:pt x="26673" y="56863"/>
                    <a:pt x="26673" y="46524"/>
                  </a:cubicBezTo>
                  <a:cubicBezTo>
                    <a:pt x="26673" y="39967"/>
                    <a:pt x="22125" y="33410"/>
                    <a:pt x="13281" y="33410"/>
                  </a:cubicBezTo>
                  <a:cubicBezTo>
                    <a:pt x="11259" y="33410"/>
                    <a:pt x="10754" y="33410"/>
                    <a:pt x="9996" y="33662"/>
                  </a:cubicBezTo>
                  <a:cubicBezTo>
                    <a:pt x="15807" y="17270"/>
                    <a:pt x="29453" y="7939"/>
                    <a:pt x="44108" y="7939"/>
                  </a:cubicBezTo>
                  <a:cubicBezTo>
                    <a:pt x="67103" y="7939"/>
                    <a:pt x="77968" y="28366"/>
                    <a:pt x="77968" y="49046"/>
                  </a:cubicBezTo>
                  <a:cubicBezTo>
                    <a:pt x="77968" y="69220"/>
                    <a:pt x="65334" y="89143"/>
                    <a:pt x="51436" y="104778"/>
                  </a:cubicBezTo>
                  <a:lnTo>
                    <a:pt x="2920" y="158746"/>
                  </a:lnTo>
                  <a:cubicBezTo>
                    <a:pt x="141" y="161520"/>
                    <a:pt x="141" y="162024"/>
                    <a:pt x="141" y="168077"/>
                  </a:cubicBezTo>
                  <a:lnTo>
                    <a:pt x="93888" y="168077"/>
                  </a:lnTo>
                  <a:lnTo>
                    <a:pt x="100963" y="124196"/>
                  </a:lnTo>
                  <a:lnTo>
                    <a:pt x="94646" y="124196"/>
                  </a:lnTo>
                  <a:cubicBezTo>
                    <a:pt x="93382" y="131762"/>
                    <a:pt x="91613" y="142858"/>
                    <a:pt x="89087" y="146641"/>
                  </a:cubicBezTo>
                  <a:cubicBezTo>
                    <a:pt x="87318" y="148658"/>
                    <a:pt x="70640" y="148658"/>
                    <a:pt x="65081" y="148658"/>
                  </a:cubicBezTo>
                  <a:lnTo>
                    <a:pt x="19598" y="148658"/>
                  </a:lnTo>
                  <a:close/>
                </a:path>
              </a:pathLst>
            </a:custGeom>
            <a:grpFill/>
            <a:ln w="25363" cap="flat">
              <a:noFill/>
              <a:prstDash val="solid"/>
              <a:miter/>
            </a:ln>
          </p:spPr>
          <p:txBody>
            <a:bodyPr rtlCol="0" anchor="ctr"/>
            <a:lstStyle/>
            <a:p>
              <a:endParaRPr lang="en-US"/>
            </a:p>
          </p:txBody>
        </p:sp>
        <p:sp>
          <p:nvSpPr>
            <p:cNvPr id="1458" name="Freeform: Shape 1457">
              <a:extLst>
                <a:ext uri="{FF2B5EF4-FFF2-40B4-BE49-F238E27FC236}">
                  <a16:creationId xmlns:a16="http://schemas.microsoft.com/office/drawing/2014/main" id="{E1E070C6-1C15-AB55-6796-8F1E694B6706}"/>
                </a:ext>
              </a:extLst>
            </p:cNvPr>
            <p:cNvSpPr/>
            <p:nvPr>
              <p:custDataLst>
                <p:tags r:id="rId204"/>
              </p:custDataLst>
            </p:nvPr>
          </p:nvSpPr>
          <p:spPr>
            <a:xfrm>
              <a:off x="6261978" y="5594960"/>
              <a:ext cx="26784" cy="26731"/>
            </a:xfrm>
            <a:custGeom>
              <a:avLst/>
              <a:gdLst>
                <a:gd name="connsiteX0" fmla="*/ 26931 w 26784"/>
                <a:gd name="connsiteY0" fmla="*/ 13488 h 26731"/>
                <a:gd name="connsiteX1" fmla="*/ 13538 w 26784"/>
                <a:gd name="connsiteY1" fmla="*/ 122 h 26731"/>
                <a:gd name="connsiteX2" fmla="*/ 146 w 26784"/>
                <a:gd name="connsiteY2" fmla="*/ 13488 h 26731"/>
                <a:gd name="connsiteX3" fmla="*/ 13538 w 26784"/>
                <a:gd name="connsiteY3" fmla="*/ 26853 h 26731"/>
                <a:gd name="connsiteX4" fmla="*/ 26931 w 26784"/>
                <a:gd name="connsiteY4" fmla="*/ 13488 h 26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84" h="26731">
                  <a:moveTo>
                    <a:pt x="26931" y="13488"/>
                  </a:moveTo>
                  <a:cubicBezTo>
                    <a:pt x="26931" y="6174"/>
                    <a:pt x="20866" y="122"/>
                    <a:pt x="13538" y="122"/>
                  </a:cubicBezTo>
                  <a:cubicBezTo>
                    <a:pt x="6210" y="122"/>
                    <a:pt x="146" y="6174"/>
                    <a:pt x="146" y="13488"/>
                  </a:cubicBezTo>
                  <a:cubicBezTo>
                    <a:pt x="146" y="20801"/>
                    <a:pt x="6210" y="26853"/>
                    <a:pt x="13538" y="26853"/>
                  </a:cubicBezTo>
                  <a:cubicBezTo>
                    <a:pt x="20866" y="26853"/>
                    <a:pt x="26931" y="20801"/>
                    <a:pt x="26931" y="13488"/>
                  </a:cubicBezTo>
                  <a:close/>
                </a:path>
              </a:pathLst>
            </a:custGeom>
            <a:grpFill/>
            <a:ln w="25363" cap="flat">
              <a:noFill/>
              <a:prstDash val="solid"/>
              <a:miter/>
            </a:ln>
          </p:spPr>
          <p:txBody>
            <a:bodyPr rtlCol="0" anchor="ctr"/>
            <a:lstStyle/>
            <a:p>
              <a:endParaRPr lang="en-US"/>
            </a:p>
          </p:txBody>
        </p:sp>
        <p:sp>
          <p:nvSpPr>
            <p:cNvPr id="1459" name="Freeform: Shape 1458">
              <a:extLst>
                <a:ext uri="{FF2B5EF4-FFF2-40B4-BE49-F238E27FC236}">
                  <a16:creationId xmlns:a16="http://schemas.microsoft.com/office/drawing/2014/main" id="{97F3362F-496E-93DC-1CB3-D9CCAABE5401}"/>
                </a:ext>
              </a:extLst>
            </p:cNvPr>
            <p:cNvSpPr/>
            <p:nvPr>
              <p:custDataLst>
                <p:tags r:id="rId205"/>
              </p:custDataLst>
            </p:nvPr>
          </p:nvSpPr>
          <p:spPr>
            <a:xfrm>
              <a:off x="6321050" y="5453736"/>
              <a:ext cx="104864" cy="173502"/>
            </a:xfrm>
            <a:custGeom>
              <a:avLst/>
              <a:gdLst>
                <a:gd name="connsiteX0" fmla="*/ 62815 w 104864"/>
                <a:gd name="connsiteY0" fmla="*/ 79308 h 173502"/>
                <a:gd name="connsiteX1" fmla="*/ 98191 w 104864"/>
                <a:gd name="connsiteY1" fmla="*/ 34923 h 173502"/>
                <a:gd name="connsiteX2" fmla="*/ 51697 w 104864"/>
                <a:gd name="connsiteY2" fmla="*/ 122 h 173502"/>
                <a:gd name="connsiteX3" fmla="*/ 6971 w 104864"/>
                <a:gd name="connsiteY3" fmla="*/ 34419 h 173502"/>
                <a:gd name="connsiteX4" fmla="*/ 19858 w 104864"/>
                <a:gd name="connsiteY4" fmla="*/ 47532 h 173502"/>
                <a:gd name="connsiteX5" fmla="*/ 32745 w 104864"/>
                <a:gd name="connsiteY5" fmla="*/ 34671 h 173502"/>
                <a:gd name="connsiteX6" fmla="*/ 17079 w 104864"/>
                <a:gd name="connsiteY6" fmla="*/ 22062 h 173502"/>
                <a:gd name="connsiteX7" fmla="*/ 50686 w 104864"/>
                <a:gd name="connsiteY7" fmla="*/ 6426 h 173502"/>
                <a:gd name="connsiteX8" fmla="*/ 74944 w 104864"/>
                <a:gd name="connsiteY8" fmla="*/ 34671 h 173502"/>
                <a:gd name="connsiteX9" fmla="*/ 67869 w 104864"/>
                <a:gd name="connsiteY9" fmla="*/ 63420 h 173502"/>
                <a:gd name="connsiteX10" fmla="*/ 45380 w 104864"/>
                <a:gd name="connsiteY10" fmla="*/ 76534 h 173502"/>
                <a:gd name="connsiteX11" fmla="*/ 35525 w 104864"/>
                <a:gd name="connsiteY11" fmla="*/ 77290 h 173502"/>
                <a:gd name="connsiteX12" fmla="*/ 31734 w 104864"/>
                <a:gd name="connsiteY12" fmla="*/ 80316 h 173502"/>
                <a:gd name="connsiteX13" fmla="*/ 37799 w 104864"/>
                <a:gd name="connsiteY13" fmla="*/ 83090 h 173502"/>
                <a:gd name="connsiteX14" fmla="*/ 48917 w 104864"/>
                <a:gd name="connsiteY14" fmla="*/ 83090 h 173502"/>
                <a:gd name="connsiteX15" fmla="*/ 78987 w 104864"/>
                <a:gd name="connsiteY15" fmla="*/ 124953 h 173502"/>
                <a:gd name="connsiteX16" fmla="*/ 50433 w 104864"/>
                <a:gd name="connsiteY16" fmla="*/ 166563 h 173502"/>
                <a:gd name="connsiteX17" fmla="*/ 11772 w 104864"/>
                <a:gd name="connsiteY17" fmla="*/ 147397 h 173502"/>
                <a:gd name="connsiteX18" fmla="*/ 28450 w 104864"/>
                <a:gd name="connsiteY18" fmla="*/ 133527 h 173502"/>
                <a:gd name="connsiteX19" fmla="*/ 14299 w 104864"/>
                <a:gd name="connsiteY19" fmla="*/ 119405 h 173502"/>
                <a:gd name="connsiteX20" fmla="*/ 149 w 104864"/>
                <a:gd name="connsiteY20" fmla="*/ 134032 h 173502"/>
                <a:gd name="connsiteX21" fmla="*/ 51191 w 104864"/>
                <a:gd name="connsiteY21" fmla="*/ 173625 h 173502"/>
                <a:gd name="connsiteX22" fmla="*/ 105014 w 104864"/>
                <a:gd name="connsiteY22" fmla="*/ 124953 h 173502"/>
                <a:gd name="connsiteX23" fmla="*/ 62815 w 104864"/>
                <a:gd name="connsiteY23" fmla="*/ 79308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4864" h="173502">
                  <a:moveTo>
                    <a:pt x="62815" y="79308"/>
                  </a:moveTo>
                  <a:cubicBezTo>
                    <a:pt x="83535" y="72499"/>
                    <a:pt x="98191" y="54846"/>
                    <a:pt x="98191" y="34923"/>
                  </a:cubicBezTo>
                  <a:cubicBezTo>
                    <a:pt x="98191" y="14244"/>
                    <a:pt x="75955" y="122"/>
                    <a:pt x="51697" y="122"/>
                  </a:cubicBezTo>
                  <a:cubicBezTo>
                    <a:pt x="26175" y="122"/>
                    <a:pt x="6971" y="15253"/>
                    <a:pt x="6971" y="34419"/>
                  </a:cubicBezTo>
                  <a:cubicBezTo>
                    <a:pt x="6971" y="42741"/>
                    <a:pt x="12530" y="47532"/>
                    <a:pt x="19858" y="47532"/>
                  </a:cubicBezTo>
                  <a:cubicBezTo>
                    <a:pt x="27691" y="47532"/>
                    <a:pt x="32745" y="41984"/>
                    <a:pt x="32745" y="34671"/>
                  </a:cubicBezTo>
                  <a:cubicBezTo>
                    <a:pt x="32745" y="22062"/>
                    <a:pt x="20869" y="22062"/>
                    <a:pt x="17079" y="22062"/>
                  </a:cubicBezTo>
                  <a:cubicBezTo>
                    <a:pt x="24912" y="9705"/>
                    <a:pt x="41589" y="6426"/>
                    <a:pt x="50686" y="6426"/>
                  </a:cubicBezTo>
                  <a:cubicBezTo>
                    <a:pt x="61046" y="6426"/>
                    <a:pt x="74944" y="11974"/>
                    <a:pt x="74944" y="34671"/>
                  </a:cubicBezTo>
                  <a:cubicBezTo>
                    <a:pt x="74944" y="37697"/>
                    <a:pt x="74438" y="52324"/>
                    <a:pt x="67869" y="63420"/>
                  </a:cubicBezTo>
                  <a:cubicBezTo>
                    <a:pt x="60288" y="75525"/>
                    <a:pt x="51697" y="76281"/>
                    <a:pt x="45380" y="76534"/>
                  </a:cubicBezTo>
                  <a:cubicBezTo>
                    <a:pt x="43358" y="76786"/>
                    <a:pt x="37294" y="77290"/>
                    <a:pt x="35525" y="77290"/>
                  </a:cubicBezTo>
                  <a:cubicBezTo>
                    <a:pt x="33503" y="77542"/>
                    <a:pt x="31734" y="77795"/>
                    <a:pt x="31734" y="80316"/>
                  </a:cubicBezTo>
                  <a:cubicBezTo>
                    <a:pt x="31734" y="83090"/>
                    <a:pt x="33503" y="83090"/>
                    <a:pt x="37799" y="83090"/>
                  </a:cubicBezTo>
                  <a:lnTo>
                    <a:pt x="48917" y="83090"/>
                  </a:lnTo>
                  <a:cubicBezTo>
                    <a:pt x="69637" y="83090"/>
                    <a:pt x="78987" y="100239"/>
                    <a:pt x="78987" y="124953"/>
                  </a:cubicBezTo>
                  <a:cubicBezTo>
                    <a:pt x="78987" y="159250"/>
                    <a:pt x="61551" y="166563"/>
                    <a:pt x="50433" y="166563"/>
                  </a:cubicBezTo>
                  <a:cubicBezTo>
                    <a:pt x="39568" y="166563"/>
                    <a:pt x="20616" y="162276"/>
                    <a:pt x="11772" y="147397"/>
                  </a:cubicBezTo>
                  <a:cubicBezTo>
                    <a:pt x="20616" y="148658"/>
                    <a:pt x="28450" y="143110"/>
                    <a:pt x="28450" y="133527"/>
                  </a:cubicBezTo>
                  <a:cubicBezTo>
                    <a:pt x="28450" y="124449"/>
                    <a:pt x="21627" y="119405"/>
                    <a:pt x="14299" y="119405"/>
                  </a:cubicBezTo>
                  <a:cubicBezTo>
                    <a:pt x="8235" y="119405"/>
                    <a:pt x="149" y="122936"/>
                    <a:pt x="149" y="134032"/>
                  </a:cubicBezTo>
                  <a:cubicBezTo>
                    <a:pt x="149" y="156980"/>
                    <a:pt x="23648" y="173625"/>
                    <a:pt x="51191" y="173625"/>
                  </a:cubicBezTo>
                  <a:cubicBezTo>
                    <a:pt x="82019" y="173625"/>
                    <a:pt x="105014" y="150676"/>
                    <a:pt x="105014" y="124953"/>
                  </a:cubicBezTo>
                  <a:cubicBezTo>
                    <a:pt x="105014" y="104274"/>
                    <a:pt x="89094" y="84604"/>
                    <a:pt x="62815" y="79308"/>
                  </a:cubicBezTo>
                  <a:close/>
                </a:path>
              </a:pathLst>
            </a:custGeom>
            <a:grpFill/>
            <a:ln w="25363" cap="flat">
              <a:noFill/>
              <a:prstDash val="solid"/>
              <a:miter/>
            </a:ln>
          </p:spPr>
          <p:txBody>
            <a:bodyPr rtlCol="0" anchor="ctr"/>
            <a:lstStyle/>
            <a:p>
              <a:endParaRPr lang="en-US"/>
            </a:p>
          </p:txBody>
        </p:sp>
        <p:sp>
          <p:nvSpPr>
            <p:cNvPr id="1460" name="Freeform: Shape 1459">
              <a:extLst>
                <a:ext uri="{FF2B5EF4-FFF2-40B4-BE49-F238E27FC236}">
                  <a16:creationId xmlns:a16="http://schemas.microsoft.com/office/drawing/2014/main" id="{8309D853-8785-28B6-5C0B-320FD527E39B}"/>
                </a:ext>
              </a:extLst>
            </p:cNvPr>
            <p:cNvSpPr/>
            <p:nvPr>
              <p:custDataLst>
                <p:tags r:id="rId206"/>
              </p:custDataLst>
            </p:nvPr>
          </p:nvSpPr>
          <p:spPr>
            <a:xfrm>
              <a:off x="6535160" y="5432553"/>
              <a:ext cx="181934" cy="203260"/>
            </a:xfrm>
            <a:custGeom>
              <a:avLst/>
              <a:gdLst>
                <a:gd name="connsiteX0" fmla="*/ 159097 w 181934"/>
                <a:gd name="connsiteY0" fmla="*/ 9705 h 203260"/>
                <a:gd name="connsiteX1" fmla="*/ 161118 w 181934"/>
                <a:gd name="connsiteY1" fmla="*/ 5165 h 203260"/>
                <a:gd name="connsiteX2" fmla="*/ 156064 w 181934"/>
                <a:gd name="connsiteY2" fmla="*/ 122 h 203260"/>
                <a:gd name="connsiteX3" fmla="*/ 150758 w 181934"/>
                <a:gd name="connsiteY3" fmla="*/ 3652 h 203260"/>
                <a:gd name="connsiteX4" fmla="*/ 102748 w 181934"/>
                <a:gd name="connsiteY4" fmla="*/ 27610 h 203260"/>
                <a:gd name="connsiteX5" fmla="*/ 55495 w 181934"/>
                <a:gd name="connsiteY5" fmla="*/ 8192 h 203260"/>
                <a:gd name="connsiteX6" fmla="*/ 37302 w 181934"/>
                <a:gd name="connsiteY6" fmla="*/ 122 h 203260"/>
                <a:gd name="connsiteX7" fmla="*/ 157 w 181934"/>
                <a:gd name="connsiteY7" fmla="*/ 50811 h 203260"/>
                <a:gd name="connsiteX8" fmla="*/ 37302 w 181934"/>
                <a:gd name="connsiteY8" fmla="*/ 101752 h 203260"/>
                <a:gd name="connsiteX9" fmla="*/ 70151 w 181934"/>
                <a:gd name="connsiteY9" fmla="*/ 51063 h 203260"/>
                <a:gd name="connsiteX10" fmla="*/ 64845 w 181934"/>
                <a:gd name="connsiteY10" fmla="*/ 22566 h 203260"/>
                <a:gd name="connsiteX11" fmla="*/ 103000 w 181934"/>
                <a:gd name="connsiteY11" fmla="*/ 33158 h 203260"/>
                <a:gd name="connsiteX12" fmla="*/ 136608 w 181934"/>
                <a:gd name="connsiteY12" fmla="*/ 24331 h 203260"/>
                <a:gd name="connsiteX13" fmla="*/ 136860 w 181934"/>
                <a:gd name="connsiteY13" fmla="*/ 24584 h 203260"/>
                <a:gd name="connsiteX14" fmla="*/ 23404 w 181934"/>
                <a:gd name="connsiteY14" fmla="*/ 193295 h 203260"/>
                <a:gd name="connsiteX15" fmla="*/ 21130 w 181934"/>
                <a:gd name="connsiteY15" fmla="*/ 198339 h 203260"/>
                <a:gd name="connsiteX16" fmla="*/ 26184 w 181934"/>
                <a:gd name="connsiteY16" fmla="*/ 203382 h 203260"/>
                <a:gd name="connsiteX17" fmla="*/ 31237 w 181934"/>
                <a:gd name="connsiteY17" fmla="*/ 199600 h 203260"/>
                <a:gd name="connsiteX18" fmla="*/ 159097 w 181934"/>
                <a:gd name="connsiteY18" fmla="*/ 9705 h 203260"/>
                <a:gd name="connsiteX19" fmla="*/ 37555 w 181934"/>
                <a:gd name="connsiteY19" fmla="*/ 96204 h 203260"/>
                <a:gd name="connsiteX20" fmla="*/ 15824 w 181934"/>
                <a:gd name="connsiteY20" fmla="*/ 51063 h 203260"/>
                <a:gd name="connsiteX21" fmla="*/ 37555 w 181934"/>
                <a:gd name="connsiteY21" fmla="*/ 5670 h 203260"/>
                <a:gd name="connsiteX22" fmla="*/ 63834 w 181934"/>
                <a:gd name="connsiteY22" fmla="*/ 50811 h 203260"/>
                <a:gd name="connsiteX23" fmla="*/ 37555 w 181934"/>
                <a:gd name="connsiteY23" fmla="*/ 96204 h 203260"/>
                <a:gd name="connsiteX24" fmla="*/ 149495 w 181934"/>
                <a:gd name="connsiteY24" fmla="*/ 197834 h 203260"/>
                <a:gd name="connsiteX25" fmla="*/ 127764 w 181934"/>
                <a:gd name="connsiteY25" fmla="*/ 152693 h 203260"/>
                <a:gd name="connsiteX26" fmla="*/ 149495 w 181934"/>
                <a:gd name="connsiteY26" fmla="*/ 107300 h 203260"/>
                <a:gd name="connsiteX27" fmla="*/ 175774 w 181934"/>
                <a:gd name="connsiteY27" fmla="*/ 152441 h 203260"/>
                <a:gd name="connsiteX28" fmla="*/ 149495 w 181934"/>
                <a:gd name="connsiteY28" fmla="*/ 197834 h 203260"/>
                <a:gd name="connsiteX29" fmla="*/ 182091 w 181934"/>
                <a:gd name="connsiteY29" fmla="*/ 152693 h 203260"/>
                <a:gd name="connsiteX30" fmla="*/ 149242 w 181934"/>
                <a:gd name="connsiteY30" fmla="*/ 101752 h 203260"/>
                <a:gd name="connsiteX31" fmla="*/ 112097 w 181934"/>
                <a:gd name="connsiteY31" fmla="*/ 152441 h 203260"/>
                <a:gd name="connsiteX32" fmla="*/ 149242 w 181934"/>
                <a:gd name="connsiteY32" fmla="*/ 203382 h 203260"/>
                <a:gd name="connsiteX33" fmla="*/ 182091 w 181934"/>
                <a:gd name="connsiteY33" fmla="*/ 152693 h 2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1934" h="203260">
                  <a:moveTo>
                    <a:pt x="159097" y="9705"/>
                  </a:moveTo>
                  <a:cubicBezTo>
                    <a:pt x="160613" y="7435"/>
                    <a:pt x="161118" y="6679"/>
                    <a:pt x="161118" y="5165"/>
                  </a:cubicBezTo>
                  <a:cubicBezTo>
                    <a:pt x="161118" y="2391"/>
                    <a:pt x="158844" y="122"/>
                    <a:pt x="156064" y="122"/>
                  </a:cubicBezTo>
                  <a:cubicBezTo>
                    <a:pt x="153538" y="122"/>
                    <a:pt x="152274" y="1887"/>
                    <a:pt x="150758" y="3652"/>
                  </a:cubicBezTo>
                  <a:cubicBezTo>
                    <a:pt x="138124" y="20801"/>
                    <a:pt x="121194" y="27610"/>
                    <a:pt x="102748" y="27610"/>
                  </a:cubicBezTo>
                  <a:cubicBezTo>
                    <a:pt x="85060" y="27610"/>
                    <a:pt x="69393" y="21305"/>
                    <a:pt x="55495" y="8192"/>
                  </a:cubicBezTo>
                  <a:cubicBezTo>
                    <a:pt x="50694" y="3905"/>
                    <a:pt x="45388" y="122"/>
                    <a:pt x="37302" y="122"/>
                  </a:cubicBezTo>
                  <a:cubicBezTo>
                    <a:pt x="18098" y="122"/>
                    <a:pt x="157" y="21305"/>
                    <a:pt x="157" y="50811"/>
                  </a:cubicBezTo>
                  <a:cubicBezTo>
                    <a:pt x="157" y="81325"/>
                    <a:pt x="18350" y="101752"/>
                    <a:pt x="37302" y="101752"/>
                  </a:cubicBezTo>
                  <a:cubicBezTo>
                    <a:pt x="55748" y="101752"/>
                    <a:pt x="70151" y="79308"/>
                    <a:pt x="70151" y="51063"/>
                  </a:cubicBezTo>
                  <a:cubicBezTo>
                    <a:pt x="70151" y="47532"/>
                    <a:pt x="70151" y="35680"/>
                    <a:pt x="64845" y="22566"/>
                  </a:cubicBezTo>
                  <a:cubicBezTo>
                    <a:pt x="81269" y="31897"/>
                    <a:pt x="93904" y="33158"/>
                    <a:pt x="103000" y="33158"/>
                  </a:cubicBezTo>
                  <a:cubicBezTo>
                    <a:pt x="122205" y="33158"/>
                    <a:pt x="135092" y="25340"/>
                    <a:pt x="136608" y="24331"/>
                  </a:cubicBezTo>
                  <a:lnTo>
                    <a:pt x="136860" y="24584"/>
                  </a:lnTo>
                  <a:lnTo>
                    <a:pt x="23404" y="193295"/>
                  </a:lnTo>
                  <a:cubicBezTo>
                    <a:pt x="21130" y="196573"/>
                    <a:pt x="21130" y="197834"/>
                    <a:pt x="21130" y="198339"/>
                  </a:cubicBezTo>
                  <a:cubicBezTo>
                    <a:pt x="21130" y="201113"/>
                    <a:pt x="23657" y="203382"/>
                    <a:pt x="26184" y="203382"/>
                  </a:cubicBezTo>
                  <a:cubicBezTo>
                    <a:pt x="28711" y="203382"/>
                    <a:pt x="29216" y="202374"/>
                    <a:pt x="31237" y="199600"/>
                  </a:cubicBezTo>
                  <a:lnTo>
                    <a:pt x="159097" y="9705"/>
                  </a:lnTo>
                  <a:close/>
                  <a:moveTo>
                    <a:pt x="37555" y="96204"/>
                  </a:moveTo>
                  <a:cubicBezTo>
                    <a:pt x="32501" y="96204"/>
                    <a:pt x="15824" y="92926"/>
                    <a:pt x="15824" y="51063"/>
                  </a:cubicBezTo>
                  <a:cubicBezTo>
                    <a:pt x="15824" y="8948"/>
                    <a:pt x="32248" y="5670"/>
                    <a:pt x="37555" y="5670"/>
                  </a:cubicBezTo>
                  <a:cubicBezTo>
                    <a:pt x="50947" y="5670"/>
                    <a:pt x="63834" y="24331"/>
                    <a:pt x="63834" y="50811"/>
                  </a:cubicBezTo>
                  <a:cubicBezTo>
                    <a:pt x="63834" y="78047"/>
                    <a:pt x="50694" y="96204"/>
                    <a:pt x="37555" y="96204"/>
                  </a:cubicBezTo>
                  <a:close/>
                  <a:moveTo>
                    <a:pt x="149495" y="197834"/>
                  </a:moveTo>
                  <a:cubicBezTo>
                    <a:pt x="144441" y="197834"/>
                    <a:pt x="127764" y="194556"/>
                    <a:pt x="127764" y="152693"/>
                  </a:cubicBezTo>
                  <a:cubicBezTo>
                    <a:pt x="127764" y="110579"/>
                    <a:pt x="144188" y="107300"/>
                    <a:pt x="149495" y="107300"/>
                  </a:cubicBezTo>
                  <a:cubicBezTo>
                    <a:pt x="162887" y="107300"/>
                    <a:pt x="175774" y="125962"/>
                    <a:pt x="175774" y="152441"/>
                  </a:cubicBezTo>
                  <a:cubicBezTo>
                    <a:pt x="175774" y="179677"/>
                    <a:pt x="162634" y="197834"/>
                    <a:pt x="149495" y="197834"/>
                  </a:cubicBezTo>
                  <a:close/>
                  <a:moveTo>
                    <a:pt x="182091" y="152693"/>
                  </a:moveTo>
                  <a:cubicBezTo>
                    <a:pt x="182091" y="123692"/>
                    <a:pt x="167183" y="101752"/>
                    <a:pt x="149242" y="101752"/>
                  </a:cubicBezTo>
                  <a:cubicBezTo>
                    <a:pt x="130038" y="101752"/>
                    <a:pt x="112097" y="122936"/>
                    <a:pt x="112097" y="152441"/>
                  </a:cubicBezTo>
                  <a:cubicBezTo>
                    <a:pt x="112097" y="182955"/>
                    <a:pt x="130290" y="203382"/>
                    <a:pt x="149242" y="203382"/>
                  </a:cubicBezTo>
                  <a:cubicBezTo>
                    <a:pt x="167688" y="203382"/>
                    <a:pt x="182091" y="180938"/>
                    <a:pt x="182091" y="152693"/>
                  </a:cubicBezTo>
                  <a:close/>
                </a:path>
              </a:pathLst>
            </a:custGeom>
            <a:grpFill/>
            <a:ln w="25363" cap="flat">
              <a:noFill/>
              <a:prstDash val="solid"/>
              <a:miter/>
            </a:ln>
          </p:spPr>
          <p:txBody>
            <a:bodyPr rtlCol="0" anchor="ctr"/>
            <a:lstStyle/>
            <a:p>
              <a:endParaRPr lang="en-US"/>
            </a:p>
          </p:txBody>
        </p:sp>
        <p:sp>
          <p:nvSpPr>
            <p:cNvPr id="1461" name="Freeform: Shape 1460">
              <a:extLst>
                <a:ext uri="{FF2B5EF4-FFF2-40B4-BE49-F238E27FC236}">
                  <a16:creationId xmlns:a16="http://schemas.microsoft.com/office/drawing/2014/main" id="{B9171C4D-6631-ACA6-7044-AA3AA2AD97C3}"/>
                </a:ext>
              </a:extLst>
            </p:cNvPr>
            <p:cNvSpPr/>
            <p:nvPr>
              <p:custDataLst>
                <p:tags r:id="rId207"/>
              </p:custDataLst>
            </p:nvPr>
          </p:nvSpPr>
          <p:spPr>
            <a:xfrm>
              <a:off x="7009748" y="5409857"/>
              <a:ext cx="10107" cy="302621"/>
            </a:xfrm>
            <a:custGeom>
              <a:avLst/>
              <a:gdLst>
                <a:gd name="connsiteX0" fmla="*/ 0 w 10107"/>
                <a:gd name="connsiteY0" fmla="*/ 0 h 302621"/>
                <a:gd name="connsiteX1" fmla="*/ 10107 w 10107"/>
                <a:gd name="connsiteY1" fmla="*/ 0 h 302621"/>
                <a:gd name="connsiteX2" fmla="*/ 10107 w 10107"/>
                <a:gd name="connsiteY2" fmla="*/ 302621 h 302621"/>
                <a:gd name="connsiteX3" fmla="*/ 0 w 10107"/>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07" h="302621">
                  <a:moveTo>
                    <a:pt x="0" y="0"/>
                  </a:moveTo>
                  <a:lnTo>
                    <a:pt x="10107" y="0"/>
                  </a:lnTo>
                  <a:lnTo>
                    <a:pt x="10107" y="302621"/>
                  </a:lnTo>
                  <a:lnTo>
                    <a:pt x="0" y="302621"/>
                  </a:lnTo>
                  <a:close/>
                </a:path>
              </a:pathLst>
            </a:custGeom>
            <a:grpFill/>
            <a:ln w="25363" cap="flat">
              <a:noFill/>
              <a:prstDash val="solid"/>
              <a:miter/>
            </a:ln>
          </p:spPr>
          <p:txBody>
            <a:bodyPr rtlCol="0" anchor="ctr"/>
            <a:lstStyle/>
            <a:p>
              <a:endParaRPr lang="en-US"/>
            </a:p>
          </p:txBody>
        </p:sp>
        <p:sp>
          <p:nvSpPr>
            <p:cNvPr id="1462" name="Freeform: Shape 1461">
              <a:extLst>
                <a:ext uri="{FF2B5EF4-FFF2-40B4-BE49-F238E27FC236}">
                  <a16:creationId xmlns:a16="http://schemas.microsoft.com/office/drawing/2014/main" id="{1C3B9ED7-07D4-E420-CE9C-B094F3C68965}"/>
                </a:ext>
              </a:extLst>
            </p:cNvPr>
            <p:cNvSpPr/>
            <p:nvPr>
              <p:custDataLst>
                <p:tags r:id="rId208"/>
              </p:custDataLst>
            </p:nvPr>
          </p:nvSpPr>
          <p:spPr>
            <a:xfrm>
              <a:off x="7375344" y="5451214"/>
              <a:ext cx="108402" cy="176024"/>
            </a:xfrm>
            <a:custGeom>
              <a:avLst/>
              <a:gdLst>
                <a:gd name="connsiteX0" fmla="*/ 106318 w 108402"/>
                <a:gd name="connsiteY0" fmla="*/ 17018 h 176024"/>
                <a:gd name="connsiteX1" fmla="*/ 108593 w 108402"/>
                <a:gd name="connsiteY1" fmla="*/ 8192 h 176024"/>
                <a:gd name="connsiteX2" fmla="*/ 47190 w 108402"/>
                <a:gd name="connsiteY2" fmla="*/ 8192 h 176024"/>
                <a:gd name="connsiteX3" fmla="*/ 14846 w 108402"/>
                <a:gd name="connsiteY3" fmla="*/ 122 h 176024"/>
                <a:gd name="connsiteX4" fmla="*/ 8529 w 108402"/>
                <a:gd name="connsiteY4" fmla="*/ 122 h 176024"/>
                <a:gd name="connsiteX5" fmla="*/ 190 w 108402"/>
                <a:gd name="connsiteY5" fmla="*/ 52072 h 176024"/>
                <a:gd name="connsiteX6" fmla="*/ 6507 w 108402"/>
                <a:gd name="connsiteY6" fmla="*/ 52072 h 176024"/>
                <a:gd name="connsiteX7" fmla="*/ 12824 w 108402"/>
                <a:gd name="connsiteY7" fmla="*/ 29123 h 176024"/>
                <a:gd name="connsiteX8" fmla="*/ 37588 w 108402"/>
                <a:gd name="connsiteY8" fmla="*/ 27610 h 176024"/>
                <a:gd name="connsiteX9" fmla="*/ 89894 w 108402"/>
                <a:gd name="connsiteY9" fmla="*/ 27610 h 176024"/>
                <a:gd name="connsiteX10" fmla="*/ 61593 w 108402"/>
                <a:gd name="connsiteY10" fmla="*/ 67455 h 176024"/>
                <a:gd name="connsiteX11" fmla="*/ 30512 w 108402"/>
                <a:gd name="connsiteY11" fmla="*/ 162276 h 176024"/>
                <a:gd name="connsiteX12" fmla="*/ 42136 w 108402"/>
                <a:gd name="connsiteY12" fmla="*/ 176147 h 176024"/>
                <a:gd name="connsiteX13" fmla="*/ 53760 w 108402"/>
                <a:gd name="connsiteY13" fmla="*/ 162276 h 176024"/>
                <a:gd name="connsiteX14" fmla="*/ 53760 w 108402"/>
                <a:gd name="connsiteY14" fmla="*/ 149415 h 176024"/>
                <a:gd name="connsiteX15" fmla="*/ 56539 w 108402"/>
                <a:gd name="connsiteY15" fmla="*/ 108057 h 176024"/>
                <a:gd name="connsiteX16" fmla="*/ 72206 w 108402"/>
                <a:gd name="connsiteY16" fmla="*/ 64933 h 176024"/>
                <a:gd name="connsiteX17" fmla="*/ 106318 w 108402"/>
                <a:gd name="connsiteY17" fmla="*/ 17018 h 17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402" h="176024">
                  <a:moveTo>
                    <a:pt x="106318" y="17018"/>
                  </a:moveTo>
                  <a:cubicBezTo>
                    <a:pt x="108593" y="13992"/>
                    <a:pt x="108593" y="13488"/>
                    <a:pt x="108593" y="8192"/>
                  </a:cubicBezTo>
                  <a:lnTo>
                    <a:pt x="47190" y="8192"/>
                  </a:lnTo>
                  <a:cubicBezTo>
                    <a:pt x="16362" y="8192"/>
                    <a:pt x="15857" y="4913"/>
                    <a:pt x="14846" y="122"/>
                  </a:cubicBezTo>
                  <a:lnTo>
                    <a:pt x="8529" y="122"/>
                  </a:lnTo>
                  <a:lnTo>
                    <a:pt x="190" y="52072"/>
                  </a:lnTo>
                  <a:lnTo>
                    <a:pt x="6507" y="52072"/>
                  </a:lnTo>
                  <a:cubicBezTo>
                    <a:pt x="7265" y="48037"/>
                    <a:pt x="9539" y="32149"/>
                    <a:pt x="12824" y="29123"/>
                  </a:cubicBezTo>
                  <a:cubicBezTo>
                    <a:pt x="14593" y="27610"/>
                    <a:pt x="34303" y="27610"/>
                    <a:pt x="37588" y="27610"/>
                  </a:cubicBezTo>
                  <a:lnTo>
                    <a:pt x="89894" y="27610"/>
                  </a:lnTo>
                  <a:cubicBezTo>
                    <a:pt x="87114" y="31645"/>
                    <a:pt x="67152" y="59133"/>
                    <a:pt x="61593" y="67455"/>
                  </a:cubicBezTo>
                  <a:cubicBezTo>
                    <a:pt x="38851" y="101500"/>
                    <a:pt x="30512" y="136554"/>
                    <a:pt x="30512" y="162276"/>
                  </a:cubicBezTo>
                  <a:cubicBezTo>
                    <a:pt x="30512" y="164798"/>
                    <a:pt x="30512" y="176147"/>
                    <a:pt x="42136" y="176147"/>
                  </a:cubicBezTo>
                  <a:cubicBezTo>
                    <a:pt x="53760" y="176147"/>
                    <a:pt x="53760" y="164798"/>
                    <a:pt x="53760" y="162276"/>
                  </a:cubicBezTo>
                  <a:lnTo>
                    <a:pt x="53760" y="149415"/>
                  </a:lnTo>
                  <a:cubicBezTo>
                    <a:pt x="53760" y="135545"/>
                    <a:pt x="54518" y="121675"/>
                    <a:pt x="56539" y="108057"/>
                  </a:cubicBezTo>
                  <a:cubicBezTo>
                    <a:pt x="57550" y="102256"/>
                    <a:pt x="61088" y="80569"/>
                    <a:pt x="72206" y="64933"/>
                  </a:cubicBezTo>
                  <a:lnTo>
                    <a:pt x="106318" y="17018"/>
                  </a:lnTo>
                  <a:close/>
                </a:path>
              </a:pathLst>
            </a:custGeom>
            <a:grpFill/>
            <a:ln w="25363" cap="flat">
              <a:noFill/>
              <a:prstDash val="solid"/>
              <a:miter/>
            </a:ln>
          </p:spPr>
          <p:txBody>
            <a:bodyPr rtlCol="0" anchor="ctr"/>
            <a:lstStyle/>
            <a:p>
              <a:endParaRPr lang="en-US"/>
            </a:p>
          </p:txBody>
        </p:sp>
        <p:sp>
          <p:nvSpPr>
            <p:cNvPr id="1463" name="Freeform: Shape 1462">
              <a:extLst>
                <a:ext uri="{FF2B5EF4-FFF2-40B4-BE49-F238E27FC236}">
                  <a16:creationId xmlns:a16="http://schemas.microsoft.com/office/drawing/2014/main" id="{3655838F-3784-635B-C0AF-CAE0FEB92007}"/>
                </a:ext>
              </a:extLst>
            </p:cNvPr>
            <p:cNvSpPr/>
            <p:nvPr>
              <p:custDataLst>
                <p:tags r:id="rId209"/>
              </p:custDataLst>
            </p:nvPr>
          </p:nvSpPr>
          <p:spPr>
            <a:xfrm>
              <a:off x="7498150" y="5453736"/>
              <a:ext cx="104864" cy="173502"/>
            </a:xfrm>
            <a:custGeom>
              <a:avLst/>
              <a:gdLst>
                <a:gd name="connsiteX0" fmla="*/ 82318 w 104864"/>
                <a:gd name="connsiteY0" fmla="*/ 87882 h 173502"/>
                <a:gd name="connsiteX1" fmla="*/ 82318 w 104864"/>
                <a:gd name="connsiteY1" fmla="*/ 95952 h 173502"/>
                <a:gd name="connsiteX2" fmla="*/ 41383 w 104864"/>
                <a:gd name="connsiteY2" fmla="*/ 166563 h 173502"/>
                <a:gd name="connsiteX3" fmla="*/ 16620 w 104864"/>
                <a:gd name="connsiteY3" fmla="*/ 157485 h 173502"/>
                <a:gd name="connsiteX4" fmla="*/ 29759 w 104864"/>
                <a:gd name="connsiteY4" fmla="*/ 145884 h 173502"/>
                <a:gd name="connsiteX5" fmla="*/ 18136 w 104864"/>
                <a:gd name="connsiteY5" fmla="*/ 134284 h 173502"/>
                <a:gd name="connsiteX6" fmla="*/ 6512 w 104864"/>
                <a:gd name="connsiteY6" fmla="*/ 146389 h 173502"/>
                <a:gd name="connsiteX7" fmla="*/ 41636 w 104864"/>
                <a:gd name="connsiteY7" fmla="*/ 173625 h 173502"/>
                <a:gd name="connsiteX8" fmla="*/ 105060 w 104864"/>
                <a:gd name="connsiteY8" fmla="*/ 85108 h 173502"/>
                <a:gd name="connsiteX9" fmla="*/ 53512 w 104864"/>
                <a:gd name="connsiteY9" fmla="*/ 122 h 173502"/>
                <a:gd name="connsiteX10" fmla="*/ 16367 w 104864"/>
                <a:gd name="connsiteY10" fmla="*/ 16009 h 173502"/>
                <a:gd name="connsiteX11" fmla="*/ 195 w 104864"/>
                <a:gd name="connsiteY11" fmla="*/ 56863 h 173502"/>
                <a:gd name="connsiteX12" fmla="*/ 50732 w 104864"/>
                <a:gd name="connsiteY12" fmla="*/ 113100 h 173502"/>
                <a:gd name="connsiteX13" fmla="*/ 82318 w 104864"/>
                <a:gd name="connsiteY13" fmla="*/ 87882 h 173502"/>
                <a:gd name="connsiteX14" fmla="*/ 50985 w 104864"/>
                <a:gd name="connsiteY14" fmla="*/ 107300 h 173502"/>
                <a:gd name="connsiteX15" fmla="*/ 27485 w 104864"/>
                <a:gd name="connsiteY15" fmla="*/ 91413 h 173502"/>
                <a:gd name="connsiteX16" fmla="*/ 22937 w 104864"/>
                <a:gd name="connsiteY16" fmla="*/ 57115 h 173502"/>
                <a:gd name="connsiteX17" fmla="*/ 28243 w 104864"/>
                <a:gd name="connsiteY17" fmla="*/ 22314 h 173502"/>
                <a:gd name="connsiteX18" fmla="*/ 53512 w 104864"/>
                <a:gd name="connsiteY18" fmla="*/ 6426 h 173502"/>
                <a:gd name="connsiteX19" fmla="*/ 77770 w 104864"/>
                <a:gd name="connsiteY19" fmla="*/ 26349 h 173502"/>
                <a:gd name="connsiteX20" fmla="*/ 81813 w 104864"/>
                <a:gd name="connsiteY20" fmla="*/ 61907 h 173502"/>
                <a:gd name="connsiteX21" fmla="*/ 50985 w 104864"/>
                <a:gd name="connsiteY21" fmla="*/ 107300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864" h="173502">
                  <a:moveTo>
                    <a:pt x="82318" y="87882"/>
                  </a:moveTo>
                  <a:lnTo>
                    <a:pt x="82318" y="95952"/>
                  </a:lnTo>
                  <a:cubicBezTo>
                    <a:pt x="82318" y="154963"/>
                    <a:pt x="56039" y="166563"/>
                    <a:pt x="41383" y="166563"/>
                  </a:cubicBezTo>
                  <a:cubicBezTo>
                    <a:pt x="37087" y="166563"/>
                    <a:pt x="23442" y="166059"/>
                    <a:pt x="16620" y="157485"/>
                  </a:cubicBezTo>
                  <a:cubicBezTo>
                    <a:pt x="27738" y="157485"/>
                    <a:pt x="29759" y="150172"/>
                    <a:pt x="29759" y="145884"/>
                  </a:cubicBezTo>
                  <a:cubicBezTo>
                    <a:pt x="29759" y="138067"/>
                    <a:pt x="23695" y="134284"/>
                    <a:pt x="18136" y="134284"/>
                  </a:cubicBezTo>
                  <a:cubicBezTo>
                    <a:pt x="14093" y="134284"/>
                    <a:pt x="6512" y="136554"/>
                    <a:pt x="6512" y="146389"/>
                  </a:cubicBezTo>
                  <a:cubicBezTo>
                    <a:pt x="6512" y="163285"/>
                    <a:pt x="20157" y="173625"/>
                    <a:pt x="41636" y="173625"/>
                  </a:cubicBezTo>
                  <a:cubicBezTo>
                    <a:pt x="74232" y="173625"/>
                    <a:pt x="105060" y="139328"/>
                    <a:pt x="105060" y="85108"/>
                  </a:cubicBezTo>
                  <a:cubicBezTo>
                    <a:pt x="105060" y="17270"/>
                    <a:pt x="76001" y="122"/>
                    <a:pt x="53512" y="122"/>
                  </a:cubicBezTo>
                  <a:cubicBezTo>
                    <a:pt x="39614" y="122"/>
                    <a:pt x="27233" y="4661"/>
                    <a:pt x="16367" y="16009"/>
                  </a:cubicBezTo>
                  <a:cubicBezTo>
                    <a:pt x="6007" y="27358"/>
                    <a:pt x="195" y="37949"/>
                    <a:pt x="195" y="56863"/>
                  </a:cubicBezTo>
                  <a:cubicBezTo>
                    <a:pt x="195" y="88386"/>
                    <a:pt x="22431" y="113100"/>
                    <a:pt x="50732" y="113100"/>
                  </a:cubicBezTo>
                  <a:cubicBezTo>
                    <a:pt x="66146" y="113100"/>
                    <a:pt x="76506" y="102509"/>
                    <a:pt x="82318" y="87882"/>
                  </a:cubicBezTo>
                  <a:close/>
                  <a:moveTo>
                    <a:pt x="50985" y="107300"/>
                  </a:moveTo>
                  <a:cubicBezTo>
                    <a:pt x="46942" y="107300"/>
                    <a:pt x="35318" y="107300"/>
                    <a:pt x="27485" y="91413"/>
                  </a:cubicBezTo>
                  <a:cubicBezTo>
                    <a:pt x="22937" y="82082"/>
                    <a:pt x="22937" y="69472"/>
                    <a:pt x="22937" y="57115"/>
                  </a:cubicBezTo>
                  <a:cubicBezTo>
                    <a:pt x="22937" y="43497"/>
                    <a:pt x="22937" y="31645"/>
                    <a:pt x="28243" y="22314"/>
                  </a:cubicBezTo>
                  <a:cubicBezTo>
                    <a:pt x="35066" y="9705"/>
                    <a:pt x="44668" y="6426"/>
                    <a:pt x="53512" y="6426"/>
                  </a:cubicBezTo>
                  <a:cubicBezTo>
                    <a:pt x="65135" y="6426"/>
                    <a:pt x="73474" y="15001"/>
                    <a:pt x="77770" y="26349"/>
                  </a:cubicBezTo>
                  <a:cubicBezTo>
                    <a:pt x="80802" y="34419"/>
                    <a:pt x="81813" y="50306"/>
                    <a:pt x="81813" y="61907"/>
                  </a:cubicBezTo>
                  <a:cubicBezTo>
                    <a:pt x="81813" y="82838"/>
                    <a:pt x="73221" y="107300"/>
                    <a:pt x="50985" y="107300"/>
                  </a:cubicBezTo>
                  <a:close/>
                </a:path>
              </a:pathLst>
            </a:custGeom>
            <a:grpFill/>
            <a:ln w="25363" cap="flat">
              <a:noFill/>
              <a:prstDash val="solid"/>
              <a:miter/>
            </a:ln>
          </p:spPr>
          <p:txBody>
            <a:bodyPr rtlCol="0" anchor="ctr"/>
            <a:lstStyle/>
            <a:p>
              <a:endParaRPr lang="en-US"/>
            </a:p>
          </p:txBody>
        </p:sp>
        <p:sp>
          <p:nvSpPr>
            <p:cNvPr id="1464" name="Freeform: Shape 1463">
              <a:extLst>
                <a:ext uri="{FF2B5EF4-FFF2-40B4-BE49-F238E27FC236}">
                  <a16:creationId xmlns:a16="http://schemas.microsoft.com/office/drawing/2014/main" id="{129BC2CA-3580-6132-2E3E-C187F6453FF1}"/>
                </a:ext>
              </a:extLst>
            </p:cNvPr>
            <p:cNvSpPr/>
            <p:nvPr>
              <p:custDataLst>
                <p:tags r:id="rId210"/>
              </p:custDataLst>
            </p:nvPr>
          </p:nvSpPr>
          <p:spPr>
            <a:xfrm>
              <a:off x="7635612" y="5594960"/>
              <a:ext cx="26784" cy="26731"/>
            </a:xfrm>
            <a:custGeom>
              <a:avLst/>
              <a:gdLst>
                <a:gd name="connsiteX0" fmla="*/ 26985 w 26784"/>
                <a:gd name="connsiteY0" fmla="*/ 13488 h 26731"/>
                <a:gd name="connsiteX1" fmla="*/ 13592 w 26784"/>
                <a:gd name="connsiteY1" fmla="*/ 122 h 26731"/>
                <a:gd name="connsiteX2" fmla="*/ 200 w 26784"/>
                <a:gd name="connsiteY2" fmla="*/ 13488 h 26731"/>
                <a:gd name="connsiteX3" fmla="*/ 13592 w 26784"/>
                <a:gd name="connsiteY3" fmla="*/ 26853 h 26731"/>
                <a:gd name="connsiteX4" fmla="*/ 26985 w 26784"/>
                <a:gd name="connsiteY4" fmla="*/ 13488 h 26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84" h="26731">
                  <a:moveTo>
                    <a:pt x="26985" y="13488"/>
                  </a:moveTo>
                  <a:cubicBezTo>
                    <a:pt x="26985" y="6174"/>
                    <a:pt x="20920" y="122"/>
                    <a:pt x="13592" y="122"/>
                  </a:cubicBezTo>
                  <a:cubicBezTo>
                    <a:pt x="6265" y="122"/>
                    <a:pt x="200" y="6174"/>
                    <a:pt x="200" y="13488"/>
                  </a:cubicBezTo>
                  <a:cubicBezTo>
                    <a:pt x="200" y="20801"/>
                    <a:pt x="6265" y="26853"/>
                    <a:pt x="13592" y="26853"/>
                  </a:cubicBezTo>
                  <a:cubicBezTo>
                    <a:pt x="20920" y="26853"/>
                    <a:pt x="26985" y="20801"/>
                    <a:pt x="26985" y="13488"/>
                  </a:cubicBezTo>
                  <a:close/>
                </a:path>
              </a:pathLst>
            </a:custGeom>
            <a:grpFill/>
            <a:ln w="25363" cap="flat">
              <a:noFill/>
              <a:prstDash val="solid"/>
              <a:miter/>
            </a:ln>
          </p:spPr>
          <p:txBody>
            <a:bodyPr rtlCol="0" anchor="ctr"/>
            <a:lstStyle/>
            <a:p>
              <a:endParaRPr lang="en-US"/>
            </a:p>
          </p:txBody>
        </p:sp>
        <p:sp>
          <p:nvSpPr>
            <p:cNvPr id="1465" name="Freeform: Shape 1464">
              <a:extLst>
                <a:ext uri="{FF2B5EF4-FFF2-40B4-BE49-F238E27FC236}">
                  <a16:creationId xmlns:a16="http://schemas.microsoft.com/office/drawing/2014/main" id="{586E684A-C83D-BB78-9750-73FA71B77DD4}"/>
                </a:ext>
              </a:extLst>
            </p:cNvPr>
            <p:cNvSpPr/>
            <p:nvPr>
              <p:custDataLst>
                <p:tags r:id="rId211"/>
              </p:custDataLst>
            </p:nvPr>
          </p:nvSpPr>
          <p:spPr>
            <a:xfrm>
              <a:off x="7694684" y="5453736"/>
              <a:ext cx="104864" cy="173502"/>
            </a:xfrm>
            <a:custGeom>
              <a:avLst/>
              <a:gdLst>
                <a:gd name="connsiteX0" fmla="*/ 22945 w 104864"/>
                <a:gd name="connsiteY0" fmla="*/ 85360 h 173502"/>
                <a:gd name="connsiteX1" fmla="*/ 22945 w 104864"/>
                <a:gd name="connsiteY1" fmla="*/ 79308 h 173502"/>
                <a:gd name="connsiteX2" fmla="*/ 67165 w 104864"/>
                <a:gd name="connsiteY2" fmla="*/ 6426 h 173502"/>
                <a:gd name="connsiteX3" fmla="*/ 89401 w 104864"/>
                <a:gd name="connsiteY3" fmla="*/ 16514 h 173502"/>
                <a:gd name="connsiteX4" fmla="*/ 75503 w 104864"/>
                <a:gd name="connsiteY4" fmla="*/ 27862 h 173502"/>
                <a:gd name="connsiteX5" fmla="*/ 87127 w 104864"/>
                <a:gd name="connsiteY5" fmla="*/ 39463 h 173502"/>
                <a:gd name="connsiteX6" fmla="*/ 98751 w 104864"/>
                <a:gd name="connsiteY6" fmla="*/ 27358 h 173502"/>
                <a:gd name="connsiteX7" fmla="*/ 66659 w 104864"/>
                <a:gd name="connsiteY7" fmla="*/ 122 h 173502"/>
                <a:gd name="connsiteX8" fmla="*/ 203 w 104864"/>
                <a:gd name="connsiteY8" fmla="*/ 88386 h 173502"/>
                <a:gd name="connsiteX9" fmla="*/ 53014 w 104864"/>
                <a:gd name="connsiteY9" fmla="*/ 173625 h 173502"/>
                <a:gd name="connsiteX10" fmla="*/ 105068 w 104864"/>
                <a:gd name="connsiteY10" fmla="*/ 116631 h 173502"/>
                <a:gd name="connsiteX11" fmla="*/ 54530 w 104864"/>
                <a:gd name="connsiteY11" fmla="*/ 60394 h 173502"/>
                <a:gd name="connsiteX12" fmla="*/ 22945 w 104864"/>
                <a:gd name="connsiteY12" fmla="*/ 85360 h 173502"/>
                <a:gd name="connsiteX13" fmla="*/ 53014 w 104864"/>
                <a:gd name="connsiteY13" fmla="*/ 166563 h 173502"/>
                <a:gd name="connsiteX14" fmla="*/ 27998 w 104864"/>
                <a:gd name="connsiteY14" fmla="*/ 147650 h 173502"/>
                <a:gd name="connsiteX15" fmla="*/ 23450 w 104864"/>
                <a:gd name="connsiteY15" fmla="*/ 111083 h 173502"/>
                <a:gd name="connsiteX16" fmla="*/ 54278 w 104864"/>
                <a:gd name="connsiteY16" fmla="*/ 66194 h 173502"/>
                <a:gd name="connsiteX17" fmla="*/ 77778 w 104864"/>
                <a:gd name="connsiteY17" fmla="*/ 81829 h 173502"/>
                <a:gd name="connsiteX18" fmla="*/ 82326 w 104864"/>
                <a:gd name="connsiteY18" fmla="*/ 116379 h 173502"/>
                <a:gd name="connsiteX19" fmla="*/ 78030 w 104864"/>
                <a:gd name="connsiteY19" fmla="*/ 150172 h 173502"/>
                <a:gd name="connsiteX20" fmla="*/ 53014 w 104864"/>
                <a:gd name="connsiteY20" fmla="*/ 166563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4864" h="173502">
                  <a:moveTo>
                    <a:pt x="22945" y="85360"/>
                  </a:moveTo>
                  <a:lnTo>
                    <a:pt x="22945" y="79308"/>
                  </a:lnTo>
                  <a:cubicBezTo>
                    <a:pt x="22945" y="15505"/>
                    <a:pt x="54278" y="6426"/>
                    <a:pt x="67165" y="6426"/>
                  </a:cubicBezTo>
                  <a:cubicBezTo>
                    <a:pt x="73229" y="6426"/>
                    <a:pt x="83842" y="7939"/>
                    <a:pt x="89401" y="16514"/>
                  </a:cubicBezTo>
                  <a:cubicBezTo>
                    <a:pt x="85611" y="16514"/>
                    <a:pt x="75503" y="16514"/>
                    <a:pt x="75503" y="27862"/>
                  </a:cubicBezTo>
                  <a:cubicBezTo>
                    <a:pt x="75503" y="35680"/>
                    <a:pt x="81568" y="39463"/>
                    <a:pt x="87127" y="39463"/>
                  </a:cubicBezTo>
                  <a:cubicBezTo>
                    <a:pt x="91170" y="39463"/>
                    <a:pt x="98751" y="37193"/>
                    <a:pt x="98751" y="27358"/>
                  </a:cubicBezTo>
                  <a:cubicBezTo>
                    <a:pt x="98751" y="12227"/>
                    <a:pt x="87632" y="122"/>
                    <a:pt x="66659" y="122"/>
                  </a:cubicBezTo>
                  <a:cubicBezTo>
                    <a:pt x="34315" y="122"/>
                    <a:pt x="203" y="32654"/>
                    <a:pt x="203" y="88386"/>
                  </a:cubicBezTo>
                  <a:cubicBezTo>
                    <a:pt x="203" y="155720"/>
                    <a:pt x="29514" y="173625"/>
                    <a:pt x="53014" y="173625"/>
                  </a:cubicBezTo>
                  <a:cubicBezTo>
                    <a:pt x="81062" y="173625"/>
                    <a:pt x="105068" y="149919"/>
                    <a:pt x="105068" y="116631"/>
                  </a:cubicBezTo>
                  <a:cubicBezTo>
                    <a:pt x="105068" y="84604"/>
                    <a:pt x="82579" y="60394"/>
                    <a:pt x="54530" y="60394"/>
                  </a:cubicBezTo>
                  <a:cubicBezTo>
                    <a:pt x="37348" y="60394"/>
                    <a:pt x="27998" y="73255"/>
                    <a:pt x="22945" y="85360"/>
                  </a:cubicBezTo>
                  <a:close/>
                  <a:moveTo>
                    <a:pt x="53014" y="166563"/>
                  </a:moveTo>
                  <a:cubicBezTo>
                    <a:pt x="37095" y="166563"/>
                    <a:pt x="29514" y="151432"/>
                    <a:pt x="27998" y="147650"/>
                  </a:cubicBezTo>
                  <a:cubicBezTo>
                    <a:pt x="23450" y="135797"/>
                    <a:pt x="23450" y="115622"/>
                    <a:pt x="23450" y="111083"/>
                  </a:cubicBezTo>
                  <a:cubicBezTo>
                    <a:pt x="23450" y="91413"/>
                    <a:pt x="31536" y="66194"/>
                    <a:pt x="54278" y="66194"/>
                  </a:cubicBezTo>
                  <a:cubicBezTo>
                    <a:pt x="58321" y="66194"/>
                    <a:pt x="69944" y="66194"/>
                    <a:pt x="77778" y="81829"/>
                  </a:cubicBezTo>
                  <a:cubicBezTo>
                    <a:pt x="82326" y="91160"/>
                    <a:pt x="82326" y="104022"/>
                    <a:pt x="82326" y="116379"/>
                  </a:cubicBezTo>
                  <a:cubicBezTo>
                    <a:pt x="82326" y="128484"/>
                    <a:pt x="82326" y="141093"/>
                    <a:pt x="78030" y="150172"/>
                  </a:cubicBezTo>
                  <a:cubicBezTo>
                    <a:pt x="70450" y="165303"/>
                    <a:pt x="58826" y="166563"/>
                    <a:pt x="53014" y="166563"/>
                  </a:cubicBezTo>
                  <a:close/>
                </a:path>
              </a:pathLst>
            </a:custGeom>
            <a:grpFill/>
            <a:ln w="25363" cap="flat">
              <a:noFill/>
              <a:prstDash val="solid"/>
              <a:miter/>
            </a:ln>
          </p:spPr>
          <p:txBody>
            <a:bodyPr rtlCol="0" anchor="ctr"/>
            <a:lstStyle/>
            <a:p>
              <a:endParaRPr lang="en-US"/>
            </a:p>
          </p:txBody>
        </p:sp>
        <p:sp>
          <p:nvSpPr>
            <p:cNvPr id="1466" name="Freeform: Shape 1465">
              <a:extLst>
                <a:ext uri="{FF2B5EF4-FFF2-40B4-BE49-F238E27FC236}">
                  <a16:creationId xmlns:a16="http://schemas.microsoft.com/office/drawing/2014/main" id="{AB8E8AE4-CC8F-88C1-3090-8E85355AF119}"/>
                </a:ext>
              </a:extLst>
            </p:cNvPr>
            <p:cNvSpPr/>
            <p:nvPr>
              <p:custDataLst>
                <p:tags r:id="rId212"/>
              </p:custDataLst>
            </p:nvPr>
          </p:nvSpPr>
          <p:spPr>
            <a:xfrm>
              <a:off x="7908794" y="5432553"/>
              <a:ext cx="181934" cy="203260"/>
            </a:xfrm>
            <a:custGeom>
              <a:avLst/>
              <a:gdLst>
                <a:gd name="connsiteX0" fmla="*/ 159151 w 181934"/>
                <a:gd name="connsiteY0" fmla="*/ 9705 h 203260"/>
                <a:gd name="connsiteX1" fmla="*/ 161172 w 181934"/>
                <a:gd name="connsiteY1" fmla="*/ 5165 h 203260"/>
                <a:gd name="connsiteX2" fmla="*/ 156119 w 181934"/>
                <a:gd name="connsiteY2" fmla="*/ 122 h 203260"/>
                <a:gd name="connsiteX3" fmla="*/ 150812 w 181934"/>
                <a:gd name="connsiteY3" fmla="*/ 3652 h 203260"/>
                <a:gd name="connsiteX4" fmla="*/ 102802 w 181934"/>
                <a:gd name="connsiteY4" fmla="*/ 27610 h 203260"/>
                <a:gd name="connsiteX5" fmla="*/ 55549 w 181934"/>
                <a:gd name="connsiteY5" fmla="*/ 8192 h 203260"/>
                <a:gd name="connsiteX6" fmla="*/ 37356 w 181934"/>
                <a:gd name="connsiteY6" fmla="*/ 122 h 203260"/>
                <a:gd name="connsiteX7" fmla="*/ 211 w 181934"/>
                <a:gd name="connsiteY7" fmla="*/ 50811 h 203260"/>
                <a:gd name="connsiteX8" fmla="*/ 37356 w 181934"/>
                <a:gd name="connsiteY8" fmla="*/ 101752 h 203260"/>
                <a:gd name="connsiteX9" fmla="*/ 70205 w 181934"/>
                <a:gd name="connsiteY9" fmla="*/ 51063 h 203260"/>
                <a:gd name="connsiteX10" fmla="*/ 64899 w 181934"/>
                <a:gd name="connsiteY10" fmla="*/ 22566 h 203260"/>
                <a:gd name="connsiteX11" fmla="*/ 103054 w 181934"/>
                <a:gd name="connsiteY11" fmla="*/ 33158 h 203260"/>
                <a:gd name="connsiteX12" fmla="*/ 136662 w 181934"/>
                <a:gd name="connsiteY12" fmla="*/ 24331 h 203260"/>
                <a:gd name="connsiteX13" fmla="*/ 136914 w 181934"/>
                <a:gd name="connsiteY13" fmla="*/ 24584 h 203260"/>
                <a:gd name="connsiteX14" fmla="*/ 23458 w 181934"/>
                <a:gd name="connsiteY14" fmla="*/ 193295 h 203260"/>
                <a:gd name="connsiteX15" fmla="*/ 21184 w 181934"/>
                <a:gd name="connsiteY15" fmla="*/ 198339 h 203260"/>
                <a:gd name="connsiteX16" fmla="*/ 26238 w 181934"/>
                <a:gd name="connsiteY16" fmla="*/ 203382 h 203260"/>
                <a:gd name="connsiteX17" fmla="*/ 31292 w 181934"/>
                <a:gd name="connsiteY17" fmla="*/ 199600 h 203260"/>
                <a:gd name="connsiteX18" fmla="*/ 159151 w 181934"/>
                <a:gd name="connsiteY18" fmla="*/ 9705 h 203260"/>
                <a:gd name="connsiteX19" fmla="*/ 37609 w 181934"/>
                <a:gd name="connsiteY19" fmla="*/ 96204 h 203260"/>
                <a:gd name="connsiteX20" fmla="*/ 15878 w 181934"/>
                <a:gd name="connsiteY20" fmla="*/ 51063 h 203260"/>
                <a:gd name="connsiteX21" fmla="*/ 37609 w 181934"/>
                <a:gd name="connsiteY21" fmla="*/ 5670 h 203260"/>
                <a:gd name="connsiteX22" fmla="*/ 63888 w 181934"/>
                <a:gd name="connsiteY22" fmla="*/ 50811 h 203260"/>
                <a:gd name="connsiteX23" fmla="*/ 37609 w 181934"/>
                <a:gd name="connsiteY23" fmla="*/ 96204 h 203260"/>
                <a:gd name="connsiteX24" fmla="*/ 149549 w 181934"/>
                <a:gd name="connsiteY24" fmla="*/ 197834 h 203260"/>
                <a:gd name="connsiteX25" fmla="*/ 127818 w 181934"/>
                <a:gd name="connsiteY25" fmla="*/ 152693 h 203260"/>
                <a:gd name="connsiteX26" fmla="*/ 149549 w 181934"/>
                <a:gd name="connsiteY26" fmla="*/ 107300 h 203260"/>
                <a:gd name="connsiteX27" fmla="*/ 175828 w 181934"/>
                <a:gd name="connsiteY27" fmla="*/ 152441 h 203260"/>
                <a:gd name="connsiteX28" fmla="*/ 149549 w 181934"/>
                <a:gd name="connsiteY28" fmla="*/ 197834 h 203260"/>
                <a:gd name="connsiteX29" fmla="*/ 182145 w 181934"/>
                <a:gd name="connsiteY29" fmla="*/ 152693 h 203260"/>
                <a:gd name="connsiteX30" fmla="*/ 149296 w 181934"/>
                <a:gd name="connsiteY30" fmla="*/ 101752 h 203260"/>
                <a:gd name="connsiteX31" fmla="*/ 112151 w 181934"/>
                <a:gd name="connsiteY31" fmla="*/ 152441 h 203260"/>
                <a:gd name="connsiteX32" fmla="*/ 149296 w 181934"/>
                <a:gd name="connsiteY32" fmla="*/ 203382 h 203260"/>
                <a:gd name="connsiteX33" fmla="*/ 182145 w 181934"/>
                <a:gd name="connsiteY33" fmla="*/ 152693 h 2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1934" h="203260">
                  <a:moveTo>
                    <a:pt x="159151" y="9705"/>
                  </a:moveTo>
                  <a:cubicBezTo>
                    <a:pt x="160667" y="7435"/>
                    <a:pt x="161172" y="6679"/>
                    <a:pt x="161172" y="5165"/>
                  </a:cubicBezTo>
                  <a:cubicBezTo>
                    <a:pt x="161172" y="2391"/>
                    <a:pt x="158898" y="122"/>
                    <a:pt x="156119" y="122"/>
                  </a:cubicBezTo>
                  <a:cubicBezTo>
                    <a:pt x="153592" y="122"/>
                    <a:pt x="152328" y="1887"/>
                    <a:pt x="150812" y="3652"/>
                  </a:cubicBezTo>
                  <a:cubicBezTo>
                    <a:pt x="138178" y="20801"/>
                    <a:pt x="121248" y="27610"/>
                    <a:pt x="102802" y="27610"/>
                  </a:cubicBezTo>
                  <a:cubicBezTo>
                    <a:pt x="85114" y="27610"/>
                    <a:pt x="69447" y="21305"/>
                    <a:pt x="55549" y="8192"/>
                  </a:cubicBezTo>
                  <a:cubicBezTo>
                    <a:pt x="50748" y="3905"/>
                    <a:pt x="45442" y="122"/>
                    <a:pt x="37356" y="122"/>
                  </a:cubicBezTo>
                  <a:cubicBezTo>
                    <a:pt x="18152" y="122"/>
                    <a:pt x="211" y="21305"/>
                    <a:pt x="211" y="50811"/>
                  </a:cubicBezTo>
                  <a:cubicBezTo>
                    <a:pt x="211" y="81325"/>
                    <a:pt x="18405" y="101752"/>
                    <a:pt x="37356" y="101752"/>
                  </a:cubicBezTo>
                  <a:cubicBezTo>
                    <a:pt x="55802" y="101752"/>
                    <a:pt x="70205" y="79308"/>
                    <a:pt x="70205" y="51063"/>
                  </a:cubicBezTo>
                  <a:cubicBezTo>
                    <a:pt x="70205" y="47532"/>
                    <a:pt x="70205" y="35680"/>
                    <a:pt x="64899" y="22566"/>
                  </a:cubicBezTo>
                  <a:cubicBezTo>
                    <a:pt x="81323" y="31897"/>
                    <a:pt x="93958" y="33158"/>
                    <a:pt x="103054" y="33158"/>
                  </a:cubicBezTo>
                  <a:cubicBezTo>
                    <a:pt x="122259" y="33158"/>
                    <a:pt x="135146" y="25340"/>
                    <a:pt x="136662" y="24331"/>
                  </a:cubicBezTo>
                  <a:lnTo>
                    <a:pt x="136914" y="24584"/>
                  </a:lnTo>
                  <a:lnTo>
                    <a:pt x="23458" y="193295"/>
                  </a:lnTo>
                  <a:cubicBezTo>
                    <a:pt x="21184" y="196573"/>
                    <a:pt x="21184" y="197834"/>
                    <a:pt x="21184" y="198339"/>
                  </a:cubicBezTo>
                  <a:cubicBezTo>
                    <a:pt x="21184" y="201113"/>
                    <a:pt x="23711" y="203382"/>
                    <a:pt x="26238" y="203382"/>
                  </a:cubicBezTo>
                  <a:cubicBezTo>
                    <a:pt x="28765" y="203382"/>
                    <a:pt x="29270" y="202374"/>
                    <a:pt x="31292" y="199600"/>
                  </a:cubicBezTo>
                  <a:lnTo>
                    <a:pt x="159151" y="9705"/>
                  </a:lnTo>
                  <a:close/>
                  <a:moveTo>
                    <a:pt x="37609" y="96204"/>
                  </a:moveTo>
                  <a:cubicBezTo>
                    <a:pt x="32555" y="96204"/>
                    <a:pt x="15878" y="92926"/>
                    <a:pt x="15878" y="51063"/>
                  </a:cubicBezTo>
                  <a:cubicBezTo>
                    <a:pt x="15878" y="8948"/>
                    <a:pt x="32302" y="5670"/>
                    <a:pt x="37609" y="5670"/>
                  </a:cubicBezTo>
                  <a:cubicBezTo>
                    <a:pt x="51001" y="5670"/>
                    <a:pt x="63888" y="24331"/>
                    <a:pt x="63888" y="50811"/>
                  </a:cubicBezTo>
                  <a:cubicBezTo>
                    <a:pt x="63888" y="78047"/>
                    <a:pt x="50748" y="96204"/>
                    <a:pt x="37609" y="96204"/>
                  </a:cubicBezTo>
                  <a:close/>
                  <a:moveTo>
                    <a:pt x="149549" y="197834"/>
                  </a:moveTo>
                  <a:cubicBezTo>
                    <a:pt x="144495" y="197834"/>
                    <a:pt x="127818" y="194556"/>
                    <a:pt x="127818" y="152693"/>
                  </a:cubicBezTo>
                  <a:cubicBezTo>
                    <a:pt x="127818" y="110579"/>
                    <a:pt x="144242" y="107300"/>
                    <a:pt x="149549" y="107300"/>
                  </a:cubicBezTo>
                  <a:cubicBezTo>
                    <a:pt x="162941" y="107300"/>
                    <a:pt x="175828" y="125962"/>
                    <a:pt x="175828" y="152441"/>
                  </a:cubicBezTo>
                  <a:cubicBezTo>
                    <a:pt x="175828" y="179677"/>
                    <a:pt x="162688" y="197834"/>
                    <a:pt x="149549" y="197834"/>
                  </a:cubicBezTo>
                  <a:close/>
                  <a:moveTo>
                    <a:pt x="182145" y="152693"/>
                  </a:moveTo>
                  <a:cubicBezTo>
                    <a:pt x="182145" y="123692"/>
                    <a:pt x="167237" y="101752"/>
                    <a:pt x="149296" y="101752"/>
                  </a:cubicBezTo>
                  <a:cubicBezTo>
                    <a:pt x="130092" y="101752"/>
                    <a:pt x="112151" y="122936"/>
                    <a:pt x="112151" y="152441"/>
                  </a:cubicBezTo>
                  <a:cubicBezTo>
                    <a:pt x="112151" y="182955"/>
                    <a:pt x="130345" y="203382"/>
                    <a:pt x="149296" y="203382"/>
                  </a:cubicBezTo>
                  <a:cubicBezTo>
                    <a:pt x="167742" y="203382"/>
                    <a:pt x="182145" y="180938"/>
                    <a:pt x="182145" y="152693"/>
                  </a:cubicBezTo>
                  <a:close/>
                </a:path>
              </a:pathLst>
            </a:custGeom>
            <a:grpFill/>
            <a:ln w="25363" cap="flat">
              <a:noFill/>
              <a:prstDash val="solid"/>
              <a:miter/>
            </a:ln>
          </p:spPr>
          <p:txBody>
            <a:bodyPr rtlCol="0" anchor="ctr"/>
            <a:lstStyle/>
            <a:p>
              <a:endParaRPr lang="en-US"/>
            </a:p>
          </p:txBody>
        </p:sp>
        <p:sp>
          <p:nvSpPr>
            <p:cNvPr id="1467" name="Freeform: Shape 1466">
              <a:extLst>
                <a:ext uri="{FF2B5EF4-FFF2-40B4-BE49-F238E27FC236}">
                  <a16:creationId xmlns:a16="http://schemas.microsoft.com/office/drawing/2014/main" id="{DAAFD45B-ACED-91C5-6226-EB9244BDE1FE}"/>
                </a:ext>
              </a:extLst>
            </p:cNvPr>
            <p:cNvSpPr/>
            <p:nvPr>
              <p:custDataLst>
                <p:tags r:id="rId213"/>
              </p:custDataLst>
            </p:nvPr>
          </p:nvSpPr>
          <p:spPr>
            <a:xfrm>
              <a:off x="8446554" y="5409857"/>
              <a:ext cx="10107" cy="302621"/>
            </a:xfrm>
            <a:custGeom>
              <a:avLst/>
              <a:gdLst>
                <a:gd name="connsiteX0" fmla="*/ 0 w 10107"/>
                <a:gd name="connsiteY0" fmla="*/ 0 h 302621"/>
                <a:gd name="connsiteX1" fmla="*/ 10107 w 10107"/>
                <a:gd name="connsiteY1" fmla="*/ 0 h 302621"/>
                <a:gd name="connsiteX2" fmla="*/ 10107 w 10107"/>
                <a:gd name="connsiteY2" fmla="*/ 302621 h 302621"/>
                <a:gd name="connsiteX3" fmla="*/ 0 w 10107"/>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07" h="302621">
                  <a:moveTo>
                    <a:pt x="0" y="0"/>
                  </a:moveTo>
                  <a:lnTo>
                    <a:pt x="10107" y="0"/>
                  </a:lnTo>
                  <a:lnTo>
                    <a:pt x="10107" y="302621"/>
                  </a:lnTo>
                  <a:lnTo>
                    <a:pt x="0" y="302621"/>
                  </a:lnTo>
                  <a:close/>
                </a:path>
              </a:pathLst>
            </a:custGeom>
            <a:grpFill/>
            <a:ln w="25363" cap="flat">
              <a:noFill/>
              <a:prstDash val="solid"/>
              <a:miter/>
            </a:ln>
          </p:spPr>
          <p:txBody>
            <a:bodyPr rtlCol="0" anchor="ctr"/>
            <a:lstStyle/>
            <a:p>
              <a:endParaRPr lang="en-US"/>
            </a:p>
          </p:txBody>
        </p:sp>
        <p:sp>
          <p:nvSpPr>
            <p:cNvPr id="1468" name="Freeform: Shape 1467">
              <a:extLst>
                <a:ext uri="{FF2B5EF4-FFF2-40B4-BE49-F238E27FC236}">
                  <a16:creationId xmlns:a16="http://schemas.microsoft.com/office/drawing/2014/main" id="{EF4D39BC-4BEB-81B8-7694-8BEFB06947AD}"/>
                </a:ext>
              </a:extLst>
            </p:cNvPr>
            <p:cNvSpPr/>
            <p:nvPr>
              <p:custDataLst>
                <p:tags r:id="rId214"/>
              </p:custDataLst>
            </p:nvPr>
          </p:nvSpPr>
          <p:spPr>
            <a:xfrm>
              <a:off x="8810633" y="5453736"/>
              <a:ext cx="100821" cy="173502"/>
            </a:xfrm>
            <a:custGeom>
              <a:avLst/>
              <a:gdLst>
                <a:gd name="connsiteX0" fmla="*/ 101069 w 100821"/>
                <a:gd name="connsiteY0" fmla="*/ 117387 h 173502"/>
                <a:gd name="connsiteX1" fmla="*/ 53058 w 100821"/>
                <a:gd name="connsiteY1" fmla="*/ 62159 h 173502"/>
                <a:gd name="connsiteX2" fmla="*/ 20967 w 100821"/>
                <a:gd name="connsiteY2" fmla="*/ 75021 h 173502"/>
                <a:gd name="connsiteX3" fmla="*/ 20967 w 100821"/>
                <a:gd name="connsiteY3" fmla="*/ 25845 h 173502"/>
                <a:gd name="connsiteX4" fmla="*/ 42445 w 100821"/>
                <a:gd name="connsiteY4" fmla="*/ 29123 h 173502"/>
                <a:gd name="connsiteX5" fmla="*/ 91214 w 100821"/>
                <a:gd name="connsiteY5" fmla="*/ 2896 h 173502"/>
                <a:gd name="connsiteX6" fmla="*/ 88687 w 100821"/>
                <a:gd name="connsiteY6" fmla="*/ 122 h 173502"/>
                <a:gd name="connsiteX7" fmla="*/ 86665 w 100821"/>
                <a:gd name="connsiteY7" fmla="*/ 878 h 173502"/>
                <a:gd name="connsiteX8" fmla="*/ 52300 w 100821"/>
                <a:gd name="connsiteY8" fmla="*/ 8192 h 173502"/>
                <a:gd name="connsiteX9" fmla="*/ 18693 w 100821"/>
                <a:gd name="connsiteY9" fmla="*/ 1130 h 173502"/>
                <a:gd name="connsiteX10" fmla="*/ 15661 w 100821"/>
                <a:gd name="connsiteY10" fmla="*/ 374 h 173502"/>
                <a:gd name="connsiteX11" fmla="*/ 13134 w 100821"/>
                <a:gd name="connsiteY11" fmla="*/ 6426 h 173502"/>
                <a:gd name="connsiteX12" fmla="*/ 13134 w 100821"/>
                <a:gd name="connsiteY12" fmla="*/ 81073 h 173502"/>
                <a:gd name="connsiteX13" fmla="*/ 16671 w 100821"/>
                <a:gd name="connsiteY13" fmla="*/ 87630 h 173502"/>
                <a:gd name="connsiteX14" fmla="*/ 19956 w 100821"/>
                <a:gd name="connsiteY14" fmla="*/ 85360 h 173502"/>
                <a:gd name="connsiteX15" fmla="*/ 52553 w 100821"/>
                <a:gd name="connsiteY15" fmla="*/ 67707 h 173502"/>
                <a:gd name="connsiteX16" fmla="*/ 74031 w 100821"/>
                <a:gd name="connsiteY16" fmla="*/ 83847 h 173502"/>
                <a:gd name="connsiteX17" fmla="*/ 78580 w 100821"/>
                <a:gd name="connsiteY17" fmla="*/ 115622 h 173502"/>
                <a:gd name="connsiteX18" fmla="*/ 72515 w 100821"/>
                <a:gd name="connsiteY18" fmla="*/ 150172 h 173502"/>
                <a:gd name="connsiteX19" fmla="*/ 45478 w 100821"/>
                <a:gd name="connsiteY19" fmla="*/ 166563 h 173502"/>
                <a:gd name="connsiteX20" fmla="*/ 8333 w 100821"/>
                <a:gd name="connsiteY20" fmla="*/ 138319 h 173502"/>
                <a:gd name="connsiteX21" fmla="*/ 12628 w 100821"/>
                <a:gd name="connsiteY21" fmla="*/ 138823 h 173502"/>
                <a:gd name="connsiteX22" fmla="*/ 25263 w 100821"/>
                <a:gd name="connsiteY22" fmla="*/ 126466 h 173502"/>
                <a:gd name="connsiteX23" fmla="*/ 12628 w 100821"/>
                <a:gd name="connsiteY23" fmla="*/ 114109 h 173502"/>
                <a:gd name="connsiteX24" fmla="*/ 247 w 100821"/>
                <a:gd name="connsiteY24" fmla="*/ 127475 h 173502"/>
                <a:gd name="connsiteX25" fmla="*/ 45983 w 100821"/>
                <a:gd name="connsiteY25" fmla="*/ 173625 h 173502"/>
                <a:gd name="connsiteX26" fmla="*/ 101069 w 100821"/>
                <a:gd name="connsiteY26" fmla="*/ 117387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0821" h="173502">
                  <a:moveTo>
                    <a:pt x="101069" y="117387"/>
                  </a:moveTo>
                  <a:cubicBezTo>
                    <a:pt x="101069" y="87378"/>
                    <a:pt x="80348" y="62159"/>
                    <a:pt x="53058" y="62159"/>
                  </a:cubicBezTo>
                  <a:cubicBezTo>
                    <a:pt x="40929" y="62159"/>
                    <a:pt x="30064" y="66194"/>
                    <a:pt x="20967" y="75021"/>
                  </a:cubicBezTo>
                  <a:lnTo>
                    <a:pt x="20967" y="25845"/>
                  </a:lnTo>
                  <a:cubicBezTo>
                    <a:pt x="26021" y="27358"/>
                    <a:pt x="34359" y="29123"/>
                    <a:pt x="42445" y="29123"/>
                  </a:cubicBezTo>
                  <a:cubicBezTo>
                    <a:pt x="73526" y="29123"/>
                    <a:pt x="91214" y="6174"/>
                    <a:pt x="91214" y="2896"/>
                  </a:cubicBezTo>
                  <a:cubicBezTo>
                    <a:pt x="91214" y="1383"/>
                    <a:pt x="90456" y="122"/>
                    <a:pt x="88687" y="122"/>
                  </a:cubicBezTo>
                  <a:cubicBezTo>
                    <a:pt x="88434" y="122"/>
                    <a:pt x="87929" y="122"/>
                    <a:pt x="86665" y="878"/>
                  </a:cubicBezTo>
                  <a:cubicBezTo>
                    <a:pt x="81612" y="3148"/>
                    <a:pt x="69230" y="8192"/>
                    <a:pt x="52300" y="8192"/>
                  </a:cubicBezTo>
                  <a:cubicBezTo>
                    <a:pt x="42193" y="8192"/>
                    <a:pt x="30569" y="6426"/>
                    <a:pt x="18693" y="1130"/>
                  </a:cubicBezTo>
                  <a:cubicBezTo>
                    <a:pt x="16671" y="374"/>
                    <a:pt x="16166" y="374"/>
                    <a:pt x="15661" y="374"/>
                  </a:cubicBezTo>
                  <a:cubicBezTo>
                    <a:pt x="13134" y="374"/>
                    <a:pt x="13134" y="2391"/>
                    <a:pt x="13134" y="6426"/>
                  </a:cubicBezTo>
                  <a:lnTo>
                    <a:pt x="13134" y="81073"/>
                  </a:lnTo>
                  <a:cubicBezTo>
                    <a:pt x="13134" y="85612"/>
                    <a:pt x="13134" y="87630"/>
                    <a:pt x="16671" y="87630"/>
                  </a:cubicBezTo>
                  <a:cubicBezTo>
                    <a:pt x="18440" y="87630"/>
                    <a:pt x="18946" y="86873"/>
                    <a:pt x="19956" y="85360"/>
                  </a:cubicBezTo>
                  <a:cubicBezTo>
                    <a:pt x="22736" y="81325"/>
                    <a:pt x="32085" y="67707"/>
                    <a:pt x="52553" y="67707"/>
                  </a:cubicBezTo>
                  <a:cubicBezTo>
                    <a:pt x="65693" y="67707"/>
                    <a:pt x="72010" y="79308"/>
                    <a:pt x="74031" y="83847"/>
                  </a:cubicBezTo>
                  <a:cubicBezTo>
                    <a:pt x="78074" y="93178"/>
                    <a:pt x="78580" y="103013"/>
                    <a:pt x="78580" y="115622"/>
                  </a:cubicBezTo>
                  <a:cubicBezTo>
                    <a:pt x="78580" y="124449"/>
                    <a:pt x="78580" y="139580"/>
                    <a:pt x="72515" y="150172"/>
                  </a:cubicBezTo>
                  <a:cubicBezTo>
                    <a:pt x="66451" y="160007"/>
                    <a:pt x="57101" y="166563"/>
                    <a:pt x="45478" y="166563"/>
                  </a:cubicBezTo>
                  <a:cubicBezTo>
                    <a:pt x="27032" y="166563"/>
                    <a:pt x="12628" y="153198"/>
                    <a:pt x="8333" y="138319"/>
                  </a:cubicBezTo>
                  <a:cubicBezTo>
                    <a:pt x="9091" y="138571"/>
                    <a:pt x="9849" y="138823"/>
                    <a:pt x="12628" y="138823"/>
                  </a:cubicBezTo>
                  <a:cubicBezTo>
                    <a:pt x="20967" y="138823"/>
                    <a:pt x="25263" y="132519"/>
                    <a:pt x="25263" y="126466"/>
                  </a:cubicBezTo>
                  <a:cubicBezTo>
                    <a:pt x="25263" y="120414"/>
                    <a:pt x="20967" y="114109"/>
                    <a:pt x="12628" y="114109"/>
                  </a:cubicBezTo>
                  <a:cubicBezTo>
                    <a:pt x="9091" y="114109"/>
                    <a:pt x="247" y="115874"/>
                    <a:pt x="247" y="127475"/>
                  </a:cubicBezTo>
                  <a:cubicBezTo>
                    <a:pt x="247" y="149163"/>
                    <a:pt x="17682" y="173625"/>
                    <a:pt x="45983" y="173625"/>
                  </a:cubicBezTo>
                  <a:cubicBezTo>
                    <a:pt x="75295" y="173625"/>
                    <a:pt x="101069" y="149415"/>
                    <a:pt x="101069" y="117387"/>
                  </a:cubicBezTo>
                  <a:close/>
                </a:path>
              </a:pathLst>
            </a:custGeom>
            <a:grpFill/>
            <a:ln w="25363" cap="flat">
              <a:noFill/>
              <a:prstDash val="solid"/>
              <a:miter/>
            </a:ln>
          </p:spPr>
          <p:txBody>
            <a:bodyPr rtlCol="0" anchor="ctr"/>
            <a:lstStyle/>
            <a:p>
              <a:endParaRPr lang="en-US"/>
            </a:p>
          </p:txBody>
        </p:sp>
        <p:sp>
          <p:nvSpPr>
            <p:cNvPr id="1469" name="Freeform: Shape 1468">
              <a:extLst>
                <a:ext uri="{FF2B5EF4-FFF2-40B4-BE49-F238E27FC236}">
                  <a16:creationId xmlns:a16="http://schemas.microsoft.com/office/drawing/2014/main" id="{47099487-BAA9-86C7-7083-D7036533811D}"/>
                </a:ext>
              </a:extLst>
            </p:cNvPr>
            <p:cNvSpPr/>
            <p:nvPr>
              <p:custDataLst>
                <p:tags r:id="rId215"/>
              </p:custDataLst>
            </p:nvPr>
          </p:nvSpPr>
          <p:spPr>
            <a:xfrm>
              <a:off x="8934955" y="5453736"/>
              <a:ext cx="104864" cy="173502"/>
            </a:xfrm>
            <a:custGeom>
              <a:avLst/>
              <a:gdLst>
                <a:gd name="connsiteX0" fmla="*/ 62918 w 104864"/>
                <a:gd name="connsiteY0" fmla="*/ 79308 h 173502"/>
                <a:gd name="connsiteX1" fmla="*/ 98294 w 104864"/>
                <a:gd name="connsiteY1" fmla="*/ 34923 h 173502"/>
                <a:gd name="connsiteX2" fmla="*/ 51800 w 104864"/>
                <a:gd name="connsiteY2" fmla="*/ 122 h 173502"/>
                <a:gd name="connsiteX3" fmla="*/ 7074 w 104864"/>
                <a:gd name="connsiteY3" fmla="*/ 34419 h 173502"/>
                <a:gd name="connsiteX4" fmla="*/ 19961 w 104864"/>
                <a:gd name="connsiteY4" fmla="*/ 47532 h 173502"/>
                <a:gd name="connsiteX5" fmla="*/ 32848 w 104864"/>
                <a:gd name="connsiteY5" fmla="*/ 34671 h 173502"/>
                <a:gd name="connsiteX6" fmla="*/ 17182 w 104864"/>
                <a:gd name="connsiteY6" fmla="*/ 22062 h 173502"/>
                <a:gd name="connsiteX7" fmla="*/ 50789 w 104864"/>
                <a:gd name="connsiteY7" fmla="*/ 6426 h 173502"/>
                <a:gd name="connsiteX8" fmla="*/ 75047 w 104864"/>
                <a:gd name="connsiteY8" fmla="*/ 34671 h 173502"/>
                <a:gd name="connsiteX9" fmla="*/ 67972 w 104864"/>
                <a:gd name="connsiteY9" fmla="*/ 63420 h 173502"/>
                <a:gd name="connsiteX10" fmla="*/ 45483 w 104864"/>
                <a:gd name="connsiteY10" fmla="*/ 76534 h 173502"/>
                <a:gd name="connsiteX11" fmla="*/ 35628 w 104864"/>
                <a:gd name="connsiteY11" fmla="*/ 77290 h 173502"/>
                <a:gd name="connsiteX12" fmla="*/ 31838 w 104864"/>
                <a:gd name="connsiteY12" fmla="*/ 80316 h 173502"/>
                <a:gd name="connsiteX13" fmla="*/ 37902 w 104864"/>
                <a:gd name="connsiteY13" fmla="*/ 83090 h 173502"/>
                <a:gd name="connsiteX14" fmla="*/ 49020 w 104864"/>
                <a:gd name="connsiteY14" fmla="*/ 83090 h 173502"/>
                <a:gd name="connsiteX15" fmla="*/ 79090 w 104864"/>
                <a:gd name="connsiteY15" fmla="*/ 124953 h 173502"/>
                <a:gd name="connsiteX16" fmla="*/ 50536 w 104864"/>
                <a:gd name="connsiteY16" fmla="*/ 166563 h 173502"/>
                <a:gd name="connsiteX17" fmla="*/ 11875 w 104864"/>
                <a:gd name="connsiteY17" fmla="*/ 147397 h 173502"/>
                <a:gd name="connsiteX18" fmla="*/ 28553 w 104864"/>
                <a:gd name="connsiteY18" fmla="*/ 133527 h 173502"/>
                <a:gd name="connsiteX19" fmla="*/ 14402 w 104864"/>
                <a:gd name="connsiteY19" fmla="*/ 119405 h 173502"/>
                <a:gd name="connsiteX20" fmla="*/ 252 w 104864"/>
                <a:gd name="connsiteY20" fmla="*/ 134032 h 173502"/>
                <a:gd name="connsiteX21" fmla="*/ 51294 w 104864"/>
                <a:gd name="connsiteY21" fmla="*/ 173625 h 173502"/>
                <a:gd name="connsiteX22" fmla="*/ 105117 w 104864"/>
                <a:gd name="connsiteY22" fmla="*/ 124953 h 173502"/>
                <a:gd name="connsiteX23" fmla="*/ 62918 w 104864"/>
                <a:gd name="connsiteY23" fmla="*/ 79308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4864" h="173502">
                  <a:moveTo>
                    <a:pt x="62918" y="79308"/>
                  </a:moveTo>
                  <a:cubicBezTo>
                    <a:pt x="83638" y="72499"/>
                    <a:pt x="98294" y="54846"/>
                    <a:pt x="98294" y="34923"/>
                  </a:cubicBezTo>
                  <a:cubicBezTo>
                    <a:pt x="98294" y="14244"/>
                    <a:pt x="76058" y="122"/>
                    <a:pt x="51800" y="122"/>
                  </a:cubicBezTo>
                  <a:cubicBezTo>
                    <a:pt x="26278" y="122"/>
                    <a:pt x="7074" y="15253"/>
                    <a:pt x="7074" y="34419"/>
                  </a:cubicBezTo>
                  <a:cubicBezTo>
                    <a:pt x="7074" y="42741"/>
                    <a:pt x="12633" y="47532"/>
                    <a:pt x="19961" y="47532"/>
                  </a:cubicBezTo>
                  <a:cubicBezTo>
                    <a:pt x="27795" y="47532"/>
                    <a:pt x="32848" y="41984"/>
                    <a:pt x="32848" y="34671"/>
                  </a:cubicBezTo>
                  <a:cubicBezTo>
                    <a:pt x="32848" y="22062"/>
                    <a:pt x="20972" y="22062"/>
                    <a:pt x="17182" y="22062"/>
                  </a:cubicBezTo>
                  <a:cubicBezTo>
                    <a:pt x="25015" y="9705"/>
                    <a:pt x="41692" y="6426"/>
                    <a:pt x="50789" y="6426"/>
                  </a:cubicBezTo>
                  <a:cubicBezTo>
                    <a:pt x="61149" y="6426"/>
                    <a:pt x="75047" y="11974"/>
                    <a:pt x="75047" y="34671"/>
                  </a:cubicBezTo>
                  <a:cubicBezTo>
                    <a:pt x="75047" y="37697"/>
                    <a:pt x="74542" y="52324"/>
                    <a:pt x="67972" y="63420"/>
                  </a:cubicBezTo>
                  <a:cubicBezTo>
                    <a:pt x="60391" y="75525"/>
                    <a:pt x="51800" y="76281"/>
                    <a:pt x="45483" y="76534"/>
                  </a:cubicBezTo>
                  <a:cubicBezTo>
                    <a:pt x="43461" y="76786"/>
                    <a:pt x="37397" y="77290"/>
                    <a:pt x="35628" y="77290"/>
                  </a:cubicBezTo>
                  <a:cubicBezTo>
                    <a:pt x="33606" y="77542"/>
                    <a:pt x="31838" y="77795"/>
                    <a:pt x="31838" y="80316"/>
                  </a:cubicBezTo>
                  <a:cubicBezTo>
                    <a:pt x="31838" y="83090"/>
                    <a:pt x="33606" y="83090"/>
                    <a:pt x="37902" y="83090"/>
                  </a:cubicBezTo>
                  <a:lnTo>
                    <a:pt x="49020" y="83090"/>
                  </a:lnTo>
                  <a:cubicBezTo>
                    <a:pt x="69740" y="83090"/>
                    <a:pt x="79090" y="100239"/>
                    <a:pt x="79090" y="124953"/>
                  </a:cubicBezTo>
                  <a:cubicBezTo>
                    <a:pt x="79090" y="159250"/>
                    <a:pt x="61655" y="166563"/>
                    <a:pt x="50536" y="166563"/>
                  </a:cubicBezTo>
                  <a:cubicBezTo>
                    <a:pt x="39671" y="166563"/>
                    <a:pt x="20719" y="162276"/>
                    <a:pt x="11875" y="147397"/>
                  </a:cubicBezTo>
                  <a:cubicBezTo>
                    <a:pt x="20719" y="148658"/>
                    <a:pt x="28553" y="143110"/>
                    <a:pt x="28553" y="133527"/>
                  </a:cubicBezTo>
                  <a:cubicBezTo>
                    <a:pt x="28553" y="124449"/>
                    <a:pt x="21730" y="119405"/>
                    <a:pt x="14402" y="119405"/>
                  </a:cubicBezTo>
                  <a:cubicBezTo>
                    <a:pt x="8338" y="119405"/>
                    <a:pt x="252" y="122936"/>
                    <a:pt x="252" y="134032"/>
                  </a:cubicBezTo>
                  <a:cubicBezTo>
                    <a:pt x="252" y="156980"/>
                    <a:pt x="23752" y="173625"/>
                    <a:pt x="51294" y="173625"/>
                  </a:cubicBezTo>
                  <a:cubicBezTo>
                    <a:pt x="82122" y="173625"/>
                    <a:pt x="105117" y="150676"/>
                    <a:pt x="105117" y="124953"/>
                  </a:cubicBezTo>
                  <a:cubicBezTo>
                    <a:pt x="105117" y="104274"/>
                    <a:pt x="89197" y="84604"/>
                    <a:pt x="62918" y="79308"/>
                  </a:cubicBezTo>
                  <a:close/>
                </a:path>
              </a:pathLst>
            </a:custGeom>
            <a:grpFill/>
            <a:ln w="25363" cap="flat">
              <a:noFill/>
              <a:prstDash val="solid"/>
              <a:miter/>
            </a:ln>
          </p:spPr>
          <p:txBody>
            <a:bodyPr rtlCol="0" anchor="ctr"/>
            <a:lstStyle/>
            <a:p>
              <a:endParaRPr lang="en-US"/>
            </a:p>
          </p:txBody>
        </p:sp>
        <p:sp>
          <p:nvSpPr>
            <p:cNvPr id="1470" name="Freeform: Shape 1469">
              <a:extLst>
                <a:ext uri="{FF2B5EF4-FFF2-40B4-BE49-F238E27FC236}">
                  <a16:creationId xmlns:a16="http://schemas.microsoft.com/office/drawing/2014/main" id="{15DAA23F-E19F-FE76-0902-1C7A4CA4FB39}"/>
                </a:ext>
              </a:extLst>
            </p:cNvPr>
            <p:cNvSpPr/>
            <p:nvPr>
              <p:custDataLst>
                <p:tags r:id="rId216"/>
              </p:custDataLst>
            </p:nvPr>
          </p:nvSpPr>
          <p:spPr>
            <a:xfrm>
              <a:off x="9072417" y="5594960"/>
              <a:ext cx="26784" cy="26731"/>
            </a:xfrm>
            <a:custGeom>
              <a:avLst/>
              <a:gdLst>
                <a:gd name="connsiteX0" fmla="*/ 27041 w 26784"/>
                <a:gd name="connsiteY0" fmla="*/ 13488 h 26731"/>
                <a:gd name="connsiteX1" fmla="*/ 13649 w 26784"/>
                <a:gd name="connsiteY1" fmla="*/ 122 h 26731"/>
                <a:gd name="connsiteX2" fmla="*/ 257 w 26784"/>
                <a:gd name="connsiteY2" fmla="*/ 13488 h 26731"/>
                <a:gd name="connsiteX3" fmla="*/ 13649 w 26784"/>
                <a:gd name="connsiteY3" fmla="*/ 26853 h 26731"/>
                <a:gd name="connsiteX4" fmla="*/ 27041 w 26784"/>
                <a:gd name="connsiteY4" fmla="*/ 13488 h 26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84" h="26731">
                  <a:moveTo>
                    <a:pt x="27041" y="13488"/>
                  </a:moveTo>
                  <a:cubicBezTo>
                    <a:pt x="27041" y="6174"/>
                    <a:pt x="20977" y="122"/>
                    <a:pt x="13649" y="122"/>
                  </a:cubicBezTo>
                  <a:cubicBezTo>
                    <a:pt x="6321" y="122"/>
                    <a:pt x="257" y="6174"/>
                    <a:pt x="257" y="13488"/>
                  </a:cubicBezTo>
                  <a:cubicBezTo>
                    <a:pt x="257" y="20801"/>
                    <a:pt x="6321" y="26853"/>
                    <a:pt x="13649" y="26853"/>
                  </a:cubicBezTo>
                  <a:cubicBezTo>
                    <a:pt x="20977" y="26853"/>
                    <a:pt x="27041" y="20801"/>
                    <a:pt x="27041" y="13488"/>
                  </a:cubicBezTo>
                  <a:close/>
                </a:path>
              </a:pathLst>
            </a:custGeom>
            <a:grpFill/>
            <a:ln w="25363" cap="flat">
              <a:noFill/>
              <a:prstDash val="solid"/>
              <a:miter/>
            </a:ln>
          </p:spPr>
          <p:txBody>
            <a:bodyPr rtlCol="0" anchor="ctr"/>
            <a:lstStyle/>
            <a:p>
              <a:endParaRPr lang="en-US"/>
            </a:p>
          </p:txBody>
        </p:sp>
        <p:sp>
          <p:nvSpPr>
            <p:cNvPr id="1471" name="Freeform: Shape 1470">
              <a:extLst>
                <a:ext uri="{FF2B5EF4-FFF2-40B4-BE49-F238E27FC236}">
                  <a16:creationId xmlns:a16="http://schemas.microsoft.com/office/drawing/2014/main" id="{BB9D98CF-DE22-39CA-8445-7D1B40A18646}"/>
                </a:ext>
              </a:extLst>
            </p:cNvPr>
            <p:cNvSpPr/>
            <p:nvPr>
              <p:custDataLst>
                <p:tags r:id="rId217"/>
              </p:custDataLst>
            </p:nvPr>
          </p:nvSpPr>
          <p:spPr>
            <a:xfrm>
              <a:off x="9133511" y="5453736"/>
              <a:ext cx="100821" cy="173502"/>
            </a:xfrm>
            <a:custGeom>
              <a:avLst/>
              <a:gdLst>
                <a:gd name="connsiteX0" fmla="*/ 101081 w 100821"/>
                <a:gd name="connsiteY0" fmla="*/ 117387 h 173502"/>
                <a:gd name="connsiteX1" fmla="*/ 53071 w 100821"/>
                <a:gd name="connsiteY1" fmla="*/ 62159 h 173502"/>
                <a:gd name="connsiteX2" fmla="*/ 20980 w 100821"/>
                <a:gd name="connsiteY2" fmla="*/ 75021 h 173502"/>
                <a:gd name="connsiteX3" fmla="*/ 20980 w 100821"/>
                <a:gd name="connsiteY3" fmla="*/ 25845 h 173502"/>
                <a:gd name="connsiteX4" fmla="*/ 42458 w 100821"/>
                <a:gd name="connsiteY4" fmla="*/ 29123 h 173502"/>
                <a:gd name="connsiteX5" fmla="*/ 91227 w 100821"/>
                <a:gd name="connsiteY5" fmla="*/ 2896 h 173502"/>
                <a:gd name="connsiteX6" fmla="*/ 88700 w 100821"/>
                <a:gd name="connsiteY6" fmla="*/ 122 h 173502"/>
                <a:gd name="connsiteX7" fmla="*/ 86678 w 100821"/>
                <a:gd name="connsiteY7" fmla="*/ 878 h 173502"/>
                <a:gd name="connsiteX8" fmla="*/ 52313 w 100821"/>
                <a:gd name="connsiteY8" fmla="*/ 8192 h 173502"/>
                <a:gd name="connsiteX9" fmla="*/ 18706 w 100821"/>
                <a:gd name="connsiteY9" fmla="*/ 1130 h 173502"/>
                <a:gd name="connsiteX10" fmla="*/ 15673 w 100821"/>
                <a:gd name="connsiteY10" fmla="*/ 374 h 173502"/>
                <a:gd name="connsiteX11" fmla="*/ 13146 w 100821"/>
                <a:gd name="connsiteY11" fmla="*/ 6426 h 173502"/>
                <a:gd name="connsiteX12" fmla="*/ 13146 w 100821"/>
                <a:gd name="connsiteY12" fmla="*/ 81073 h 173502"/>
                <a:gd name="connsiteX13" fmla="*/ 16684 w 100821"/>
                <a:gd name="connsiteY13" fmla="*/ 87630 h 173502"/>
                <a:gd name="connsiteX14" fmla="*/ 19969 w 100821"/>
                <a:gd name="connsiteY14" fmla="*/ 85360 h 173502"/>
                <a:gd name="connsiteX15" fmla="*/ 52566 w 100821"/>
                <a:gd name="connsiteY15" fmla="*/ 67707 h 173502"/>
                <a:gd name="connsiteX16" fmla="*/ 74044 w 100821"/>
                <a:gd name="connsiteY16" fmla="*/ 83847 h 173502"/>
                <a:gd name="connsiteX17" fmla="*/ 78592 w 100821"/>
                <a:gd name="connsiteY17" fmla="*/ 115622 h 173502"/>
                <a:gd name="connsiteX18" fmla="*/ 72528 w 100821"/>
                <a:gd name="connsiteY18" fmla="*/ 150172 h 173502"/>
                <a:gd name="connsiteX19" fmla="*/ 45490 w 100821"/>
                <a:gd name="connsiteY19" fmla="*/ 166563 h 173502"/>
                <a:gd name="connsiteX20" fmla="*/ 8345 w 100821"/>
                <a:gd name="connsiteY20" fmla="*/ 138319 h 173502"/>
                <a:gd name="connsiteX21" fmla="*/ 12641 w 100821"/>
                <a:gd name="connsiteY21" fmla="*/ 138823 h 173502"/>
                <a:gd name="connsiteX22" fmla="*/ 25275 w 100821"/>
                <a:gd name="connsiteY22" fmla="*/ 126466 h 173502"/>
                <a:gd name="connsiteX23" fmla="*/ 12641 w 100821"/>
                <a:gd name="connsiteY23" fmla="*/ 114109 h 173502"/>
                <a:gd name="connsiteX24" fmla="*/ 259 w 100821"/>
                <a:gd name="connsiteY24" fmla="*/ 127475 h 173502"/>
                <a:gd name="connsiteX25" fmla="*/ 45996 w 100821"/>
                <a:gd name="connsiteY25" fmla="*/ 173625 h 173502"/>
                <a:gd name="connsiteX26" fmla="*/ 101081 w 100821"/>
                <a:gd name="connsiteY26" fmla="*/ 117387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0821" h="173502">
                  <a:moveTo>
                    <a:pt x="101081" y="117387"/>
                  </a:moveTo>
                  <a:cubicBezTo>
                    <a:pt x="101081" y="87378"/>
                    <a:pt x="80361" y="62159"/>
                    <a:pt x="53071" y="62159"/>
                  </a:cubicBezTo>
                  <a:cubicBezTo>
                    <a:pt x="40942" y="62159"/>
                    <a:pt x="30076" y="66194"/>
                    <a:pt x="20980" y="75021"/>
                  </a:cubicBezTo>
                  <a:lnTo>
                    <a:pt x="20980" y="25845"/>
                  </a:lnTo>
                  <a:cubicBezTo>
                    <a:pt x="26033" y="27358"/>
                    <a:pt x="34372" y="29123"/>
                    <a:pt x="42458" y="29123"/>
                  </a:cubicBezTo>
                  <a:cubicBezTo>
                    <a:pt x="73539" y="29123"/>
                    <a:pt x="91227" y="6174"/>
                    <a:pt x="91227" y="2896"/>
                  </a:cubicBezTo>
                  <a:cubicBezTo>
                    <a:pt x="91227" y="1383"/>
                    <a:pt x="90469" y="122"/>
                    <a:pt x="88700" y="122"/>
                  </a:cubicBezTo>
                  <a:cubicBezTo>
                    <a:pt x="88447" y="122"/>
                    <a:pt x="87942" y="122"/>
                    <a:pt x="86678" y="878"/>
                  </a:cubicBezTo>
                  <a:cubicBezTo>
                    <a:pt x="81624" y="3148"/>
                    <a:pt x="69243" y="8192"/>
                    <a:pt x="52313" y="8192"/>
                  </a:cubicBezTo>
                  <a:cubicBezTo>
                    <a:pt x="42205" y="8192"/>
                    <a:pt x="30582" y="6426"/>
                    <a:pt x="18706" y="1130"/>
                  </a:cubicBezTo>
                  <a:cubicBezTo>
                    <a:pt x="16684" y="374"/>
                    <a:pt x="16179" y="374"/>
                    <a:pt x="15673" y="374"/>
                  </a:cubicBezTo>
                  <a:cubicBezTo>
                    <a:pt x="13146" y="374"/>
                    <a:pt x="13146" y="2391"/>
                    <a:pt x="13146" y="6426"/>
                  </a:cubicBezTo>
                  <a:lnTo>
                    <a:pt x="13146" y="81073"/>
                  </a:lnTo>
                  <a:cubicBezTo>
                    <a:pt x="13146" y="85612"/>
                    <a:pt x="13146" y="87630"/>
                    <a:pt x="16684" y="87630"/>
                  </a:cubicBezTo>
                  <a:cubicBezTo>
                    <a:pt x="18453" y="87630"/>
                    <a:pt x="18958" y="86873"/>
                    <a:pt x="19969" y="85360"/>
                  </a:cubicBezTo>
                  <a:cubicBezTo>
                    <a:pt x="22749" y="81325"/>
                    <a:pt x="32098" y="67707"/>
                    <a:pt x="52566" y="67707"/>
                  </a:cubicBezTo>
                  <a:cubicBezTo>
                    <a:pt x="65705" y="67707"/>
                    <a:pt x="72022" y="79308"/>
                    <a:pt x="74044" y="83847"/>
                  </a:cubicBezTo>
                  <a:cubicBezTo>
                    <a:pt x="78087" y="93178"/>
                    <a:pt x="78592" y="103013"/>
                    <a:pt x="78592" y="115622"/>
                  </a:cubicBezTo>
                  <a:cubicBezTo>
                    <a:pt x="78592" y="124449"/>
                    <a:pt x="78592" y="139580"/>
                    <a:pt x="72528" y="150172"/>
                  </a:cubicBezTo>
                  <a:cubicBezTo>
                    <a:pt x="66463" y="160007"/>
                    <a:pt x="57114" y="166563"/>
                    <a:pt x="45490" y="166563"/>
                  </a:cubicBezTo>
                  <a:cubicBezTo>
                    <a:pt x="27044" y="166563"/>
                    <a:pt x="12641" y="153198"/>
                    <a:pt x="8345" y="138319"/>
                  </a:cubicBezTo>
                  <a:cubicBezTo>
                    <a:pt x="9103" y="138571"/>
                    <a:pt x="9862" y="138823"/>
                    <a:pt x="12641" y="138823"/>
                  </a:cubicBezTo>
                  <a:cubicBezTo>
                    <a:pt x="20980" y="138823"/>
                    <a:pt x="25275" y="132519"/>
                    <a:pt x="25275" y="126466"/>
                  </a:cubicBezTo>
                  <a:cubicBezTo>
                    <a:pt x="25275" y="120414"/>
                    <a:pt x="20980" y="114109"/>
                    <a:pt x="12641" y="114109"/>
                  </a:cubicBezTo>
                  <a:cubicBezTo>
                    <a:pt x="9103" y="114109"/>
                    <a:pt x="259" y="115874"/>
                    <a:pt x="259" y="127475"/>
                  </a:cubicBezTo>
                  <a:cubicBezTo>
                    <a:pt x="259" y="149163"/>
                    <a:pt x="17695" y="173625"/>
                    <a:pt x="45996" y="173625"/>
                  </a:cubicBezTo>
                  <a:cubicBezTo>
                    <a:pt x="75307" y="173625"/>
                    <a:pt x="101081" y="149415"/>
                    <a:pt x="101081" y="117387"/>
                  </a:cubicBezTo>
                  <a:close/>
                </a:path>
              </a:pathLst>
            </a:custGeom>
            <a:grpFill/>
            <a:ln w="25363" cap="flat">
              <a:noFill/>
              <a:prstDash val="solid"/>
              <a:miter/>
            </a:ln>
          </p:spPr>
          <p:txBody>
            <a:bodyPr rtlCol="0" anchor="ctr"/>
            <a:lstStyle/>
            <a:p>
              <a:endParaRPr lang="en-US"/>
            </a:p>
          </p:txBody>
        </p:sp>
        <p:sp>
          <p:nvSpPr>
            <p:cNvPr id="1472" name="Freeform: Shape 1471">
              <a:extLst>
                <a:ext uri="{FF2B5EF4-FFF2-40B4-BE49-F238E27FC236}">
                  <a16:creationId xmlns:a16="http://schemas.microsoft.com/office/drawing/2014/main" id="{9B8CF62B-6AFB-82CD-11DB-55D70728DC61}"/>
                </a:ext>
              </a:extLst>
            </p:cNvPr>
            <p:cNvSpPr/>
            <p:nvPr>
              <p:custDataLst>
                <p:tags r:id="rId218"/>
              </p:custDataLst>
            </p:nvPr>
          </p:nvSpPr>
          <p:spPr>
            <a:xfrm>
              <a:off x="9345600" y="5432553"/>
              <a:ext cx="181934" cy="203260"/>
            </a:xfrm>
            <a:custGeom>
              <a:avLst/>
              <a:gdLst>
                <a:gd name="connsiteX0" fmla="*/ 159208 w 181934"/>
                <a:gd name="connsiteY0" fmla="*/ 9705 h 203260"/>
                <a:gd name="connsiteX1" fmla="*/ 161229 w 181934"/>
                <a:gd name="connsiteY1" fmla="*/ 5165 h 203260"/>
                <a:gd name="connsiteX2" fmla="*/ 156175 w 181934"/>
                <a:gd name="connsiteY2" fmla="*/ 122 h 203260"/>
                <a:gd name="connsiteX3" fmla="*/ 150869 w 181934"/>
                <a:gd name="connsiteY3" fmla="*/ 3652 h 203260"/>
                <a:gd name="connsiteX4" fmla="*/ 102858 w 181934"/>
                <a:gd name="connsiteY4" fmla="*/ 27610 h 203260"/>
                <a:gd name="connsiteX5" fmla="*/ 55606 w 181934"/>
                <a:gd name="connsiteY5" fmla="*/ 8192 h 203260"/>
                <a:gd name="connsiteX6" fmla="*/ 37413 w 181934"/>
                <a:gd name="connsiteY6" fmla="*/ 122 h 203260"/>
                <a:gd name="connsiteX7" fmla="*/ 268 w 181934"/>
                <a:gd name="connsiteY7" fmla="*/ 50811 h 203260"/>
                <a:gd name="connsiteX8" fmla="*/ 37413 w 181934"/>
                <a:gd name="connsiteY8" fmla="*/ 101752 h 203260"/>
                <a:gd name="connsiteX9" fmla="*/ 70262 w 181934"/>
                <a:gd name="connsiteY9" fmla="*/ 51063 h 203260"/>
                <a:gd name="connsiteX10" fmla="*/ 64955 w 181934"/>
                <a:gd name="connsiteY10" fmla="*/ 22566 h 203260"/>
                <a:gd name="connsiteX11" fmla="*/ 103111 w 181934"/>
                <a:gd name="connsiteY11" fmla="*/ 33158 h 203260"/>
                <a:gd name="connsiteX12" fmla="*/ 136718 w 181934"/>
                <a:gd name="connsiteY12" fmla="*/ 24331 h 203260"/>
                <a:gd name="connsiteX13" fmla="*/ 136971 w 181934"/>
                <a:gd name="connsiteY13" fmla="*/ 24584 h 203260"/>
                <a:gd name="connsiteX14" fmla="*/ 23515 w 181934"/>
                <a:gd name="connsiteY14" fmla="*/ 193295 h 203260"/>
                <a:gd name="connsiteX15" fmla="*/ 21241 w 181934"/>
                <a:gd name="connsiteY15" fmla="*/ 198339 h 203260"/>
                <a:gd name="connsiteX16" fmla="*/ 26294 w 181934"/>
                <a:gd name="connsiteY16" fmla="*/ 203382 h 203260"/>
                <a:gd name="connsiteX17" fmla="*/ 31348 w 181934"/>
                <a:gd name="connsiteY17" fmla="*/ 199600 h 203260"/>
                <a:gd name="connsiteX18" fmla="*/ 159208 w 181934"/>
                <a:gd name="connsiteY18" fmla="*/ 9705 h 203260"/>
                <a:gd name="connsiteX19" fmla="*/ 37665 w 181934"/>
                <a:gd name="connsiteY19" fmla="*/ 96204 h 203260"/>
                <a:gd name="connsiteX20" fmla="*/ 15934 w 181934"/>
                <a:gd name="connsiteY20" fmla="*/ 51063 h 203260"/>
                <a:gd name="connsiteX21" fmla="*/ 37665 w 181934"/>
                <a:gd name="connsiteY21" fmla="*/ 5670 h 203260"/>
                <a:gd name="connsiteX22" fmla="*/ 63945 w 181934"/>
                <a:gd name="connsiteY22" fmla="*/ 50811 h 203260"/>
                <a:gd name="connsiteX23" fmla="*/ 37665 w 181934"/>
                <a:gd name="connsiteY23" fmla="*/ 96204 h 203260"/>
                <a:gd name="connsiteX24" fmla="*/ 149605 w 181934"/>
                <a:gd name="connsiteY24" fmla="*/ 197834 h 203260"/>
                <a:gd name="connsiteX25" fmla="*/ 127874 w 181934"/>
                <a:gd name="connsiteY25" fmla="*/ 152693 h 203260"/>
                <a:gd name="connsiteX26" fmla="*/ 149605 w 181934"/>
                <a:gd name="connsiteY26" fmla="*/ 107300 h 203260"/>
                <a:gd name="connsiteX27" fmla="*/ 175885 w 181934"/>
                <a:gd name="connsiteY27" fmla="*/ 152441 h 203260"/>
                <a:gd name="connsiteX28" fmla="*/ 149605 w 181934"/>
                <a:gd name="connsiteY28" fmla="*/ 197834 h 203260"/>
                <a:gd name="connsiteX29" fmla="*/ 182202 w 181934"/>
                <a:gd name="connsiteY29" fmla="*/ 152693 h 203260"/>
                <a:gd name="connsiteX30" fmla="*/ 149353 w 181934"/>
                <a:gd name="connsiteY30" fmla="*/ 101752 h 203260"/>
                <a:gd name="connsiteX31" fmla="*/ 112208 w 181934"/>
                <a:gd name="connsiteY31" fmla="*/ 152441 h 203260"/>
                <a:gd name="connsiteX32" fmla="*/ 149353 w 181934"/>
                <a:gd name="connsiteY32" fmla="*/ 203382 h 203260"/>
                <a:gd name="connsiteX33" fmla="*/ 182202 w 181934"/>
                <a:gd name="connsiteY33" fmla="*/ 152693 h 2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1934" h="203260">
                  <a:moveTo>
                    <a:pt x="159208" y="9705"/>
                  </a:moveTo>
                  <a:cubicBezTo>
                    <a:pt x="160724" y="7435"/>
                    <a:pt x="161229" y="6679"/>
                    <a:pt x="161229" y="5165"/>
                  </a:cubicBezTo>
                  <a:cubicBezTo>
                    <a:pt x="161229" y="2391"/>
                    <a:pt x="158955" y="122"/>
                    <a:pt x="156175" y="122"/>
                  </a:cubicBezTo>
                  <a:cubicBezTo>
                    <a:pt x="153648" y="122"/>
                    <a:pt x="152385" y="1887"/>
                    <a:pt x="150869" y="3652"/>
                  </a:cubicBezTo>
                  <a:cubicBezTo>
                    <a:pt x="138235" y="20801"/>
                    <a:pt x="121305" y="27610"/>
                    <a:pt x="102858" y="27610"/>
                  </a:cubicBezTo>
                  <a:cubicBezTo>
                    <a:pt x="85170" y="27610"/>
                    <a:pt x="69504" y="21305"/>
                    <a:pt x="55606" y="8192"/>
                  </a:cubicBezTo>
                  <a:cubicBezTo>
                    <a:pt x="50805" y="3905"/>
                    <a:pt x="45499" y="122"/>
                    <a:pt x="37413" y="122"/>
                  </a:cubicBezTo>
                  <a:cubicBezTo>
                    <a:pt x="18208" y="122"/>
                    <a:pt x="268" y="21305"/>
                    <a:pt x="268" y="50811"/>
                  </a:cubicBezTo>
                  <a:cubicBezTo>
                    <a:pt x="268" y="81325"/>
                    <a:pt x="18461" y="101752"/>
                    <a:pt x="37413" y="101752"/>
                  </a:cubicBezTo>
                  <a:cubicBezTo>
                    <a:pt x="55859" y="101752"/>
                    <a:pt x="70262" y="79308"/>
                    <a:pt x="70262" y="51063"/>
                  </a:cubicBezTo>
                  <a:cubicBezTo>
                    <a:pt x="70262" y="47532"/>
                    <a:pt x="70262" y="35680"/>
                    <a:pt x="64955" y="22566"/>
                  </a:cubicBezTo>
                  <a:cubicBezTo>
                    <a:pt x="81380" y="31897"/>
                    <a:pt x="94014" y="33158"/>
                    <a:pt x="103111" y="33158"/>
                  </a:cubicBezTo>
                  <a:cubicBezTo>
                    <a:pt x="122315" y="33158"/>
                    <a:pt x="135202" y="25340"/>
                    <a:pt x="136718" y="24331"/>
                  </a:cubicBezTo>
                  <a:lnTo>
                    <a:pt x="136971" y="24584"/>
                  </a:lnTo>
                  <a:lnTo>
                    <a:pt x="23515" y="193295"/>
                  </a:lnTo>
                  <a:cubicBezTo>
                    <a:pt x="21241" y="196573"/>
                    <a:pt x="21241" y="197834"/>
                    <a:pt x="21241" y="198339"/>
                  </a:cubicBezTo>
                  <a:cubicBezTo>
                    <a:pt x="21241" y="201113"/>
                    <a:pt x="23768" y="203382"/>
                    <a:pt x="26294" y="203382"/>
                  </a:cubicBezTo>
                  <a:cubicBezTo>
                    <a:pt x="28821" y="203382"/>
                    <a:pt x="29327" y="202374"/>
                    <a:pt x="31348" y="199600"/>
                  </a:cubicBezTo>
                  <a:lnTo>
                    <a:pt x="159208" y="9705"/>
                  </a:lnTo>
                  <a:close/>
                  <a:moveTo>
                    <a:pt x="37665" y="96204"/>
                  </a:moveTo>
                  <a:cubicBezTo>
                    <a:pt x="32612" y="96204"/>
                    <a:pt x="15934" y="92926"/>
                    <a:pt x="15934" y="51063"/>
                  </a:cubicBezTo>
                  <a:cubicBezTo>
                    <a:pt x="15934" y="8948"/>
                    <a:pt x="32359" y="5670"/>
                    <a:pt x="37665" y="5670"/>
                  </a:cubicBezTo>
                  <a:cubicBezTo>
                    <a:pt x="51058" y="5670"/>
                    <a:pt x="63945" y="24331"/>
                    <a:pt x="63945" y="50811"/>
                  </a:cubicBezTo>
                  <a:cubicBezTo>
                    <a:pt x="63945" y="78047"/>
                    <a:pt x="50805" y="96204"/>
                    <a:pt x="37665" y="96204"/>
                  </a:cubicBezTo>
                  <a:close/>
                  <a:moveTo>
                    <a:pt x="149605" y="197834"/>
                  </a:moveTo>
                  <a:cubicBezTo>
                    <a:pt x="144552" y="197834"/>
                    <a:pt x="127874" y="194556"/>
                    <a:pt x="127874" y="152693"/>
                  </a:cubicBezTo>
                  <a:cubicBezTo>
                    <a:pt x="127874" y="110579"/>
                    <a:pt x="144299" y="107300"/>
                    <a:pt x="149605" y="107300"/>
                  </a:cubicBezTo>
                  <a:cubicBezTo>
                    <a:pt x="162998" y="107300"/>
                    <a:pt x="175885" y="125962"/>
                    <a:pt x="175885" y="152441"/>
                  </a:cubicBezTo>
                  <a:cubicBezTo>
                    <a:pt x="175885" y="179677"/>
                    <a:pt x="162745" y="197834"/>
                    <a:pt x="149605" y="197834"/>
                  </a:cubicBezTo>
                  <a:close/>
                  <a:moveTo>
                    <a:pt x="182202" y="152693"/>
                  </a:moveTo>
                  <a:cubicBezTo>
                    <a:pt x="182202" y="123692"/>
                    <a:pt x="167293" y="101752"/>
                    <a:pt x="149353" y="101752"/>
                  </a:cubicBezTo>
                  <a:cubicBezTo>
                    <a:pt x="130149" y="101752"/>
                    <a:pt x="112208" y="122936"/>
                    <a:pt x="112208" y="152441"/>
                  </a:cubicBezTo>
                  <a:cubicBezTo>
                    <a:pt x="112208" y="182955"/>
                    <a:pt x="130401" y="203382"/>
                    <a:pt x="149353" y="203382"/>
                  </a:cubicBezTo>
                  <a:cubicBezTo>
                    <a:pt x="167799" y="203382"/>
                    <a:pt x="182202" y="180938"/>
                    <a:pt x="182202" y="152693"/>
                  </a:cubicBezTo>
                  <a:close/>
                </a:path>
              </a:pathLst>
            </a:custGeom>
            <a:grpFill/>
            <a:ln w="25363" cap="flat">
              <a:noFill/>
              <a:prstDash val="solid"/>
              <a:miter/>
            </a:ln>
          </p:spPr>
          <p:txBody>
            <a:bodyPr rtlCol="0" anchor="ctr"/>
            <a:lstStyle/>
            <a:p>
              <a:endParaRPr lang="en-US"/>
            </a:p>
          </p:txBody>
        </p:sp>
        <p:sp>
          <p:nvSpPr>
            <p:cNvPr id="1473" name="Freeform: Shape 1472">
              <a:extLst>
                <a:ext uri="{FF2B5EF4-FFF2-40B4-BE49-F238E27FC236}">
                  <a16:creationId xmlns:a16="http://schemas.microsoft.com/office/drawing/2014/main" id="{A30FD393-3242-B8C2-21F4-752208ABE11E}"/>
                </a:ext>
              </a:extLst>
            </p:cNvPr>
            <p:cNvSpPr/>
            <p:nvPr>
              <p:custDataLst>
                <p:tags r:id="rId219"/>
              </p:custDataLst>
            </p:nvPr>
          </p:nvSpPr>
          <p:spPr>
            <a:xfrm>
              <a:off x="9883359" y="5409857"/>
              <a:ext cx="10107" cy="302621"/>
            </a:xfrm>
            <a:custGeom>
              <a:avLst/>
              <a:gdLst>
                <a:gd name="connsiteX0" fmla="*/ 0 w 10107"/>
                <a:gd name="connsiteY0" fmla="*/ 0 h 302621"/>
                <a:gd name="connsiteX1" fmla="*/ 10107 w 10107"/>
                <a:gd name="connsiteY1" fmla="*/ 0 h 302621"/>
                <a:gd name="connsiteX2" fmla="*/ 10107 w 10107"/>
                <a:gd name="connsiteY2" fmla="*/ 302621 h 302621"/>
                <a:gd name="connsiteX3" fmla="*/ 0 w 10107"/>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07" h="302621">
                  <a:moveTo>
                    <a:pt x="0" y="0"/>
                  </a:moveTo>
                  <a:lnTo>
                    <a:pt x="10107" y="0"/>
                  </a:lnTo>
                  <a:lnTo>
                    <a:pt x="10107" y="302621"/>
                  </a:lnTo>
                  <a:lnTo>
                    <a:pt x="0" y="302621"/>
                  </a:lnTo>
                  <a:close/>
                </a:path>
              </a:pathLst>
            </a:custGeom>
            <a:grpFill/>
            <a:ln w="25363" cap="flat">
              <a:noFill/>
              <a:prstDash val="solid"/>
              <a:miter/>
            </a:ln>
          </p:spPr>
          <p:txBody>
            <a:bodyPr rtlCol="0" anchor="ctr"/>
            <a:lstStyle/>
            <a:p>
              <a:endParaRPr lang="en-US"/>
            </a:p>
          </p:txBody>
        </p:sp>
        <p:sp>
          <p:nvSpPr>
            <p:cNvPr id="1474" name="Freeform: Shape 1473">
              <a:extLst>
                <a:ext uri="{FF2B5EF4-FFF2-40B4-BE49-F238E27FC236}">
                  <a16:creationId xmlns:a16="http://schemas.microsoft.com/office/drawing/2014/main" id="{576C847E-9119-CA75-6C4A-6731642C4FB3}"/>
                </a:ext>
              </a:extLst>
            </p:cNvPr>
            <p:cNvSpPr/>
            <p:nvPr>
              <p:custDataLst>
                <p:tags r:id="rId220"/>
              </p:custDataLst>
            </p:nvPr>
          </p:nvSpPr>
          <p:spPr>
            <a:xfrm>
              <a:off x="10257293" y="5453736"/>
              <a:ext cx="83386" cy="167954"/>
            </a:xfrm>
            <a:custGeom>
              <a:avLst/>
              <a:gdLst>
                <a:gd name="connsiteX0" fmla="*/ 52104 w 83386"/>
                <a:gd name="connsiteY0" fmla="*/ 6679 h 167954"/>
                <a:gd name="connsiteX1" fmla="*/ 46292 w 83386"/>
                <a:gd name="connsiteY1" fmla="*/ 122 h 167954"/>
                <a:gd name="connsiteX2" fmla="*/ 303 w 83386"/>
                <a:gd name="connsiteY2" fmla="*/ 16262 h 167954"/>
                <a:gd name="connsiteX3" fmla="*/ 303 w 83386"/>
                <a:gd name="connsiteY3" fmla="*/ 24079 h 167954"/>
                <a:gd name="connsiteX4" fmla="*/ 33405 w 83386"/>
                <a:gd name="connsiteY4" fmla="*/ 17522 h 167954"/>
                <a:gd name="connsiteX5" fmla="*/ 33405 w 83386"/>
                <a:gd name="connsiteY5" fmla="*/ 148154 h 167954"/>
                <a:gd name="connsiteX6" fmla="*/ 9905 w 83386"/>
                <a:gd name="connsiteY6" fmla="*/ 160259 h 167954"/>
                <a:gd name="connsiteX7" fmla="*/ 1820 w 83386"/>
                <a:gd name="connsiteY7" fmla="*/ 160259 h 167954"/>
                <a:gd name="connsiteX8" fmla="*/ 1820 w 83386"/>
                <a:gd name="connsiteY8" fmla="*/ 168077 h 167954"/>
                <a:gd name="connsiteX9" fmla="*/ 42755 w 83386"/>
                <a:gd name="connsiteY9" fmla="*/ 167320 h 167954"/>
                <a:gd name="connsiteX10" fmla="*/ 83690 w 83386"/>
                <a:gd name="connsiteY10" fmla="*/ 168077 h 167954"/>
                <a:gd name="connsiteX11" fmla="*/ 83690 w 83386"/>
                <a:gd name="connsiteY11" fmla="*/ 160259 h 167954"/>
                <a:gd name="connsiteX12" fmla="*/ 75604 w 83386"/>
                <a:gd name="connsiteY12" fmla="*/ 160259 h 167954"/>
                <a:gd name="connsiteX13" fmla="*/ 52104 w 83386"/>
                <a:gd name="connsiteY13" fmla="*/ 148154 h 167954"/>
                <a:gd name="connsiteX14" fmla="*/ 52104 w 83386"/>
                <a:gd name="connsiteY14" fmla="*/ 6679 h 16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386" h="167954">
                  <a:moveTo>
                    <a:pt x="52104" y="6679"/>
                  </a:moveTo>
                  <a:cubicBezTo>
                    <a:pt x="52104" y="626"/>
                    <a:pt x="52104" y="122"/>
                    <a:pt x="46292" y="122"/>
                  </a:cubicBezTo>
                  <a:cubicBezTo>
                    <a:pt x="30626" y="16262"/>
                    <a:pt x="8389" y="16262"/>
                    <a:pt x="303" y="16262"/>
                  </a:cubicBezTo>
                  <a:lnTo>
                    <a:pt x="303" y="24079"/>
                  </a:lnTo>
                  <a:cubicBezTo>
                    <a:pt x="5357" y="24079"/>
                    <a:pt x="20266" y="24079"/>
                    <a:pt x="33405" y="17522"/>
                  </a:cubicBezTo>
                  <a:lnTo>
                    <a:pt x="33405" y="148154"/>
                  </a:lnTo>
                  <a:cubicBezTo>
                    <a:pt x="33405" y="157233"/>
                    <a:pt x="32647" y="160259"/>
                    <a:pt x="9905" y="160259"/>
                  </a:cubicBezTo>
                  <a:lnTo>
                    <a:pt x="1820" y="160259"/>
                  </a:lnTo>
                  <a:lnTo>
                    <a:pt x="1820" y="168077"/>
                  </a:lnTo>
                  <a:cubicBezTo>
                    <a:pt x="10664" y="167320"/>
                    <a:pt x="32647" y="167320"/>
                    <a:pt x="42755" y="167320"/>
                  </a:cubicBezTo>
                  <a:cubicBezTo>
                    <a:pt x="52862" y="167320"/>
                    <a:pt x="74846" y="167320"/>
                    <a:pt x="83690" y="168077"/>
                  </a:cubicBezTo>
                  <a:lnTo>
                    <a:pt x="83690" y="160259"/>
                  </a:lnTo>
                  <a:lnTo>
                    <a:pt x="75604" y="160259"/>
                  </a:lnTo>
                  <a:cubicBezTo>
                    <a:pt x="52862" y="160259"/>
                    <a:pt x="52104" y="157485"/>
                    <a:pt x="52104" y="148154"/>
                  </a:cubicBezTo>
                  <a:lnTo>
                    <a:pt x="52104" y="6679"/>
                  </a:lnTo>
                  <a:close/>
                </a:path>
              </a:pathLst>
            </a:custGeom>
            <a:grpFill/>
            <a:ln w="25363" cap="flat">
              <a:noFill/>
              <a:prstDash val="solid"/>
              <a:miter/>
            </a:ln>
          </p:spPr>
          <p:txBody>
            <a:bodyPr rtlCol="0" anchor="ctr"/>
            <a:lstStyle/>
            <a:p>
              <a:endParaRPr lang="en-US"/>
            </a:p>
          </p:txBody>
        </p:sp>
        <p:sp>
          <p:nvSpPr>
            <p:cNvPr id="1475" name="Freeform: Shape 1474">
              <a:extLst>
                <a:ext uri="{FF2B5EF4-FFF2-40B4-BE49-F238E27FC236}">
                  <a16:creationId xmlns:a16="http://schemas.microsoft.com/office/drawing/2014/main" id="{ABCA8C8A-2004-44C1-5D44-D19FF0A413AF}"/>
                </a:ext>
              </a:extLst>
            </p:cNvPr>
            <p:cNvSpPr/>
            <p:nvPr>
              <p:custDataLst>
                <p:tags r:id="rId221"/>
              </p:custDataLst>
            </p:nvPr>
          </p:nvSpPr>
          <p:spPr>
            <a:xfrm>
              <a:off x="10371761" y="5453736"/>
              <a:ext cx="104864" cy="173502"/>
            </a:xfrm>
            <a:custGeom>
              <a:avLst/>
              <a:gdLst>
                <a:gd name="connsiteX0" fmla="*/ 62975 w 104864"/>
                <a:gd name="connsiteY0" fmla="*/ 79308 h 173502"/>
                <a:gd name="connsiteX1" fmla="*/ 98351 w 104864"/>
                <a:gd name="connsiteY1" fmla="*/ 34923 h 173502"/>
                <a:gd name="connsiteX2" fmla="*/ 51856 w 104864"/>
                <a:gd name="connsiteY2" fmla="*/ 122 h 173502"/>
                <a:gd name="connsiteX3" fmla="*/ 7131 w 104864"/>
                <a:gd name="connsiteY3" fmla="*/ 34419 h 173502"/>
                <a:gd name="connsiteX4" fmla="*/ 20018 w 104864"/>
                <a:gd name="connsiteY4" fmla="*/ 47532 h 173502"/>
                <a:gd name="connsiteX5" fmla="*/ 32905 w 104864"/>
                <a:gd name="connsiteY5" fmla="*/ 34671 h 173502"/>
                <a:gd name="connsiteX6" fmla="*/ 17238 w 104864"/>
                <a:gd name="connsiteY6" fmla="*/ 22062 h 173502"/>
                <a:gd name="connsiteX7" fmla="*/ 50846 w 104864"/>
                <a:gd name="connsiteY7" fmla="*/ 6426 h 173502"/>
                <a:gd name="connsiteX8" fmla="*/ 75104 w 104864"/>
                <a:gd name="connsiteY8" fmla="*/ 34671 h 173502"/>
                <a:gd name="connsiteX9" fmla="*/ 68028 w 104864"/>
                <a:gd name="connsiteY9" fmla="*/ 63420 h 173502"/>
                <a:gd name="connsiteX10" fmla="*/ 45539 w 104864"/>
                <a:gd name="connsiteY10" fmla="*/ 76534 h 173502"/>
                <a:gd name="connsiteX11" fmla="*/ 35684 w 104864"/>
                <a:gd name="connsiteY11" fmla="*/ 77290 h 173502"/>
                <a:gd name="connsiteX12" fmla="*/ 31894 w 104864"/>
                <a:gd name="connsiteY12" fmla="*/ 80316 h 173502"/>
                <a:gd name="connsiteX13" fmla="*/ 37959 w 104864"/>
                <a:gd name="connsiteY13" fmla="*/ 83090 h 173502"/>
                <a:gd name="connsiteX14" fmla="*/ 49077 w 104864"/>
                <a:gd name="connsiteY14" fmla="*/ 83090 h 173502"/>
                <a:gd name="connsiteX15" fmla="*/ 79147 w 104864"/>
                <a:gd name="connsiteY15" fmla="*/ 124953 h 173502"/>
                <a:gd name="connsiteX16" fmla="*/ 50593 w 104864"/>
                <a:gd name="connsiteY16" fmla="*/ 166563 h 173502"/>
                <a:gd name="connsiteX17" fmla="*/ 11932 w 104864"/>
                <a:gd name="connsiteY17" fmla="*/ 147397 h 173502"/>
                <a:gd name="connsiteX18" fmla="*/ 28609 w 104864"/>
                <a:gd name="connsiteY18" fmla="*/ 133527 h 173502"/>
                <a:gd name="connsiteX19" fmla="*/ 14459 w 104864"/>
                <a:gd name="connsiteY19" fmla="*/ 119405 h 173502"/>
                <a:gd name="connsiteX20" fmla="*/ 308 w 104864"/>
                <a:gd name="connsiteY20" fmla="*/ 134032 h 173502"/>
                <a:gd name="connsiteX21" fmla="*/ 51351 w 104864"/>
                <a:gd name="connsiteY21" fmla="*/ 173625 h 173502"/>
                <a:gd name="connsiteX22" fmla="*/ 105173 w 104864"/>
                <a:gd name="connsiteY22" fmla="*/ 124953 h 173502"/>
                <a:gd name="connsiteX23" fmla="*/ 62975 w 104864"/>
                <a:gd name="connsiteY23" fmla="*/ 79308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4864" h="173502">
                  <a:moveTo>
                    <a:pt x="62975" y="79308"/>
                  </a:moveTo>
                  <a:cubicBezTo>
                    <a:pt x="83695" y="72499"/>
                    <a:pt x="98351" y="54846"/>
                    <a:pt x="98351" y="34923"/>
                  </a:cubicBezTo>
                  <a:cubicBezTo>
                    <a:pt x="98351" y="14244"/>
                    <a:pt x="76114" y="122"/>
                    <a:pt x="51856" y="122"/>
                  </a:cubicBezTo>
                  <a:cubicBezTo>
                    <a:pt x="26335" y="122"/>
                    <a:pt x="7131" y="15253"/>
                    <a:pt x="7131" y="34419"/>
                  </a:cubicBezTo>
                  <a:cubicBezTo>
                    <a:pt x="7131" y="42741"/>
                    <a:pt x="12690" y="47532"/>
                    <a:pt x="20018" y="47532"/>
                  </a:cubicBezTo>
                  <a:cubicBezTo>
                    <a:pt x="27851" y="47532"/>
                    <a:pt x="32905" y="41984"/>
                    <a:pt x="32905" y="34671"/>
                  </a:cubicBezTo>
                  <a:cubicBezTo>
                    <a:pt x="32905" y="22062"/>
                    <a:pt x="21029" y="22062"/>
                    <a:pt x="17238" y="22062"/>
                  </a:cubicBezTo>
                  <a:cubicBezTo>
                    <a:pt x="25072" y="9705"/>
                    <a:pt x="41749" y="6426"/>
                    <a:pt x="50846" y="6426"/>
                  </a:cubicBezTo>
                  <a:cubicBezTo>
                    <a:pt x="61206" y="6426"/>
                    <a:pt x="75104" y="11974"/>
                    <a:pt x="75104" y="34671"/>
                  </a:cubicBezTo>
                  <a:cubicBezTo>
                    <a:pt x="75104" y="37697"/>
                    <a:pt x="74598" y="52324"/>
                    <a:pt x="68028" y="63420"/>
                  </a:cubicBezTo>
                  <a:cubicBezTo>
                    <a:pt x="60448" y="75525"/>
                    <a:pt x="51856" y="76281"/>
                    <a:pt x="45539" y="76534"/>
                  </a:cubicBezTo>
                  <a:cubicBezTo>
                    <a:pt x="43518" y="76786"/>
                    <a:pt x="37453" y="77290"/>
                    <a:pt x="35684" y="77290"/>
                  </a:cubicBezTo>
                  <a:cubicBezTo>
                    <a:pt x="33663" y="77542"/>
                    <a:pt x="31894" y="77795"/>
                    <a:pt x="31894" y="80316"/>
                  </a:cubicBezTo>
                  <a:cubicBezTo>
                    <a:pt x="31894" y="83090"/>
                    <a:pt x="33663" y="83090"/>
                    <a:pt x="37959" y="83090"/>
                  </a:cubicBezTo>
                  <a:lnTo>
                    <a:pt x="49077" y="83090"/>
                  </a:lnTo>
                  <a:cubicBezTo>
                    <a:pt x="69797" y="83090"/>
                    <a:pt x="79147" y="100239"/>
                    <a:pt x="79147" y="124953"/>
                  </a:cubicBezTo>
                  <a:cubicBezTo>
                    <a:pt x="79147" y="159250"/>
                    <a:pt x="61711" y="166563"/>
                    <a:pt x="50593" y="166563"/>
                  </a:cubicBezTo>
                  <a:cubicBezTo>
                    <a:pt x="39727" y="166563"/>
                    <a:pt x="20776" y="162276"/>
                    <a:pt x="11932" y="147397"/>
                  </a:cubicBezTo>
                  <a:cubicBezTo>
                    <a:pt x="20776" y="148658"/>
                    <a:pt x="28609" y="143110"/>
                    <a:pt x="28609" y="133527"/>
                  </a:cubicBezTo>
                  <a:cubicBezTo>
                    <a:pt x="28609" y="124449"/>
                    <a:pt x="21787" y="119405"/>
                    <a:pt x="14459" y="119405"/>
                  </a:cubicBezTo>
                  <a:cubicBezTo>
                    <a:pt x="8394" y="119405"/>
                    <a:pt x="308" y="122936"/>
                    <a:pt x="308" y="134032"/>
                  </a:cubicBezTo>
                  <a:cubicBezTo>
                    <a:pt x="308" y="156980"/>
                    <a:pt x="23808" y="173625"/>
                    <a:pt x="51351" y="173625"/>
                  </a:cubicBezTo>
                  <a:cubicBezTo>
                    <a:pt x="82179" y="173625"/>
                    <a:pt x="105173" y="150676"/>
                    <a:pt x="105173" y="124953"/>
                  </a:cubicBezTo>
                  <a:cubicBezTo>
                    <a:pt x="105173" y="104274"/>
                    <a:pt x="89254" y="84604"/>
                    <a:pt x="62975" y="79308"/>
                  </a:cubicBezTo>
                  <a:close/>
                </a:path>
              </a:pathLst>
            </a:custGeom>
            <a:grpFill/>
            <a:ln w="25363" cap="flat">
              <a:noFill/>
              <a:prstDash val="solid"/>
              <a:miter/>
            </a:ln>
          </p:spPr>
          <p:txBody>
            <a:bodyPr rtlCol="0" anchor="ctr"/>
            <a:lstStyle/>
            <a:p>
              <a:endParaRPr lang="en-US"/>
            </a:p>
          </p:txBody>
        </p:sp>
        <p:sp>
          <p:nvSpPr>
            <p:cNvPr id="1476" name="Freeform: Shape 1475">
              <a:extLst>
                <a:ext uri="{FF2B5EF4-FFF2-40B4-BE49-F238E27FC236}">
                  <a16:creationId xmlns:a16="http://schemas.microsoft.com/office/drawing/2014/main" id="{A261C0B6-148D-3139-2727-3BDA54D0F331}"/>
                </a:ext>
              </a:extLst>
            </p:cNvPr>
            <p:cNvSpPr/>
            <p:nvPr>
              <p:custDataLst>
                <p:tags r:id="rId222"/>
              </p:custDataLst>
            </p:nvPr>
          </p:nvSpPr>
          <p:spPr>
            <a:xfrm>
              <a:off x="10509223" y="5594960"/>
              <a:ext cx="26784" cy="26731"/>
            </a:xfrm>
            <a:custGeom>
              <a:avLst/>
              <a:gdLst>
                <a:gd name="connsiteX0" fmla="*/ 27098 w 26784"/>
                <a:gd name="connsiteY0" fmla="*/ 13488 h 26731"/>
                <a:gd name="connsiteX1" fmla="*/ 13706 w 26784"/>
                <a:gd name="connsiteY1" fmla="*/ 122 h 26731"/>
                <a:gd name="connsiteX2" fmla="*/ 313 w 26784"/>
                <a:gd name="connsiteY2" fmla="*/ 13488 h 26731"/>
                <a:gd name="connsiteX3" fmla="*/ 13706 w 26784"/>
                <a:gd name="connsiteY3" fmla="*/ 26853 h 26731"/>
                <a:gd name="connsiteX4" fmla="*/ 27098 w 26784"/>
                <a:gd name="connsiteY4" fmla="*/ 13488 h 26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84" h="26731">
                  <a:moveTo>
                    <a:pt x="27098" y="13488"/>
                  </a:moveTo>
                  <a:cubicBezTo>
                    <a:pt x="27098" y="6174"/>
                    <a:pt x="21034" y="122"/>
                    <a:pt x="13706" y="122"/>
                  </a:cubicBezTo>
                  <a:cubicBezTo>
                    <a:pt x="6378" y="122"/>
                    <a:pt x="313" y="6174"/>
                    <a:pt x="313" y="13488"/>
                  </a:cubicBezTo>
                  <a:cubicBezTo>
                    <a:pt x="313" y="20801"/>
                    <a:pt x="6378" y="26853"/>
                    <a:pt x="13706" y="26853"/>
                  </a:cubicBezTo>
                  <a:cubicBezTo>
                    <a:pt x="21034" y="26853"/>
                    <a:pt x="27098" y="20801"/>
                    <a:pt x="27098" y="13488"/>
                  </a:cubicBezTo>
                  <a:close/>
                </a:path>
              </a:pathLst>
            </a:custGeom>
            <a:grpFill/>
            <a:ln w="25363" cap="flat">
              <a:noFill/>
              <a:prstDash val="solid"/>
              <a:miter/>
            </a:ln>
          </p:spPr>
          <p:txBody>
            <a:bodyPr rtlCol="0" anchor="ctr"/>
            <a:lstStyle/>
            <a:p>
              <a:endParaRPr lang="en-US"/>
            </a:p>
          </p:txBody>
        </p:sp>
        <p:sp>
          <p:nvSpPr>
            <p:cNvPr id="1477" name="Freeform: Shape 1476">
              <a:extLst>
                <a:ext uri="{FF2B5EF4-FFF2-40B4-BE49-F238E27FC236}">
                  <a16:creationId xmlns:a16="http://schemas.microsoft.com/office/drawing/2014/main" id="{C0157912-7904-ACF1-8987-D05935ECBC53}"/>
                </a:ext>
              </a:extLst>
            </p:cNvPr>
            <p:cNvSpPr/>
            <p:nvPr>
              <p:custDataLst>
                <p:tags r:id="rId223"/>
              </p:custDataLst>
            </p:nvPr>
          </p:nvSpPr>
          <p:spPr>
            <a:xfrm>
              <a:off x="10568295" y="5453736"/>
              <a:ext cx="104864" cy="173502"/>
            </a:xfrm>
            <a:custGeom>
              <a:avLst/>
              <a:gdLst>
                <a:gd name="connsiteX0" fmla="*/ 62982 w 104864"/>
                <a:gd name="connsiteY0" fmla="*/ 79308 h 173502"/>
                <a:gd name="connsiteX1" fmla="*/ 98358 w 104864"/>
                <a:gd name="connsiteY1" fmla="*/ 34923 h 173502"/>
                <a:gd name="connsiteX2" fmla="*/ 51864 w 104864"/>
                <a:gd name="connsiteY2" fmla="*/ 122 h 173502"/>
                <a:gd name="connsiteX3" fmla="*/ 7139 w 104864"/>
                <a:gd name="connsiteY3" fmla="*/ 34419 h 173502"/>
                <a:gd name="connsiteX4" fmla="*/ 20026 w 104864"/>
                <a:gd name="connsiteY4" fmla="*/ 47532 h 173502"/>
                <a:gd name="connsiteX5" fmla="*/ 32913 w 104864"/>
                <a:gd name="connsiteY5" fmla="*/ 34671 h 173502"/>
                <a:gd name="connsiteX6" fmla="*/ 17246 w 104864"/>
                <a:gd name="connsiteY6" fmla="*/ 22062 h 173502"/>
                <a:gd name="connsiteX7" fmla="*/ 50853 w 104864"/>
                <a:gd name="connsiteY7" fmla="*/ 6426 h 173502"/>
                <a:gd name="connsiteX8" fmla="*/ 75111 w 104864"/>
                <a:gd name="connsiteY8" fmla="*/ 34671 h 173502"/>
                <a:gd name="connsiteX9" fmla="*/ 68036 w 104864"/>
                <a:gd name="connsiteY9" fmla="*/ 63420 h 173502"/>
                <a:gd name="connsiteX10" fmla="*/ 45547 w 104864"/>
                <a:gd name="connsiteY10" fmla="*/ 76534 h 173502"/>
                <a:gd name="connsiteX11" fmla="*/ 35692 w 104864"/>
                <a:gd name="connsiteY11" fmla="*/ 77290 h 173502"/>
                <a:gd name="connsiteX12" fmla="*/ 31902 w 104864"/>
                <a:gd name="connsiteY12" fmla="*/ 80316 h 173502"/>
                <a:gd name="connsiteX13" fmla="*/ 37966 w 104864"/>
                <a:gd name="connsiteY13" fmla="*/ 83090 h 173502"/>
                <a:gd name="connsiteX14" fmla="*/ 49085 w 104864"/>
                <a:gd name="connsiteY14" fmla="*/ 83090 h 173502"/>
                <a:gd name="connsiteX15" fmla="*/ 79154 w 104864"/>
                <a:gd name="connsiteY15" fmla="*/ 124953 h 173502"/>
                <a:gd name="connsiteX16" fmla="*/ 50601 w 104864"/>
                <a:gd name="connsiteY16" fmla="*/ 166563 h 173502"/>
                <a:gd name="connsiteX17" fmla="*/ 11940 w 104864"/>
                <a:gd name="connsiteY17" fmla="*/ 147397 h 173502"/>
                <a:gd name="connsiteX18" fmla="*/ 28617 w 104864"/>
                <a:gd name="connsiteY18" fmla="*/ 133527 h 173502"/>
                <a:gd name="connsiteX19" fmla="*/ 14467 w 104864"/>
                <a:gd name="connsiteY19" fmla="*/ 119405 h 173502"/>
                <a:gd name="connsiteX20" fmla="*/ 316 w 104864"/>
                <a:gd name="connsiteY20" fmla="*/ 134032 h 173502"/>
                <a:gd name="connsiteX21" fmla="*/ 51359 w 104864"/>
                <a:gd name="connsiteY21" fmla="*/ 173625 h 173502"/>
                <a:gd name="connsiteX22" fmla="*/ 105181 w 104864"/>
                <a:gd name="connsiteY22" fmla="*/ 124953 h 173502"/>
                <a:gd name="connsiteX23" fmla="*/ 62982 w 104864"/>
                <a:gd name="connsiteY23" fmla="*/ 79308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4864" h="173502">
                  <a:moveTo>
                    <a:pt x="62982" y="79308"/>
                  </a:moveTo>
                  <a:cubicBezTo>
                    <a:pt x="83703" y="72499"/>
                    <a:pt x="98358" y="54846"/>
                    <a:pt x="98358" y="34923"/>
                  </a:cubicBezTo>
                  <a:cubicBezTo>
                    <a:pt x="98358" y="14244"/>
                    <a:pt x="76122" y="122"/>
                    <a:pt x="51864" y="122"/>
                  </a:cubicBezTo>
                  <a:cubicBezTo>
                    <a:pt x="26343" y="122"/>
                    <a:pt x="7139" y="15253"/>
                    <a:pt x="7139" y="34419"/>
                  </a:cubicBezTo>
                  <a:cubicBezTo>
                    <a:pt x="7139" y="42741"/>
                    <a:pt x="12698" y="47532"/>
                    <a:pt x="20026" y="47532"/>
                  </a:cubicBezTo>
                  <a:cubicBezTo>
                    <a:pt x="27859" y="47532"/>
                    <a:pt x="32913" y="41984"/>
                    <a:pt x="32913" y="34671"/>
                  </a:cubicBezTo>
                  <a:cubicBezTo>
                    <a:pt x="32913" y="22062"/>
                    <a:pt x="21036" y="22062"/>
                    <a:pt x="17246" y="22062"/>
                  </a:cubicBezTo>
                  <a:cubicBezTo>
                    <a:pt x="25079" y="9705"/>
                    <a:pt x="41757" y="6426"/>
                    <a:pt x="50853" y="6426"/>
                  </a:cubicBezTo>
                  <a:cubicBezTo>
                    <a:pt x="61214" y="6426"/>
                    <a:pt x="75111" y="11974"/>
                    <a:pt x="75111" y="34671"/>
                  </a:cubicBezTo>
                  <a:cubicBezTo>
                    <a:pt x="75111" y="37697"/>
                    <a:pt x="74606" y="52324"/>
                    <a:pt x="68036" y="63420"/>
                  </a:cubicBezTo>
                  <a:cubicBezTo>
                    <a:pt x="60455" y="75525"/>
                    <a:pt x="51864" y="76281"/>
                    <a:pt x="45547" y="76534"/>
                  </a:cubicBezTo>
                  <a:cubicBezTo>
                    <a:pt x="43525" y="76786"/>
                    <a:pt x="37461" y="77290"/>
                    <a:pt x="35692" y="77290"/>
                  </a:cubicBezTo>
                  <a:cubicBezTo>
                    <a:pt x="33671" y="77542"/>
                    <a:pt x="31902" y="77795"/>
                    <a:pt x="31902" y="80316"/>
                  </a:cubicBezTo>
                  <a:cubicBezTo>
                    <a:pt x="31902" y="83090"/>
                    <a:pt x="33671" y="83090"/>
                    <a:pt x="37966" y="83090"/>
                  </a:cubicBezTo>
                  <a:lnTo>
                    <a:pt x="49085" y="83090"/>
                  </a:lnTo>
                  <a:cubicBezTo>
                    <a:pt x="69805" y="83090"/>
                    <a:pt x="79154" y="100239"/>
                    <a:pt x="79154" y="124953"/>
                  </a:cubicBezTo>
                  <a:cubicBezTo>
                    <a:pt x="79154" y="159250"/>
                    <a:pt x="61719" y="166563"/>
                    <a:pt x="50601" y="166563"/>
                  </a:cubicBezTo>
                  <a:cubicBezTo>
                    <a:pt x="39735" y="166563"/>
                    <a:pt x="20784" y="162276"/>
                    <a:pt x="11940" y="147397"/>
                  </a:cubicBezTo>
                  <a:cubicBezTo>
                    <a:pt x="20784" y="148658"/>
                    <a:pt x="28617" y="143110"/>
                    <a:pt x="28617" y="133527"/>
                  </a:cubicBezTo>
                  <a:cubicBezTo>
                    <a:pt x="28617" y="124449"/>
                    <a:pt x="21794" y="119405"/>
                    <a:pt x="14467" y="119405"/>
                  </a:cubicBezTo>
                  <a:cubicBezTo>
                    <a:pt x="8402" y="119405"/>
                    <a:pt x="316" y="122936"/>
                    <a:pt x="316" y="134032"/>
                  </a:cubicBezTo>
                  <a:cubicBezTo>
                    <a:pt x="316" y="156980"/>
                    <a:pt x="23816" y="173625"/>
                    <a:pt x="51359" y="173625"/>
                  </a:cubicBezTo>
                  <a:cubicBezTo>
                    <a:pt x="82187" y="173625"/>
                    <a:pt x="105181" y="150676"/>
                    <a:pt x="105181" y="124953"/>
                  </a:cubicBezTo>
                  <a:cubicBezTo>
                    <a:pt x="105181" y="104274"/>
                    <a:pt x="89262" y="84604"/>
                    <a:pt x="62982" y="79308"/>
                  </a:cubicBezTo>
                  <a:close/>
                </a:path>
              </a:pathLst>
            </a:custGeom>
            <a:grpFill/>
            <a:ln w="25363" cap="flat">
              <a:noFill/>
              <a:prstDash val="solid"/>
              <a:miter/>
            </a:ln>
          </p:spPr>
          <p:txBody>
            <a:bodyPr rtlCol="0" anchor="ctr"/>
            <a:lstStyle/>
            <a:p>
              <a:endParaRPr lang="en-US"/>
            </a:p>
          </p:txBody>
        </p:sp>
        <p:sp>
          <p:nvSpPr>
            <p:cNvPr id="1478" name="Freeform: Shape 1477">
              <a:extLst>
                <a:ext uri="{FF2B5EF4-FFF2-40B4-BE49-F238E27FC236}">
                  <a16:creationId xmlns:a16="http://schemas.microsoft.com/office/drawing/2014/main" id="{B0E356EE-FAC2-180C-7E9A-B244582C0F5E}"/>
                </a:ext>
              </a:extLst>
            </p:cNvPr>
            <p:cNvSpPr/>
            <p:nvPr>
              <p:custDataLst>
                <p:tags r:id="rId224"/>
              </p:custDataLst>
            </p:nvPr>
          </p:nvSpPr>
          <p:spPr>
            <a:xfrm>
              <a:off x="10782405" y="5432553"/>
              <a:ext cx="181934" cy="203260"/>
            </a:xfrm>
            <a:custGeom>
              <a:avLst/>
              <a:gdLst>
                <a:gd name="connsiteX0" fmla="*/ 159264 w 181934"/>
                <a:gd name="connsiteY0" fmla="*/ 9705 h 203260"/>
                <a:gd name="connsiteX1" fmla="*/ 161286 w 181934"/>
                <a:gd name="connsiteY1" fmla="*/ 5165 h 203260"/>
                <a:gd name="connsiteX2" fmla="*/ 156232 w 181934"/>
                <a:gd name="connsiteY2" fmla="*/ 122 h 203260"/>
                <a:gd name="connsiteX3" fmla="*/ 150926 w 181934"/>
                <a:gd name="connsiteY3" fmla="*/ 3652 h 203260"/>
                <a:gd name="connsiteX4" fmla="*/ 102915 w 181934"/>
                <a:gd name="connsiteY4" fmla="*/ 27610 h 203260"/>
                <a:gd name="connsiteX5" fmla="*/ 55663 w 181934"/>
                <a:gd name="connsiteY5" fmla="*/ 8192 h 203260"/>
                <a:gd name="connsiteX6" fmla="*/ 37469 w 181934"/>
                <a:gd name="connsiteY6" fmla="*/ 122 h 203260"/>
                <a:gd name="connsiteX7" fmla="*/ 324 w 181934"/>
                <a:gd name="connsiteY7" fmla="*/ 50811 h 203260"/>
                <a:gd name="connsiteX8" fmla="*/ 37469 w 181934"/>
                <a:gd name="connsiteY8" fmla="*/ 101752 h 203260"/>
                <a:gd name="connsiteX9" fmla="*/ 70319 w 181934"/>
                <a:gd name="connsiteY9" fmla="*/ 51063 h 203260"/>
                <a:gd name="connsiteX10" fmla="*/ 65012 w 181934"/>
                <a:gd name="connsiteY10" fmla="*/ 22566 h 203260"/>
                <a:gd name="connsiteX11" fmla="*/ 103168 w 181934"/>
                <a:gd name="connsiteY11" fmla="*/ 33158 h 203260"/>
                <a:gd name="connsiteX12" fmla="*/ 136775 w 181934"/>
                <a:gd name="connsiteY12" fmla="*/ 24331 h 203260"/>
                <a:gd name="connsiteX13" fmla="*/ 137028 w 181934"/>
                <a:gd name="connsiteY13" fmla="*/ 24584 h 203260"/>
                <a:gd name="connsiteX14" fmla="*/ 23572 w 181934"/>
                <a:gd name="connsiteY14" fmla="*/ 193295 h 203260"/>
                <a:gd name="connsiteX15" fmla="*/ 21297 w 181934"/>
                <a:gd name="connsiteY15" fmla="*/ 198339 h 203260"/>
                <a:gd name="connsiteX16" fmla="*/ 26351 w 181934"/>
                <a:gd name="connsiteY16" fmla="*/ 203382 h 203260"/>
                <a:gd name="connsiteX17" fmla="*/ 31405 w 181934"/>
                <a:gd name="connsiteY17" fmla="*/ 199600 h 203260"/>
                <a:gd name="connsiteX18" fmla="*/ 159264 w 181934"/>
                <a:gd name="connsiteY18" fmla="*/ 9705 h 203260"/>
                <a:gd name="connsiteX19" fmla="*/ 37722 w 181934"/>
                <a:gd name="connsiteY19" fmla="*/ 96204 h 203260"/>
                <a:gd name="connsiteX20" fmla="*/ 15991 w 181934"/>
                <a:gd name="connsiteY20" fmla="*/ 51063 h 203260"/>
                <a:gd name="connsiteX21" fmla="*/ 37722 w 181934"/>
                <a:gd name="connsiteY21" fmla="*/ 5670 h 203260"/>
                <a:gd name="connsiteX22" fmla="*/ 64001 w 181934"/>
                <a:gd name="connsiteY22" fmla="*/ 50811 h 203260"/>
                <a:gd name="connsiteX23" fmla="*/ 37722 w 181934"/>
                <a:gd name="connsiteY23" fmla="*/ 96204 h 203260"/>
                <a:gd name="connsiteX24" fmla="*/ 149662 w 181934"/>
                <a:gd name="connsiteY24" fmla="*/ 197834 h 203260"/>
                <a:gd name="connsiteX25" fmla="*/ 127931 w 181934"/>
                <a:gd name="connsiteY25" fmla="*/ 152693 h 203260"/>
                <a:gd name="connsiteX26" fmla="*/ 149662 w 181934"/>
                <a:gd name="connsiteY26" fmla="*/ 107300 h 203260"/>
                <a:gd name="connsiteX27" fmla="*/ 175941 w 181934"/>
                <a:gd name="connsiteY27" fmla="*/ 152441 h 203260"/>
                <a:gd name="connsiteX28" fmla="*/ 149662 w 181934"/>
                <a:gd name="connsiteY28" fmla="*/ 197834 h 203260"/>
                <a:gd name="connsiteX29" fmla="*/ 182259 w 181934"/>
                <a:gd name="connsiteY29" fmla="*/ 152693 h 203260"/>
                <a:gd name="connsiteX30" fmla="*/ 149409 w 181934"/>
                <a:gd name="connsiteY30" fmla="*/ 101752 h 203260"/>
                <a:gd name="connsiteX31" fmla="*/ 112264 w 181934"/>
                <a:gd name="connsiteY31" fmla="*/ 152441 h 203260"/>
                <a:gd name="connsiteX32" fmla="*/ 149409 w 181934"/>
                <a:gd name="connsiteY32" fmla="*/ 203382 h 203260"/>
                <a:gd name="connsiteX33" fmla="*/ 182259 w 181934"/>
                <a:gd name="connsiteY33" fmla="*/ 152693 h 2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1934" h="203260">
                  <a:moveTo>
                    <a:pt x="159264" y="9705"/>
                  </a:moveTo>
                  <a:cubicBezTo>
                    <a:pt x="160780" y="7435"/>
                    <a:pt x="161286" y="6679"/>
                    <a:pt x="161286" y="5165"/>
                  </a:cubicBezTo>
                  <a:cubicBezTo>
                    <a:pt x="161286" y="2391"/>
                    <a:pt x="159012" y="122"/>
                    <a:pt x="156232" y="122"/>
                  </a:cubicBezTo>
                  <a:cubicBezTo>
                    <a:pt x="153705" y="122"/>
                    <a:pt x="152442" y="1887"/>
                    <a:pt x="150926" y="3652"/>
                  </a:cubicBezTo>
                  <a:cubicBezTo>
                    <a:pt x="138291" y="20801"/>
                    <a:pt x="121361" y="27610"/>
                    <a:pt x="102915" y="27610"/>
                  </a:cubicBezTo>
                  <a:cubicBezTo>
                    <a:pt x="85227" y="27610"/>
                    <a:pt x="69560" y="21305"/>
                    <a:pt x="55663" y="8192"/>
                  </a:cubicBezTo>
                  <a:cubicBezTo>
                    <a:pt x="50862" y="3905"/>
                    <a:pt x="45555" y="122"/>
                    <a:pt x="37469" y="122"/>
                  </a:cubicBezTo>
                  <a:cubicBezTo>
                    <a:pt x="18265" y="122"/>
                    <a:pt x="324" y="21305"/>
                    <a:pt x="324" y="50811"/>
                  </a:cubicBezTo>
                  <a:cubicBezTo>
                    <a:pt x="324" y="81325"/>
                    <a:pt x="18518" y="101752"/>
                    <a:pt x="37469" y="101752"/>
                  </a:cubicBezTo>
                  <a:cubicBezTo>
                    <a:pt x="55915" y="101752"/>
                    <a:pt x="70319" y="79308"/>
                    <a:pt x="70319" y="51063"/>
                  </a:cubicBezTo>
                  <a:cubicBezTo>
                    <a:pt x="70319" y="47532"/>
                    <a:pt x="70319" y="35680"/>
                    <a:pt x="65012" y="22566"/>
                  </a:cubicBezTo>
                  <a:cubicBezTo>
                    <a:pt x="81437" y="31897"/>
                    <a:pt x="94071" y="33158"/>
                    <a:pt x="103168" y="33158"/>
                  </a:cubicBezTo>
                  <a:cubicBezTo>
                    <a:pt x="122372" y="33158"/>
                    <a:pt x="135259" y="25340"/>
                    <a:pt x="136775" y="24331"/>
                  </a:cubicBezTo>
                  <a:lnTo>
                    <a:pt x="137028" y="24584"/>
                  </a:lnTo>
                  <a:lnTo>
                    <a:pt x="23572" y="193295"/>
                  </a:lnTo>
                  <a:cubicBezTo>
                    <a:pt x="21297" y="196573"/>
                    <a:pt x="21297" y="197834"/>
                    <a:pt x="21297" y="198339"/>
                  </a:cubicBezTo>
                  <a:cubicBezTo>
                    <a:pt x="21297" y="201113"/>
                    <a:pt x="23824" y="203382"/>
                    <a:pt x="26351" y="203382"/>
                  </a:cubicBezTo>
                  <a:cubicBezTo>
                    <a:pt x="28878" y="203382"/>
                    <a:pt x="29383" y="202374"/>
                    <a:pt x="31405" y="199600"/>
                  </a:cubicBezTo>
                  <a:lnTo>
                    <a:pt x="159264" y="9705"/>
                  </a:lnTo>
                  <a:close/>
                  <a:moveTo>
                    <a:pt x="37722" y="96204"/>
                  </a:moveTo>
                  <a:cubicBezTo>
                    <a:pt x="32668" y="96204"/>
                    <a:pt x="15991" y="92926"/>
                    <a:pt x="15991" y="51063"/>
                  </a:cubicBezTo>
                  <a:cubicBezTo>
                    <a:pt x="15991" y="8948"/>
                    <a:pt x="32416" y="5670"/>
                    <a:pt x="37722" y="5670"/>
                  </a:cubicBezTo>
                  <a:cubicBezTo>
                    <a:pt x="51114" y="5670"/>
                    <a:pt x="64001" y="24331"/>
                    <a:pt x="64001" y="50811"/>
                  </a:cubicBezTo>
                  <a:cubicBezTo>
                    <a:pt x="64001" y="78047"/>
                    <a:pt x="50862" y="96204"/>
                    <a:pt x="37722" y="96204"/>
                  </a:cubicBezTo>
                  <a:close/>
                  <a:moveTo>
                    <a:pt x="149662" y="197834"/>
                  </a:moveTo>
                  <a:cubicBezTo>
                    <a:pt x="144608" y="197834"/>
                    <a:pt x="127931" y="194556"/>
                    <a:pt x="127931" y="152693"/>
                  </a:cubicBezTo>
                  <a:cubicBezTo>
                    <a:pt x="127931" y="110579"/>
                    <a:pt x="144356" y="107300"/>
                    <a:pt x="149662" y="107300"/>
                  </a:cubicBezTo>
                  <a:cubicBezTo>
                    <a:pt x="163054" y="107300"/>
                    <a:pt x="175941" y="125962"/>
                    <a:pt x="175941" y="152441"/>
                  </a:cubicBezTo>
                  <a:cubicBezTo>
                    <a:pt x="175941" y="179677"/>
                    <a:pt x="162802" y="197834"/>
                    <a:pt x="149662" y="197834"/>
                  </a:cubicBezTo>
                  <a:close/>
                  <a:moveTo>
                    <a:pt x="182259" y="152693"/>
                  </a:moveTo>
                  <a:cubicBezTo>
                    <a:pt x="182259" y="123692"/>
                    <a:pt x="167350" y="101752"/>
                    <a:pt x="149409" y="101752"/>
                  </a:cubicBezTo>
                  <a:cubicBezTo>
                    <a:pt x="130205" y="101752"/>
                    <a:pt x="112264" y="122936"/>
                    <a:pt x="112264" y="152441"/>
                  </a:cubicBezTo>
                  <a:cubicBezTo>
                    <a:pt x="112264" y="182955"/>
                    <a:pt x="130458" y="203382"/>
                    <a:pt x="149409" y="203382"/>
                  </a:cubicBezTo>
                  <a:cubicBezTo>
                    <a:pt x="167856" y="203382"/>
                    <a:pt x="182259" y="180938"/>
                    <a:pt x="182259" y="152693"/>
                  </a:cubicBezTo>
                  <a:close/>
                </a:path>
              </a:pathLst>
            </a:custGeom>
            <a:grpFill/>
            <a:ln w="25363" cap="flat">
              <a:noFill/>
              <a:prstDash val="solid"/>
              <a:miter/>
            </a:ln>
          </p:spPr>
          <p:txBody>
            <a:bodyPr rtlCol="0" anchor="ctr"/>
            <a:lstStyle/>
            <a:p>
              <a:endParaRPr lang="en-US"/>
            </a:p>
          </p:txBody>
        </p:sp>
        <p:sp>
          <p:nvSpPr>
            <p:cNvPr id="1479" name="Freeform: Shape 1478">
              <a:extLst>
                <a:ext uri="{FF2B5EF4-FFF2-40B4-BE49-F238E27FC236}">
                  <a16:creationId xmlns:a16="http://schemas.microsoft.com/office/drawing/2014/main" id="{8001CD3E-BF4F-B157-0A91-45E78CD43A0D}"/>
                </a:ext>
              </a:extLst>
            </p:cNvPr>
            <p:cNvSpPr/>
            <p:nvPr>
              <p:custDataLst>
                <p:tags r:id="rId225"/>
              </p:custDataLst>
            </p:nvPr>
          </p:nvSpPr>
          <p:spPr>
            <a:xfrm>
              <a:off x="11320165" y="5409857"/>
              <a:ext cx="10107" cy="302621"/>
            </a:xfrm>
            <a:custGeom>
              <a:avLst/>
              <a:gdLst>
                <a:gd name="connsiteX0" fmla="*/ 0 w 10107"/>
                <a:gd name="connsiteY0" fmla="*/ 0 h 302621"/>
                <a:gd name="connsiteX1" fmla="*/ 10107 w 10107"/>
                <a:gd name="connsiteY1" fmla="*/ 0 h 302621"/>
                <a:gd name="connsiteX2" fmla="*/ 10107 w 10107"/>
                <a:gd name="connsiteY2" fmla="*/ 302621 h 302621"/>
                <a:gd name="connsiteX3" fmla="*/ 0 w 10107"/>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07" h="302621">
                  <a:moveTo>
                    <a:pt x="0" y="0"/>
                  </a:moveTo>
                  <a:lnTo>
                    <a:pt x="10107" y="0"/>
                  </a:lnTo>
                  <a:lnTo>
                    <a:pt x="10107" y="302621"/>
                  </a:lnTo>
                  <a:lnTo>
                    <a:pt x="0" y="302621"/>
                  </a:lnTo>
                  <a:close/>
                </a:path>
              </a:pathLst>
            </a:custGeom>
            <a:grpFill/>
            <a:ln w="25363" cap="flat">
              <a:noFill/>
              <a:prstDash val="solid"/>
              <a:miter/>
            </a:ln>
          </p:spPr>
          <p:txBody>
            <a:bodyPr rtlCol="0" anchor="ctr"/>
            <a:lstStyle/>
            <a:p>
              <a:endParaRPr lang="en-US"/>
            </a:p>
          </p:txBody>
        </p:sp>
        <p:sp>
          <p:nvSpPr>
            <p:cNvPr id="1480" name="Freeform: Shape 1479">
              <a:extLst>
                <a:ext uri="{FF2B5EF4-FFF2-40B4-BE49-F238E27FC236}">
                  <a16:creationId xmlns:a16="http://schemas.microsoft.com/office/drawing/2014/main" id="{6DE2399C-F245-BDAD-418E-B767E15528E4}"/>
                </a:ext>
              </a:extLst>
            </p:cNvPr>
            <p:cNvSpPr/>
            <p:nvPr>
              <p:custDataLst>
                <p:tags r:id="rId226"/>
              </p:custDataLst>
            </p:nvPr>
          </p:nvSpPr>
          <p:spPr>
            <a:xfrm>
              <a:off x="11810588" y="5453736"/>
              <a:ext cx="100821" cy="167954"/>
            </a:xfrm>
            <a:custGeom>
              <a:avLst/>
              <a:gdLst>
                <a:gd name="connsiteX0" fmla="*/ 19822 w 100821"/>
                <a:gd name="connsiteY0" fmla="*/ 148658 h 167954"/>
                <a:gd name="connsiteX1" fmla="*/ 46607 w 100821"/>
                <a:gd name="connsiteY1" fmla="*/ 122683 h 167954"/>
                <a:gd name="connsiteX2" fmla="*/ 101187 w 100821"/>
                <a:gd name="connsiteY2" fmla="*/ 49046 h 167954"/>
                <a:gd name="connsiteX3" fmla="*/ 47617 w 100821"/>
                <a:gd name="connsiteY3" fmla="*/ 122 h 167954"/>
                <a:gd name="connsiteX4" fmla="*/ 365 w 100821"/>
                <a:gd name="connsiteY4" fmla="*/ 45767 h 167954"/>
                <a:gd name="connsiteX5" fmla="*/ 13757 w 100821"/>
                <a:gd name="connsiteY5" fmla="*/ 59889 h 167954"/>
                <a:gd name="connsiteX6" fmla="*/ 26897 w 100821"/>
                <a:gd name="connsiteY6" fmla="*/ 46524 h 167954"/>
                <a:gd name="connsiteX7" fmla="*/ 13505 w 100821"/>
                <a:gd name="connsiteY7" fmla="*/ 33410 h 167954"/>
                <a:gd name="connsiteX8" fmla="*/ 10220 w 100821"/>
                <a:gd name="connsiteY8" fmla="*/ 33662 h 167954"/>
                <a:gd name="connsiteX9" fmla="*/ 44332 w 100821"/>
                <a:gd name="connsiteY9" fmla="*/ 7939 h 167954"/>
                <a:gd name="connsiteX10" fmla="*/ 78192 w 100821"/>
                <a:gd name="connsiteY10" fmla="*/ 49046 h 167954"/>
                <a:gd name="connsiteX11" fmla="*/ 51660 w 100821"/>
                <a:gd name="connsiteY11" fmla="*/ 104778 h 167954"/>
                <a:gd name="connsiteX12" fmla="*/ 3145 w 100821"/>
                <a:gd name="connsiteY12" fmla="*/ 158746 h 167954"/>
                <a:gd name="connsiteX13" fmla="*/ 365 w 100821"/>
                <a:gd name="connsiteY13" fmla="*/ 168077 h 167954"/>
                <a:gd name="connsiteX14" fmla="*/ 94112 w 100821"/>
                <a:gd name="connsiteY14" fmla="*/ 168077 h 167954"/>
                <a:gd name="connsiteX15" fmla="*/ 101187 w 100821"/>
                <a:gd name="connsiteY15" fmla="*/ 124196 h 167954"/>
                <a:gd name="connsiteX16" fmla="*/ 94870 w 100821"/>
                <a:gd name="connsiteY16" fmla="*/ 124196 h 167954"/>
                <a:gd name="connsiteX17" fmla="*/ 89311 w 100821"/>
                <a:gd name="connsiteY17" fmla="*/ 146641 h 167954"/>
                <a:gd name="connsiteX18" fmla="*/ 65305 w 100821"/>
                <a:gd name="connsiteY18" fmla="*/ 148658 h 167954"/>
                <a:gd name="connsiteX19" fmla="*/ 19822 w 100821"/>
                <a:gd name="connsiteY19" fmla="*/ 148658 h 16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821" h="167954">
                  <a:moveTo>
                    <a:pt x="19822" y="148658"/>
                  </a:moveTo>
                  <a:lnTo>
                    <a:pt x="46607" y="122683"/>
                  </a:lnTo>
                  <a:cubicBezTo>
                    <a:pt x="86026" y="87882"/>
                    <a:pt x="101187" y="74264"/>
                    <a:pt x="101187" y="49046"/>
                  </a:cubicBezTo>
                  <a:cubicBezTo>
                    <a:pt x="101187" y="20296"/>
                    <a:pt x="78445" y="122"/>
                    <a:pt x="47617" y="122"/>
                  </a:cubicBezTo>
                  <a:cubicBezTo>
                    <a:pt x="19064" y="122"/>
                    <a:pt x="365" y="23323"/>
                    <a:pt x="365" y="45767"/>
                  </a:cubicBezTo>
                  <a:cubicBezTo>
                    <a:pt x="365" y="59889"/>
                    <a:pt x="12999" y="59889"/>
                    <a:pt x="13757" y="59889"/>
                  </a:cubicBezTo>
                  <a:cubicBezTo>
                    <a:pt x="18053" y="59889"/>
                    <a:pt x="26897" y="56863"/>
                    <a:pt x="26897" y="46524"/>
                  </a:cubicBezTo>
                  <a:cubicBezTo>
                    <a:pt x="26897" y="39967"/>
                    <a:pt x="22349" y="33410"/>
                    <a:pt x="13505" y="33410"/>
                  </a:cubicBezTo>
                  <a:cubicBezTo>
                    <a:pt x="11483" y="33410"/>
                    <a:pt x="10978" y="33410"/>
                    <a:pt x="10220" y="33662"/>
                  </a:cubicBezTo>
                  <a:cubicBezTo>
                    <a:pt x="16032" y="17270"/>
                    <a:pt x="29677" y="7939"/>
                    <a:pt x="44332" y="7939"/>
                  </a:cubicBezTo>
                  <a:cubicBezTo>
                    <a:pt x="67327" y="7939"/>
                    <a:pt x="78192" y="28366"/>
                    <a:pt x="78192" y="49046"/>
                  </a:cubicBezTo>
                  <a:cubicBezTo>
                    <a:pt x="78192" y="69220"/>
                    <a:pt x="65558" y="89143"/>
                    <a:pt x="51660" y="104778"/>
                  </a:cubicBezTo>
                  <a:lnTo>
                    <a:pt x="3145" y="158746"/>
                  </a:lnTo>
                  <a:cubicBezTo>
                    <a:pt x="365" y="161520"/>
                    <a:pt x="365" y="162024"/>
                    <a:pt x="365" y="168077"/>
                  </a:cubicBezTo>
                  <a:lnTo>
                    <a:pt x="94112" y="168077"/>
                  </a:lnTo>
                  <a:lnTo>
                    <a:pt x="101187" y="124196"/>
                  </a:lnTo>
                  <a:lnTo>
                    <a:pt x="94870" y="124196"/>
                  </a:lnTo>
                  <a:cubicBezTo>
                    <a:pt x="93606" y="131762"/>
                    <a:pt x="91838" y="142858"/>
                    <a:pt x="89311" y="146641"/>
                  </a:cubicBezTo>
                  <a:cubicBezTo>
                    <a:pt x="87542" y="148658"/>
                    <a:pt x="70865" y="148658"/>
                    <a:pt x="65305" y="148658"/>
                  </a:cubicBezTo>
                  <a:lnTo>
                    <a:pt x="19822" y="148658"/>
                  </a:lnTo>
                  <a:close/>
                </a:path>
              </a:pathLst>
            </a:custGeom>
            <a:grpFill/>
            <a:ln w="25363" cap="flat">
              <a:noFill/>
              <a:prstDash val="solid"/>
              <a:miter/>
            </a:ln>
          </p:spPr>
          <p:txBody>
            <a:bodyPr rtlCol="0" anchor="ctr"/>
            <a:lstStyle/>
            <a:p>
              <a:endParaRPr lang="en-US"/>
            </a:p>
          </p:txBody>
        </p:sp>
        <p:sp>
          <p:nvSpPr>
            <p:cNvPr id="1481" name="Freeform: Shape 1480">
              <a:extLst>
                <a:ext uri="{FF2B5EF4-FFF2-40B4-BE49-F238E27FC236}">
                  <a16:creationId xmlns:a16="http://schemas.microsoft.com/office/drawing/2014/main" id="{6030A55E-31D3-2616-60D1-0DC0F5A7C0D4}"/>
                </a:ext>
              </a:extLst>
            </p:cNvPr>
            <p:cNvSpPr/>
            <p:nvPr>
              <p:custDataLst>
                <p:tags r:id="rId227"/>
              </p:custDataLst>
            </p:nvPr>
          </p:nvSpPr>
          <p:spPr>
            <a:xfrm>
              <a:off x="11946028" y="5594960"/>
              <a:ext cx="26784" cy="26731"/>
            </a:xfrm>
            <a:custGeom>
              <a:avLst/>
              <a:gdLst>
                <a:gd name="connsiteX0" fmla="*/ 27155 w 26784"/>
                <a:gd name="connsiteY0" fmla="*/ 13488 h 26731"/>
                <a:gd name="connsiteX1" fmla="*/ 13762 w 26784"/>
                <a:gd name="connsiteY1" fmla="*/ 122 h 26731"/>
                <a:gd name="connsiteX2" fmla="*/ 370 w 26784"/>
                <a:gd name="connsiteY2" fmla="*/ 13488 h 26731"/>
                <a:gd name="connsiteX3" fmla="*/ 13762 w 26784"/>
                <a:gd name="connsiteY3" fmla="*/ 26853 h 26731"/>
                <a:gd name="connsiteX4" fmla="*/ 27155 w 26784"/>
                <a:gd name="connsiteY4" fmla="*/ 13488 h 26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84" h="26731">
                  <a:moveTo>
                    <a:pt x="27155" y="13488"/>
                  </a:moveTo>
                  <a:cubicBezTo>
                    <a:pt x="27155" y="6174"/>
                    <a:pt x="21090" y="122"/>
                    <a:pt x="13762" y="122"/>
                  </a:cubicBezTo>
                  <a:cubicBezTo>
                    <a:pt x="6434" y="122"/>
                    <a:pt x="370" y="6174"/>
                    <a:pt x="370" y="13488"/>
                  </a:cubicBezTo>
                  <a:cubicBezTo>
                    <a:pt x="370" y="20801"/>
                    <a:pt x="6434" y="26853"/>
                    <a:pt x="13762" y="26853"/>
                  </a:cubicBezTo>
                  <a:cubicBezTo>
                    <a:pt x="21090" y="26853"/>
                    <a:pt x="27155" y="20801"/>
                    <a:pt x="27155" y="13488"/>
                  </a:cubicBezTo>
                  <a:close/>
                </a:path>
              </a:pathLst>
            </a:custGeom>
            <a:grpFill/>
            <a:ln w="25363" cap="flat">
              <a:noFill/>
              <a:prstDash val="solid"/>
              <a:miter/>
            </a:ln>
          </p:spPr>
          <p:txBody>
            <a:bodyPr rtlCol="0" anchor="ctr"/>
            <a:lstStyle/>
            <a:p>
              <a:endParaRPr lang="en-US"/>
            </a:p>
          </p:txBody>
        </p:sp>
        <p:sp>
          <p:nvSpPr>
            <p:cNvPr id="1482" name="Freeform: Shape 1481">
              <a:extLst>
                <a:ext uri="{FF2B5EF4-FFF2-40B4-BE49-F238E27FC236}">
                  <a16:creationId xmlns:a16="http://schemas.microsoft.com/office/drawing/2014/main" id="{65C716A0-2549-E232-A802-D377518E6769}"/>
                </a:ext>
              </a:extLst>
            </p:cNvPr>
            <p:cNvSpPr/>
            <p:nvPr>
              <p:custDataLst>
                <p:tags r:id="rId228"/>
              </p:custDataLst>
            </p:nvPr>
          </p:nvSpPr>
          <p:spPr>
            <a:xfrm>
              <a:off x="12005101" y="5453736"/>
              <a:ext cx="104864" cy="173502"/>
            </a:xfrm>
            <a:custGeom>
              <a:avLst/>
              <a:gdLst>
                <a:gd name="connsiteX0" fmla="*/ 30948 w 104864"/>
                <a:gd name="connsiteY0" fmla="*/ 52828 h 173502"/>
                <a:gd name="connsiteX1" fmla="*/ 18313 w 104864"/>
                <a:gd name="connsiteY1" fmla="*/ 32401 h 173502"/>
                <a:gd name="connsiteX2" fmla="*/ 52679 w 104864"/>
                <a:gd name="connsiteY2" fmla="*/ 6426 h 173502"/>
                <a:gd name="connsiteX3" fmla="*/ 87297 w 104864"/>
                <a:gd name="connsiteY3" fmla="*/ 37697 h 173502"/>
                <a:gd name="connsiteX4" fmla="*/ 62281 w 104864"/>
                <a:gd name="connsiteY4" fmla="*/ 73003 h 173502"/>
                <a:gd name="connsiteX5" fmla="*/ 30948 w 104864"/>
                <a:gd name="connsiteY5" fmla="*/ 52828 h 173502"/>
                <a:gd name="connsiteX6" fmla="*/ 67840 w 104864"/>
                <a:gd name="connsiteY6" fmla="*/ 76786 h 173502"/>
                <a:gd name="connsiteX7" fmla="*/ 98415 w 104864"/>
                <a:gd name="connsiteY7" fmla="*/ 37697 h 173502"/>
                <a:gd name="connsiteX8" fmla="*/ 52932 w 104864"/>
                <a:gd name="connsiteY8" fmla="*/ 122 h 173502"/>
                <a:gd name="connsiteX9" fmla="*/ 7195 w 104864"/>
                <a:gd name="connsiteY9" fmla="*/ 42237 h 173502"/>
                <a:gd name="connsiteX10" fmla="*/ 18313 w 104864"/>
                <a:gd name="connsiteY10" fmla="*/ 69977 h 173502"/>
                <a:gd name="connsiteX11" fmla="*/ 36760 w 104864"/>
                <a:gd name="connsiteY11" fmla="*/ 83595 h 173502"/>
                <a:gd name="connsiteX12" fmla="*/ 373 w 104864"/>
                <a:gd name="connsiteY12" fmla="*/ 129997 h 173502"/>
                <a:gd name="connsiteX13" fmla="*/ 52679 w 104864"/>
                <a:gd name="connsiteY13" fmla="*/ 173625 h 173502"/>
                <a:gd name="connsiteX14" fmla="*/ 105238 w 104864"/>
                <a:gd name="connsiteY14" fmla="*/ 125710 h 173502"/>
                <a:gd name="connsiteX15" fmla="*/ 92856 w 104864"/>
                <a:gd name="connsiteY15" fmla="*/ 94691 h 173502"/>
                <a:gd name="connsiteX16" fmla="*/ 67840 w 104864"/>
                <a:gd name="connsiteY16" fmla="*/ 76786 h 173502"/>
                <a:gd name="connsiteX17" fmla="*/ 42571 w 104864"/>
                <a:gd name="connsiteY17" fmla="*/ 87378 h 173502"/>
                <a:gd name="connsiteX18" fmla="*/ 73652 w 104864"/>
                <a:gd name="connsiteY18" fmla="*/ 107048 h 173502"/>
                <a:gd name="connsiteX19" fmla="*/ 92603 w 104864"/>
                <a:gd name="connsiteY19" fmla="*/ 134788 h 173502"/>
                <a:gd name="connsiteX20" fmla="*/ 52932 w 104864"/>
                <a:gd name="connsiteY20" fmla="*/ 166563 h 173502"/>
                <a:gd name="connsiteX21" fmla="*/ 13007 w 104864"/>
                <a:gd name="connsiteY21" fmla="*/ 129997 h 173502"/>
                <a:gd name="connsiteX22" fmla="*/ 42571 w 104864"/>
                <a:gd name="connsiteY22" fmla="*/ 87378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4864" h="173502">
                  <a:moveTo>
                    <a:pt x="30948" y="52828"/>
                  </a:moveTo>
                  <a:cubicBezTo>
                    <a:pt x="19324" y="45263"/>
                    <a:pt x="18313" y="36688"/>
                    <a:pt x="18313" y="32401"/>
                  </a:cubicBezTo>
                  <a:cubicBezTo>
                    <a:pt x="18313" y="17018"/>
                    <a:pt x="34738" y="6426"/>
                    <a:pt x="52679" y="6426"/>
                  </a:cubicBezTo>
                  <a:cubicBezTo>
                    <a:pt x="71125" y="6426"/>
                    <a:pt x="87297" y="19540"/>
                    <a:pt x="87297" y="37697"/>
                  </a:cubicBezTo>
                  <a:cubicBezTo>
                    <a:pt x="87297" y="52072"/>
                    <a:pt x="77442" y="64177"/>
                    <a:pt x="62281" y="73003"/>
                  </a:cubicBezTo>
                  <a:lnTo>
                    <a:pt x="30948" y="52828"/>
                  </a:lnTo>
                  <a:close/>
                  <a:moveTo>
                    <a:pt x="67840" y="76786"/>
                  </a:moveTo>
                  <a:cubicBezTo>
                    <a:pt x="86033" y="67455"/>
                    <a:pt x="98415" y="54341"/>
                    <a:pt x="98415" y="37697"/>
                  </a:cubicBezTo>
                  <a:cubicBezTo>
                    <a:pt x="98415" y="14496"/>
                    <a:pt x="75926" y="122"/>
                    <a:pt x="52932" y="122"/>
                  </a:cubicBezTo>
                  <a:cubicBezTo>
                    <a:pt x="27663" y="122"/>
                    <a:pt x="7195" y="18783"/>
                    <a:pt x="7195" y="42237"/>
                  </a:cubicBezTo>
                  <a:cubicBezTo>
                    <a:pt x="7195" y="46776"/>
                    <a:pt x="7701" y="58124"/>
                    <a:pt x="18313" y="69977"/>
                  </a:cubicBezTo>
                  <a:cubicBezTo>
                    <a:pt x="21093" y="73003"/>
                    <a:pt x="30442" y="79308"/>
                    <a:pt x="36760" y="83595"/>
                  </a:cubicBezTo>
                  <a:cubicBezTo>
                    <a:pt x="22104" y="90908"/>
                    <a:pt x="373" y="105030"/>
                    <a:pt x="373" y="129997"/>
                  </a:cubicBezTo>
                  <a:cubicBezTo>
                    <a:pt x="373" y="156728"/>
                    <a:pt x="26147" y="173625"/>
                    <a:pt x="52679" y="173625"/>
                  </a:cubicBezTo>
                  <a:cubicBezTo>
                    <a:pt x="81232" y="173625"/>
                    <a:pt x="105238" y="152693"/>
                    <a:pt x="105238" y="125710"/>
                  </a:cubicBezTo>
                  <a:cubicBezTo>
                    <a:pt x="105238" y="116631"/>
                    <a:pt x="102458" y="105283"/>
                    <a:pt x="92856" y="94691"/>
                  </a:cubicBezTo>
                  <a:cubicBezTo>
                    <a:pt x="88055" y="89395"/>
                    <a:pt x="84012" y="86873"/>
                    <a:pt x="67840" y="76786"/>
                  </a:cubicBezTo>
                  <a:close/>
                  <a:moveTo>
                    <a:pt x="42571" y="87378"/>
                  </a:moveTo>
                  <a:lnTo>
                    <a:pt x="73652" y="107048"/>
                  </a:lnTo>
                  <a:cubicBezTo>
                    <a:pt x="80727" y="111839"/>
                    <a:pt x="92603" y="119405"/>
                    <a:pt x="92603" y="134788"/>
                  </a:cubicBezTo>
                  <a:cubicBezTo>
                    <a:pt x="92603" y="153450"/>
                    <a:pt x="73652" y="166563"/>
                    <a:pt x="52932" y="166563"/>
                  </a:cubicBezTo>
                  <a:cubicBezTo>
                    <a:pt x="31201" y="166563"/>
                    <a:pt x="13007" y="150928"/>
                    <a:pt x="13007" y="129997"/>
                  </a:cubicBezTo>
                  <a:cubicBezTo>
                    <a:pt x="13007" y="115370"/>
                    <a:pt x="21093" y="99230"/>
                    <a:pt x="42571" y="87378"/>
                  </a:cubicBezTo>
                  <a:close/>
                </a:path>
              </a:pathLst>
            </a:custGeom>
            <a:grpFill/>
            <a:ln w="25363" cap="flat">
              <a:noFill/>
              <a:prstDash val="solid"/>
              <a:miter/>
            </a:ln>
          </p:spPr>
          <p:txBody>
            <a:bodyPr rtlCol="0" anchor="ctr"/>
            <a:lstStyle/>
            <a:p>
              <a:endParaRPr lang="en-US"/>
            </a:p>
          </p:txBody>
        </p:sp>
        <p:sp>
          <p:nvSpPr>
            <p:cNvPr id="1483" name="Freeform: Shape 1482">
              <a:extLst>
                <a:ext uri="{FF2B5EF4-FFF2-40B4-BE49-F238E27FC236}">
                  <a16:creationId xmlns:a16="http://schemas.microsoft.com/office/drawing/2014/main" id="{424081AA-5677-E701-9415-29782C505BF6}"/>
                </a:ext>
              </a:extLst>
            </p:cNvPr>
            <p:cNvSpPr/>
            <p:nvPr>
              <p:custDataLst>
                <p:tags r:id="rId229"/>
              </p:custDataLst>
            </p:nvPr>
          </p:nvSpPr>
          <p:spPr>
            <a:xfrm>
              <a:off x="12219211" y="5432553"/>
              <a:ext cx="181934" cy="203260"/>
            </a:xfrm>
            <a:custGeom>
              <a:avLst/>
              <a:gdLst>
                <a:gd name="connsiteX0" fmla="*/ 159321 w 181934"/>
                <a:gd name="connsiteY0" fmla="*/ 9705 h 203260"/>
                <a:gd name="connsiteX1" fmla="*/ 161342 w 181934"/>
                <a:gd name="connsiteY1" fmla="*/ 5165 h 203260"/>
                <a:gd name="connsiteX2" fmla="*/ 156289 w 181934"/>
                <a:gd name="connsiteY2" fmla="*/ 122 h 203260"/>
                <a:gd name="connsiteX3" fmla="*/ 150982 w 181934"/>
                <a:gd name="connsiteY3" fmla="*/ 3652 h 203260"/>
                <a:gd name="connsiteX4" fmla="*/ 102972 w 181934"/>
                <a:gd name="connsiteY4" fmla="*/ 27610 h 203260"/>
                <a:gd name="connsiteX5" fmla="*/ 55719 w 181934"/>
                <a:gd name="connsiteY5" fmla="*/ 8192 h 203260"/>
                <a:gd name="connsiteX6" fmla="*/ 37526 w 181934"/>
                <a:gd name="connsiteY6" fmla="*/ 122 h 203260"/>
                <a:gd name="connsiteX7" fmla="*/ 381 w 181934"/>
                <a:gd name="connsiteY7" fmla="*/ 50811 h 203260"/>
                <a:gd name="connsiteX8" fmla="*/ 37526 w 181934"/>
                <a:gd name="connsiteY8" fmla="*/ 101752 h 203260"/>
                <a:gd name="connsiteX9" fmla="*/ 70375 w 181934"/>
                <a:gd name="connsiteY9" fmla="*/ 51063 h 203260"/>
                <a:gd name="connsiteX10" fmla="*/ 65069 w 181934"/>
                <a:gd name="connsiteY10" fmla="*/ 22566 h 203260"/>
                <a:gd name="connsiteX11" fmla="*/ 103224 w 181934"/>
                <a:gd name="connsiteY11" fmla="*/ 33158 h 203260"/>
                <a:gd name="connsiteX12" fmla="*/ 136832 w 181934"/>
                <a:gd name="connsiteY12" fmla="*/ 24331 h 203260"/>
                <a:gd name="connsiteX13" fmla="*/ 137084 w 181934"/>
                <a:gd name="connsiteY13" fmla="*/ 24584 h 203260"/>
                <a:gd name="connsiteX14" fmla="*/ 23628 w 181934"/>
                <a:gd name="connsiteY14" fmla="*/ 193295 h 203260"/>
                <a:gd name="connsiteX15" fmla="*/ 21354 w 181934"/>
                <a:gd name="connsiteY15" fmla="*/ 198339 h 203260"/>
                <a:gd name="connsiteX16" fmla="*/ 26408 w 181934"/>
                <a:gd name="connsiteY16" fmla="*/ 203382 h 203260"/>
                <a:gd name="connsiteX17" fmla="*/ 31462 w 181934"/>
                <a:gd name="connsiteY17" fmla="*/ 199600 h 203260"/>
                <a:gd name="connsiteX18" fmla="*/ 159321 w 181934"/>
                <a:gd name="connsiteY18" fmla="*/ 9705 h 203260"/>
                <a:gd name="connsiteX19" fmla="*/ 37779 w 181934"/>
                <a:gd name="connsiteY19" fmla="*/ 96204 h 203260"/>
                <a:gd name="connsiteX20" fmla="*/ 16048 w 181934"/>
                <a:gd name="connsiteY20" fmla="*/ 51063 h 203260"/>
                <a:gd name="connsiteX21" fmla="*/ 37779 w 181934"/>
                <a:gd name="connsiteY21" fmla="*/ 5670 h 203260"/>
                <a:gd name="connsiteX22" fmla="*/ 64058 w 181934"/>
                <a:gd name="connsiteY22" fmla="*/ 50811 h 203260"/>
                <a:gd name="connsiteX23" fmla="*/ 37779 w 181934"/>
                <a:gd name="connsiteY23" fmla="*/ 96204 h 203260"/>
                <a:gd name="connsiteX24" fmla="*/ 149719 w 181934"/>
                <a:gd name="connsiteY24" fmla="*/ 197834 h 203260"/>
                <a:gd name="connsiteX25" fmla="*/ 127988 w 181934"/>
                <a:gd name="connsiteY25" fmla="*/ 152693 h 203260"/>
                <a:gd name="connsiteX26" fmla="*/ 149719 w 181934"/>
                <a:gd name="connsiteY26" fmla="*/ 107300 h 203260"/>
                <a:gd name="connsiteX27" fmla="*/ 175998 w 181934"/>
                <a:gd name="connsiteY27" fmla="*/ 152441 h 203260"/>
                <a:gd name="connsiteX28" fmla="*/ 149719 w 181934"/>
                <a:gd name="connsiteY28" fmla="*/ 197834 h 203260"/>
                <a:gd name="connsiteX29" fmla="*/ 182315 w 181934"/>
                <a:gd name="connsiteY29" fmla="*/ 152693 h 203260"/>
                <a:gd name="connsiteX30" fmla="*/ 149466 w 181934"/>
                <a:gd name="connsiteY30" fmla="*/ 101752 h 203260"/>
                <a:gd name="connsiteX31" fmla="*/ 112321 w 181934"/>
                <a:gd name="connsiteY31" fmla="*/ 152441 h 203260"/>
                <a:gd name="connsiteX32" fmla="*/ 149466 w 181934"/>
                <a:gd name="connsiteY32" fmla="*/ 203382 h 203260"/>
                <a:gd name="connsiteX33" fmla="*/ 182315 w 181934"/>
                <a:gd name="connsiteY33" fmla="*/ 152693 h 2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1934" h="203260">
                  <a:moveTo>
                    <a:pt x="159321" y="9705"/>
                  </a:moveTo>
                  <a:cubicBezTo>
                    <a:pt x="160837" y="7435"/>
                    <a:pt x="161342" y="6679"/>
                    <a:pt x="161342" y="5165"/>
                  </a:cubicBezTo>
                  <a:cubicBezTo>
                    <a:pt x="161342" y="2391"/>
                    <a:pt x="159068" y="122"/>
                    <a:pt x="156289" y="122"/>
                  </a:cubicBezTo>
                  <a:cubicBezTo>
                    <a:pt x="153762" y="122"/>
                    <a:pt x="152498" y="1887"/>
                    <a:pt x="150982" y="3652"/>
                  </a:cubicBezTo>
                  <a:cubicBezTo>
                    <a:pt x="138348" y="20801"/>
                    <a:pt x="121418" y="27610"/>
                    <a:pt x="102972" y="27610"/>
                  </a:cubicBezTo>
                  <a:cubicBezTo>
                    <a:pt x="85284" y="27610"/>
                    <a:pt x="69617" y="21305"/>
                    <a:pt x="55719" y="8192"/>
                  </a:cubicBezTo>
                  <a:cubicBezTo>
                    <a:pt x="50918" y="3905"/>
                    <a:pt x="45612" y="122"/>
                    <a:pt x="37526" y="122"/>
                  </a:cubicBezTo>
                  <a:cubicBezTo>
                    <a:pt x="18322" y="122"/>
                    <a:pt x="381" y="21305"/>
                    <a:pt x="381" y="50811"/>
                  </a:cubicBezTo>
                  <a:cubicBezTo>
                    <a:pt x="381" y="81325"/>
                    <a:pt x="18574" y="101752"/>
                    <a:pt x="37526" y="101752"/>
                  </a:cubicBezTo>
                  <a:cubicBezTo>
                    <a:pt x="55972" y="101752"/>
                    <a:pt x="70375" y="79308"/>
                    <a:pt x="70375" y="51063"/>
                  </a:cubicBezTo>
                  <a:cubicBezTo>
                    <a:pt x="70375" y="47532"/>
                    <a:pt x="70375" y="35680"/>
                    <a:pt x="65069" y="22566"/>
                  </a:cubicBezTo>
                  <a:cubicBezTo>
                    <a:pt x="81493" y="31897"/>
                    <a:pt x="94128" y="33158"/>
                    <a:pt x="103224" y="33158"/>
                  </a:cubicBezTo>
                  <a:cubicBezTo>
                    <a:pt x="122429" y="33158"/>
                    <a:pt x="135316" y="25340"/>
                    <a:pt x="136832" y="24331"/>
                  </a:cubicBezTo>
                  <a:lnTo>
                    <a:pt x="137084" y="24584"/>
                  </a:lnTo>
                  <a:lnTo>
                    <a:pt x="23628" y="193295"/>
                  </a:lnTo>
                  <a:cubicBezTo>
                    <a:pt x="21354" y="196573"/>
                    <a:pt x="21354" y="197834"/>
                    <a:pt x="21354" y="198339"/>
                  </a:cubicBezTo>
                  <a:cubicBezTo>
                    <a:pt x="21354" y="201113"/>
                    <a:pt x="23881" y="203382"/>
                    <a:pt x="26408" y="203382"/>
                  </a:cubicBezTo>
                  <a:cubicBezTo>
                    <a:pt x="28935" y="203382"/>
                    <a:pt x="29440" y="202374"/>
                    <a:pt x="31462" y="199600"/>
                  </a:cubicBezTo>
                  <a:lnTo>
                    <a:pt x="159321" y="9705"/>
                  </a:lnTo>
                  <a:close/>
                  <a:moveTo>
                    <a:pt x="37779" y="96204"/>
                  </a:moveTo>
                  <a:cubicBezTo>
                    <a:pt x="32725" y="96204"/>
                    <a:pt x="16048" y="92926"/>
                    <a:pt x="16048" y="51063"/>
                  </a:cubicBezTo>
                  <a:cubicBezTo>
                    <a:pt x="16048" y="8948"/>
                    <a:pt x="32472" y="5670"/>
                    <a:pt x="37779" y="5670"/>
                  </a:cubicBezTo>
                  <a:cubicBezTo>
                    <a:pt x="51171" y="5670"/>
                    <a:pt x="64058" y="24331"/>
                    <a:pt x="64058" y="50811"/>
                  </a:cubicBezTo>
                  <a:cubicBezTo>
                    <a:pt x="64058" y="78047"/>
                    <a:pt x="50918" y="96204"/>
                    <a:pt x="37779" y="96204"/>
                  </a:cubicBezTo>
                  <a:close/>
                  <a:moveTo>
                    <a:pt x="149719" y="197834"/>
                  </a:moveTo>
                  <a:cubicBezTo>
                    <a:pt x="144665" y="197834"/>
                    <a:pt x="127988" y="194556"/>
                    <a:pt x="127988" y="152693"/>
                  </a:cubicBezTo>
                  <a:cubicBezTo>
                    <a:pt x="127988" y="110579"/>
                    <a:pt x="144412" y="107300"/>
                    <a:pt x="149719" y="107300"/>
                  </a:cubicBezTo>
                  <a:cubicBezTo>
                    <a:pt x="163111" y="107300"/>
                    <a:pt x="175998" y="125962"/>
                    <a:pt x="175998" y="152441"/>
                  </a:cubicBezTo>
                  <a:cubicBezTo>
                    <a:pt x="175998" y="179677"/>
                    <a:pt x="162858" y="197834"/>
                    <a:pt x="149719" y="197834"/>
                  </a:cubicBezTo>
                  <a:close/>
                  <a:moveTo>
                    <a:pt x="182315" y="152693"/>
                  </a:moveTo>
                  <a:cubicBezTo>
                    <a:pt x="182315" y="123692"/>
                    <a:pt x="167407" y="101752"/>
                    <a:pt x="149466" y="101752"/>
                  </a:cubicBezTo>
                  <a:cubicBezTo>
                    <a:pt x="130262" y="101752"/>
                    <a:pt x="112321" y="122936"/>
                    <a:pt x="112321" y="152441"/>
                  </a:cubicBezTo>
                  <a:cubicBezTo>
                    <a:pt x="112321" y="182955"/>
                    <a:pt x="130515" y="203382"/>
                    <a:pt x="149466" y="203382"/>
                  </a:cubicBezTo>
                  <a:cubicBezTo>
                    <a:pt x="167912" y="203382"/>
                    <a:pt x="182315" y="180938"/>
                    <a:pt x="182315" y="152693"/>
                  </a:cubicBezTo>
                  <a:close/>
                </a:path>
              </a:pathLst>
            </a:custGeom>
            <a:grpFill/>
            <a:ln w="25363" cap="flat">
              <a:noFill/>
              <a:prstDash val="solid"/>
              <a:miter/>
            </a:ln>
          </p:spPr>
          <p:txBody>
            <a:bodyPr rtlCol="0" anchor="ctr"/>
            <a:lstStyle/>
            <a:p>
              <a:endParaRPr lang="en-US"/>
            </a:p>
          </p:txBody>
        </p:sp>
        <p:sp>
          <p:nvSpPr>
            <p:cNvPr id="1484" name="Freeform: Shape 1483">
              <a:extLst>
                <a:ext uri="{FF2B5EF4-FFF2-40B4-BE49-F238E27FC236}">
                  <a16:creationId xmlns:a16="http://schemas.microsoft.com/office/drawing/2014/main" id="{1E129798-65F6-AB02-0950-C601F2D463F9}"/>
                </a:ext>
              </a:extLst>
            </p:cNvPr>
            <p:cNvSpPr/>
            <p:nvPr>
              <p:custDataLst>
                <p:tags r:id="rId230"/>
              </p:custDataLst>
            </p:nvPr>
          </p:nvSpPr>
          <p:spPr>
            <a:xfrm>
              <a:off x="12883314" y="5409857"/>
              <a:ext cx="10107" cy="302621"/>
            </a:xfrm>
            <a:custGeom>
              <a:avLst/>
              <a:gdLst>
                <a:gd name="connsiteX0" fmla="*/ 0 w 10107"/>
                <a:gd name="connsiteY0" fmla="*/ 0 h 302621"/>
                <a:gd name="connsiteX1" fmla="*/ 10108 w 10107"/>
                <a:gd name="connsiteY1" fmla="*/ 0 h 302621"/>
                <a:gd name="connsiteX2" fmla="*/ 10108 w 10107"/>
                <a:gd name="connsiteY2" fmla="*/ 302621 h 302621"/>
                <a:gd name="connsiteX3" fmla="*/ 0 w 10107"/>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07" h="302621">
                  <a:moveTo>
                    <a:pt x="0" y="0"/>
                  </a:moveTo>
                  <a:lnTo>
                    <a:pt x="10108" y="0"/>
                  </a:lnTo>
                  <a:lnTo>
                    <a:pt x="10108" y="302621"/>
                  </a:lnTo>
                  <a:lnTo>
                    <a:pt x="0" y="302621"/>
                  </a:lnTo>
                  <a:close/>
                </a:path>
              </a:pathLst>
            </a:custGeom>
            <a:grpFill/>
            <a:ln w="25363" cap="flat">
              <a:noFill/>
              <a:prstDash val="solid"/>
              <a:miter/>
            </a:ln>
          </p:spPr>
          <p:txBody>
            <a:bodyPr rtlCol="0" anchor="ctr"/>
            <a:lstStyle/>
            <a:p>
              <a:endParaRPr lang="en-US"/>
            </a:p>
          </p:txBody>
        </p:sp>
        <p:sp>
          <p:nvSpPr>
            <p:cNvPr id="1485" name="Freeform: Shape 1484">
              <a:extLst>
                <a:ext uri="{FF2B5EF4-FFF2-40B4-BE49-F238E27FC236}">
                  <a16:creationId xmlns:a16="http://schemas.microsoft.com/office/drawing/2014/main" id="{214F941C-74FA-1B1B-3856-A183CC9B96CA}"/>
                </a:ext>
              </a:extLst>
            </p:cNvPr>
            <p:cNvSpPr/>
            <p:nvPr>
              <p:custDataLst>
                <p:tags r:id="rId231"/>
              </p:custDataLst>
            </p:nvPr>
          </p:nvSpPr>
          <p:spPr>
            <a:xfrm>
              <a:off x="4106655" y="5712479"/>
              <a:ext cx="8781711" cy="10087"/>
            </a:xfrm>
            <a:custGeom>
              <a:avLst/>
              <a:gdLst>
                <a:gd name="connsiteX0" fmla="*/ 0 w 8781711"/>
                <a:gd name="connsiteY0" fmla="*/ 0 h 10087"/>
                <a:gd name="connsiteX1" fmla="*/ 8781711 w 8781711"/>
                <a:gd name="connsiteY1" fmla="*/ 0 h 10087"/>
                <a:gd name="connsiteX2" fmla="*/ 8781711 w 8781711"/>
                <a:gd name="connsiteY2" fmla="*/ 10087 h 10087"/>
                <a:gd name="connsiteX3" fmla="*/ 0 w 8781711"/>
                <a:gd name="connsiteY3" fmla="*/ 10087 h 10087"/>
              </a:gdLst>
              <a:ahLst/>
              <a:cxnLst>
                <a:cxn ang="0">
                  <a:pos x="connsiteX0" y="connsiteY0"/>
                </a:cxn>
                <a:cxn ang="0">
                  <a:pos x="connsiteX1" y="connsiteY1"/>
                </a:cxn>
                <a:cxn ang="0">
                  <a:pos x="connsiteX2" y="connsiteY2"/>
                </a:cxn>
                <a:cxn ang="0">
                  <a:pos x="connsiteX3" y="connsiteY3"/>
                </a:cxn>
              </a:cxnLst>
              <a:rect l="l" t="t" r="r" b="b"/>
              <a:pathLst>
                <a:path w="8781711" h="10087">
                  <a:moveTo>
                    <a:pt x="0" y="0"/>
                  </a:moveTo>
                  <a:lnTo>
                    <a:pt x="8781711" y="0"/>
                  </a:lnTo>
                  <a:lnTo>
                    <a:pt x="8781711" y="10087"/>
                  </a:lnTo>
                  <a:lnTo>
                    <a:pt x="0" y="10087"/>
                  </a:lnTo>
                  <a:close/>
                </a:path>
              </a:pathLst>
            </a:custGeom>
            <a:grpFill/>
            <a:ln w="25363" cap="flat">
              <a:noFill/>
              <a:prstDash val="solid"/>
              <a:miter/>
            </a:ln>
          </p:spPr>
          <p:txBody>
            <a:bodyPr rtlCol="0" anchor="ctr"/>
            <a:lstStyle/>
            <a:p>
              <a:endParaRPr lang="en-US"/>
            </a:p>
          </p:txBody>
        </p:sp>
      </p:grpSp>
    </p:spTree>
    <p:extLst>
      <p:ext uri="{BB962C8B-B14F-4D97-AF65-F5344CB8AC3E}">
        <p14:creationId xmlns:p14="http://schemas.microsoft.com/office/powerpoint/2010/main" val="37339021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385E3-009A-AF54-16F4-9E53CEA36E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3F4424-5760-EA69-5275-606A5008B459}"/>
              </a:ext>
            </a:extLst>
          </p:cNvPr>
          <p:cNvSpPr>
            <a:spLocks noGrp="1"/>
          </p:cNvSpPr>
          <p:nvPr>
            <p:ph type="title"/>
          </p:nvPr>
        </p:nvSpPr>
        <p:spPr>
          <a:xfrm>
            <a:off x="550861" y="580363"/>
            <a:ext cx="5878513" cy="1333055"/>
          </a:xfrm>
        </p:spPr>
        <p:txBody>
          <a:bodyPr vert="horz" wrap="square" lIns="0" tIns="0" rIns="0" bIns="0" rtlCol="0" anchor="t" anchorCtr="0">
            <a:normAutofit/>
          </a:bodyPr>
          <a:lstStyle/>
          <a:p>
            <a:r>
              <a:rPr lang="en-US" sz="3000" dirty="0"/>
              <a:t>Case study – Angular Precision</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CF84A05-2F18-4E6B-A22F-DC8F4E62F350}"/>
                  </a:ext>
                </a:extLst>
              </p:cNvPr>
              <p:cNvSpPr txBox="1"/>
              <p:nvPr/>
            </p:nvSpPr>
            <p:spPr>
              <a:xfrm>
                <a:off x="969638" y="3429000"/>
                <a:ext cx="7838460" cy="2379241"/>
              </a:xfrm>
              <a:prstGeom prst="rect">
                <a:avLst/>
              </a:prstGeom>
            </p:spPr>
            <p:txBody>
              <a:bodyPr vert="horz" wrap="square" lIns="0" tIns="0" rIns="0" bIns="0" rtlCol="0" anchor="t">
                <a:normAutofit/>
              </a:bodyPr>
              <a:lstStyle/>
              <a:p>
                <a:pPr marL="285750" indent="-228600">
                  <a:lnSpc>
                    <a:spcPct val="110000"/>
                  </a:lnSpc>
                  <a:spcAft>
                    <a:spcPts val="800"/>
                  </a:spcAft>
                  <a:buFont typeface="Arial" panose="020B0604020202020204" pitchFamily="34" charset="0"/>
                  <a:buChar char="•"/>
                </a:pPr>
                <a:endParaRPr lang="en-US" dirty="0">
                  <a:solidFill>
                    <a:schemeClr val="tx1">
                      <a:alpha val="60000"/>
                    </a:schemeClr>
                  </a:solidFill>
                </a:endParaRPr>
              </a:p>
              <a:p>
                <a:pPr marL="57150">
                  <a:lnSpc>
                    <a:spcPct val="110000"/>
                  </a:lnSpc>
                  <a:spcAft>
                    <a:spcPts val="800"/>
                  </a:spcAft>
                </a:pPr>
                <a:r>
                  <a:rPr lang="en-US" dirty="0">
                    <a:solidFill>
                      <a:schemeClr val="tx1">
                        <a:alpha val="60000"/>
                      </a:schemeClr>
                    </a:solidFill>
                  </a:rPr>
                  <a:t>The table represents the percentage of events of which the 90% sky areas are less than the threshold indicated in each column. The 45° networks outperform the other networks and the T configuration. In particular,  the T is comparable when considering the few high-precision sources,  however, the performance degrades significantly for sources with precision worse than 1000 </a:t>
                </a:r>
                <a14:m>
                  <m:oMath xmlns:m="http://schemas.openxmlformats.org/officeDocument/2006/math">
                    <m:sSup>
                      <m:sSupPr>
                        <m:ctrlPr>
                          <a:rPr lang="en-US" i="1" smtClean="0">
                            <a:solidFill>
                              <a:schemeClr val="tx1">
                                <a:alpha val="60000"/>
                              </a:schemeClr>
                            </a:solidFill>
                            <a:latin typeface="Cambria Math" panose="02040503050406030204" pitchFamily="18" charset="0"/>
                          </a:rPr>
                        </m:ctrlPr>
                      </m:sSupPr>
                      <m:e>
                        <m:r>
                          <a:rPr lang="it-IT" b="0" i="1" smtClean="0">
                            <a:solidFill>
                              <a:schemeClr val="tx1">
                                <a:alpha val="60000"/>
                              </a:schemeClr>
                            </a:solidFill>
                            <a:latin typeface="Cambria Math" panose="02040503050406030204" pitchFamily="18" charset="0"/>
                          </a:rPr>
                          <m:t>𝑑𝑒𝑔</m:t>
                        </m:r>
                      </m:e>
                      <m:sup>
                        <m:r>
                          <a:rPr lang="en-US" i="1" smtClean="0">
                            <a:solidFill>
                              <a:schemeClr val="tx1">
                                <a:alpha val="60000"/>
                              </a:schemeClr>
                            </a:solidFill>
                            <a:latin typeface="Cambria Math" panose="02040503050406030204" pitchFamily="18" charset="0"/>
                          </a:rPr>
                          <m:t>2</m:t>
                        </m:r>
                      </m:sup>
                    </m:sSup>
                  </m:oMath>
                </a14:m>
                <a:r>
                  <a:rPr lang="en-US" dirty="0">
                    <a:solidFill>
                      <a:schemeClr val="tx1">
                        <a:alpha val="60000"/>
                      </a:schemeClr>
                    </a:solidFill>
                  </a:rPr>
                  <a:t>.</a:t>
                </a:r>
              </a:p>
              <a:p>
                <a:pPr marL="285750" indent="-228600">
                  <a:lnSpc>
                    <a:spcPct val="110000"/>
                  </a:lnSpc>
                  <a:spcAft>
                    <a:spcPts val="800"/>
                  </a:spcAft>
                  <a:buFont typeface="Arial" panose="020B0604020202020204" pitchFamily="34" charset="0"/>
                  <a:buChar char="•"/>
                </a:pPr>
                <a:endParaRPr lang="en-US" dirty="0">
                  <a:solidFill>
                    <a:schemeClr val="tx1">
                      <a:alpha val="60000"/>
                    </a:schemeClr>
                  </a:solidFill>
                </a:endParaRPr>
              </a:p>
            </p:txBody>
          </p:sp>
        </mc:Choice>
        <mc:Fallback xmlns="">
          <p:sp>
            <p:nvSpPr>
              <p:cNvPr id="3" name="TextBox 2">
                <a:extLst>
                  <a:ext uri="{FF2B5EF4-FFF2-40B4-BE49-F238E27FC236}">
                    <a16:creationId xmlns:a16="http://schemas.microsoft.com/office/drawing/2014/main" id="{8CF84A05-2F18-4E6B-A22F-DC8F4E62F350}"/>
                  </a:ext>
                </a:extLst>
              </p:cNvPr>
              <p:cNvSpPr txBox="1">
                <a:spLocks noRot="1" noChangeAspect="1" noMove="1" noResize="1" noEditPoints="1" noAdjustHandles="1" noChangeArrowheads="1" noChangeShapeType="1" noTextEdit="1"/>
              </p:cNvSpPr>
              <p:nvPr/>
            </p:nvSpPr>
            <p:spPr>
              <a:xfrm>
                <a:off x="969638" y="3429000"/>
                <a:ext cx="7838460" cy="2379241"/>
              </a:xfrm>
              <a:prstGeom prst="rect">
                <a:avLst/>
              </a:prstGeom>
              <a:blipFill>
                <a:blip r:embed="rId225"/>
                <a:stretch>
                  <a:fillRect l="-1089"/>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87CFF543-4116-DADA-D06E-614439B8475F}"/>
              </a:ext>
            </a:extLst>
          </p:cNvPr>
          <p:cNvSpPr>
            <a:spLocks noGrp="1"/>
          </p:cNvSpPr>
          <p:nvPr>
            <p:ph type="dt" sz="half" idx="10"/>
          </p:nvPr>
        </p:nvSpPr>
        <p:spPr>
          <a:xfrm>
            <a:off x="550863" y="6507212"/>
            <a:ext cx="2628900" cy="153888"/>
          </a:xfrm>
        </p:spPr>
        <p:txBody>
          <a:bodyPr vert="horz" wrap="square" lIns="0" tIns="0" rIns="0" bIns="0" rtlCol="0" anchor="ctr">
            <a:normAutofit/>
          </a:bodyPr>
          <a:lstStyle/>
          <a:p>
            <a:pPr>
              <a:spcAft>
                <a:spcPts val="600"/>
              </a:spcAft>
            </a:pPr>
            <a:r>
              <a:rPr lang="en-US" sz="1000" dirty="0"/>
              <a:t>13/6/25</a:t>
            </a:r>
            <a:endParaRPr lang="en-US" dirty="0">
              <a:solidFill>
                <a:schemeClr val="tx1">
                  <a:alpha val="80000"/>
                </a:schemeClr>
              </a:solidFill>
            </a:endParaRPr>
          </a:p>
        </p:txBody>
      </p:sp>
      <p:sp>
        <p:nvSpPr>
          <p:cNvPr id="5" name="Footer Placeholder 4">
            <a:extLst>
              <a:ext uri="{FF2B5EF4-FFF2-40B4-BE49-F238E27FC236}">
                <a16:creationId xmlns:a16="http://schemas.microsoft.com/office/drawing/2014/main" id="{F1144A00-15F2-592D-3D5D-CCC80B074AE5}"/>
              </a:ext>
            </a:extLst>
          </p:cNvPr>
          <p:cNvSpPr>
            <a:spLocks noGrp="1"/>
          </p:cNvSpPr>
          <p:nvPr>
            <p:ph type="ftr" sz="quarter" idx="11"/>
          </p:nvPr>
        </p:nvSpPr>
        <p:spPr>
          <a:xfrm>
            <a:off x="3359150" y="6507212"/>
            <a:ext cx="6379210" cy="153888"/>
          </a:xfrm>
        </p:spPr>
        <p:txBody>
          <a:bodyPr vert="horz" wrap="square" lIns="0" tIns="0" rIns="0" bIns="0" rtlCol="0" anchor="ctr">
            <a:normAutofit/>
          </a:bodyPr>
          <a:lstStyle/>
          <a:p>
            <a:pPr>
              <a:spcAft>
                <a:spcPts val="600"/>
              </a:spcAft>
            </a:pPr>
            <a:r>
              <a:rPr lang="en-US" kern="1200" dirty="0">
                <a:solidFill>
                  <a:schemeClr val="tx1">
                    <a:alpha val="80000"/>
                  </a:schemeClr>
                </a:solidFill>
                <a:latin typeface="+mn-lt"/>
                <a:ea typeface="+mn-ea"/>
                <a:cs typeface="+mn-cs"/>
              </a:rPr>
              <a:t>Andrea Begnoni</a:t>
            </a:r>
          </a:p>
        </p:txBody>
      </p:sp>
      <p:sp>
        <p:nvSpPr>
          <p:cNvPr id="6" name="Slide Number Placeholder 5">
            <a:extLst>
              <a:ext uri="{FF2B5EF4-FFF2-40B4-BE49-F238E27FC236}">
                <a16:creationId xmlns:a16="http://schemas.microsoft.com/office/drawing/2014/main" id="{9A37692F-6470-DA05-81EC-C5681C44D56B}"/>
              </a:ext>
            </a:extLst>
          </p:cNvPr>
          <p:cNvSpPr>
            <a:spLocks noGrp="1"/>
          </p:cNvSpPr>
          <p:nvPr>
            <p:ph type="sldNum" sz="quarter" idx="12"/>
          </p:nvPr>
        </p:nvSpPr>
        <p:spPr>
          <a:xfrm>
            <a:off x="9948863" y="6507212"/>
            <a:ext cx="1692274" cy="153888"/>
          </a:xfrm>
        </p:spPr>
        <p:txBody>
          <a:bodyPr vert="horz" wrap="square" lIns="0" tIns="0" rIns="0" bIns="0" rtlCol="0" anchor="ctr">
            <a:normAutofit/>
          </a:bodyPr>
          <a:lstStyle/>
          <a:p>
            <a:pPr>
              <a:spcAft>
                <a:spcPts val="600"/>
              </a:spcAft>
            </a:pPr>
            <a:fld id="{DBA1B0FB-D917-4C8C-928F-313BD683BF39}" type="slidenum">
              <a:rPr lang="en-US" smtClean="0">
                <a:solidFill>
                  <a:schemeClr val="tx1">
                    <a:alpha val="80000"/>
                  </a:schemeClr>
                </a:solidFill>
              </a:rPr>
              <a:pPr>
                <a:spcAft>
                  <a:spcPts val="600"/>
                </a:spcAft>
              </a:pPr>
              <a:t>34</a:t>
            </a:fld>
            <a:endParaRPr lang="en-US">
              <a:solidFill>
                <a:schemeClr val="tx1">
                  <a:alpha val="80000"/>
                </a:schemeClr>
              </a:solidFill>
            </a:endParaRPr>
          </a:p>
        </p:txBody>
      </p:sp>
      <p:pic>
        <p:nvPicPr>
          <p:cNvPr id="1360" name="Picture 1359" descr="A blue grid with white dots and stars&#10;&#10;Description automatically generated with medium confidence">
            <a:extLst>
              <a:ext uri="{FF2B5EF4-FFF2-40B4-BE49-F238E27FC236}">
                <a16:creationId xmlns:a16="http://schemas.microsoft.com/office/drawing/2014/main" id="{CC36904E-D12D-4E12-392F-E811A2BD2169}"/>
              </a:ext>
            </a:extLst>
          </p:cNvPr>
          <p:cNvPicPr>
            <a:picLocks noChangeAspect="1"/>
          </p:cNvPicPr>
          <p:nvPr/>
        </p:nvPicPr>
        <p:blipFill rotWithShape="1">
          <a:blip r:embed="rId226"/>
          <a:srcRect l="29979" r="13772" b="2"/>
          <a:stretch/>
        </p:blipFill>
        <p:spPr>
          <a:xfrm>
            <a:off x="8404241" y="3354355"/>
            <a:ext cx="5132388" cy="5132388"/>
          </a:xfrm>
          <a:custGeom>
            <a:avLst/>
            <a:gdLst/>
            <a:ahLst/>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p:spPr>
      </p:pic>
      <p:grpSp>
        <p:nvGrpSpPr>
          <p:cNvPr id="1812" name="Group 1811" descr="\documentclass{article}&#10;\usepackage{amsmath}&#10;\pagestyle{empty}&#10;\begin{document}&#10;&#10;\begin{tabular}{|c|c|c|c|c|}&#10;\hline&#10;Network &amp;  $\Omega$ $&lt;$ 10 deg$^2$ &amp; $\Omega$ $&lt;$ 100 deg$^2$ &amp; $\Omega$ $&lt;$ 1000 deg$^2$ &amp; $\Omega$ $&lt;$ Whole sky  \\&#10;\hline&#10;T &amp; 0.31 \% &amp; 3.86 \% &amp; 12.65 \% &amp; 34.24 \% \\&#10;2L\_0 &amp; 0.23 \% &amp; 4.68 \% &amp; 32.91 \% &amp; 75.43 \% \\&#10;2L\_45 &amp; 1.01 \% &amp; 9.63 \% &amp; 34.04 \% &amp; 72.22 \% \\&#10;2L\_290K\_0 &amp; 0.18 \% &amp; 3.79 \% &amp; 30.14 \% &amp; 72.49 \% \\&#10;2L\_290K\_45 &amp; 0.81 \% &amp; 8.67 \% &amp; 32.18 \% &amp; 68.72 \% \\&#10;\hline&#10;\end{tabular}&#10;&#10;\end{document}&#10;" title="IguanaTex Vector Display">
            <a:extLst>
              <a:ext uri="{FF2B5EF4-FFF2-40B4-BE49-F238E27FC236}">
                <a16:creationId xmlns:a16="http://schemas.microsoft.com/office/drawing/2014/main" id="{C69899AC-D460-FD40-09AC-BEF7FA4E24D7}"/>
              </a:ext>
            </a:extLst>
          </p:cNvPr>
          <p:cNvGrpSpPr>
            <a:grpSpLocks noChangeAspect="1"/>
          </p:cNvGrpSpPr>
          <p:nvPr>
            <p:custDataLst>
              <p:tags r:id="rId1"/>
            </p:custDataLst>
          </p:nvPr>
        </p:nvGrpSpPr>
        <p:grpSpPr>
          <a:xfrm>
            <a:off x="969638" y="1545688"/>
            <a:ext cx="9056535" cy="1845990"/>
            <a:chOff x="4484795" y="3876576"/>
            <a:chExt cx="9056535" cy="1845990"/>
          </a:xfrm>
          <a:solidFill>
            <a:schemeClr val="tx1">
              <a:lumMod val="95000"/>
            </a:schemeClr>
          </a:solidFill>
        </p:grpSpPr>
        <p:sp>
          <p:nvSpPr>
            <p:cNvPr id="1590" name="Freeform: Shape 1589">
              <a:extLst>
                <a:ext uri="{FF2B5EF4-FFF2-40B4-BE49-F238E27FC236}">
                  <a16:creationId xmlns:a16="http://schemas.microsoft.com/office/drawing/2014/main" id="{346A321B-D7C1-684E-B3C9-438F43BC7562}"/>
                </a:ext>
              </a:extLst>
            </p:cNvPr>
            <p:cNvSpPr/>
            <p:nvPr>
              <p:custDataLst>
                <p:tags r:id="rId2"/>
              </p:custDataLst>
            </p:nvPr>
          </p:nvSpPr>
          <p:spPr>
            <a:xfrm>
              <a:off x="4489860" y="3876576"/>
              <a:ext cx="9046403" cy="10087"/>
            </a:xfrm>
            <a:custGeom>
              <a:avLst/>
              <a:gdLst>
                <a:gd name="connsiteX0" fmla="*/ 0 w 9046403"/>
                <a:gd name="connsiteY0" fmla="*/ 0 h 10087"/>
                <a:gd name="connsiteX1" fmla="*/ 9046404 w 9046403"/>
                <a:gd name="connsiteY1" fmla="*/ 0 h 10087"/>
                <a:gd name="connsiteX2" fmla="*/ 9046404 w 9046403"/>
                <a:gd name="connsiteY2" fmla="*/ 10087 h 10087"/>
                <a:gd name="connsiteX3" fmla="*/ 0 w 9046403"/>
                <a:gd name="connsiteY3" fmla="*/ 10087 h 10087"/>
              </a:gdLst>
              <a:ahLst/>
              <a:cxnLst>
                <a:cxn ang="0">
                  <a:pos x="connsiteX0" y="connsiteY0"/>
                </a:cxn>
                <a:cxn ang="0">
                  <a:pos x="connsiteX1" y="connsiteY1"/>
                </a:cxn>
                <a:cxn ang="0">
                  <a:pos x="connsiteX2" y="connsiteY2"/>
                </a:cxn>
                <a:cxn ang="0">
                  <a:pos x="connsiteX3" y="connsiteY3"/>
                </a:cxn>
              </a:cxnLst>
              <a:rect l="l" t="t" r="r" b="b"/>
              <a:pathLst>
                <a:path w="9046403" h="10087">
                  <a:moveTo>
                    <a:pt x="0" y="0"/>
                  </a:moveTo>
                  <a:lnTo>
                    <a:pt x="9046404" y="0"/>
                  </a:lnTo>
                  <a:lnTo>
                    <a:pt x="9046404" y="10087"/>
                  </a:lnTo>
                  <a:lnTo>
                    <a:pt x="0" y="10087"/>
                  </a:lnTo>
                  <a:close/>
                </a:path>
              </a:pathLst>
            </a:custGeom>
            <a:grpFill/>
            <a:ln w="25418" cap="flat">
              <a:noFill/>
              <a:prstDash val="solid"/>
              <a:miter/>
            </a:ln>
          </p:spPr>
          <p:txBody>
            <a:bodyPr rtlCol="0" anchor="ctr"/>
            <a:lstStyle/>
            <a:p>
              <a:endParaRPr lang="en-US"/>
            </a:p>
          </p:txBody>
        </p:sp>
        <p:sp>
          <p:nvSpPr>
            <p:cNvPr id="1591" name="Freeform: Shape 1590">
              <a:extLst>
                <a:ext uri="{FF2B5EF4-FFF2-40B4-BE49-F238E27FC236}">
                  <a16:creationId xmlns:a16="http://schemas.microsoft.com/office/drawing/2014/main" id="{CC4732A0-7A16-3337-453D-33880762853C}"/>
                </a:ext>
              </a:extLst>
            </p:cNvPr>
            <p:cNvSpPr/>
            <p:nvPr>
              <p:custDataLst>
                <p:tags r:id="rId3"/>
              </p:custDataLst>
            </p:nvPr>
          </p:nvSpPr>
          <p:spPr>
            <a:xfrm>
              <a:off x="4484795" y="3886663"/>
              <a:ext cx="10129" cy="302621"/>
            </a:xfrm>
            <a:custGeom>
              <a:avLst/>
              <a:gdLst>
                <a:gd name="connsiteX0" fmla="*/ 0 w 10129"/>
                <a:gd name="connsiteY0" fmla="*/ 0 h 302621"/>
                <a:gd name="connsiteX1" fmla="*/ 10129 w 10129"/>
                <a:gd name="connsiteY1" fmla="*/ 0 h 302621"/>
                <a:gd name="connsiteX2" fmla="*/ 10129 w 10129"/>
                <a:gd name="connsiteY2" fmla="*/ 302621 h 302621"/>
                <a:gd name="connsiteX3" fmla="*/ 0 w 10129"/>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29" h="302621">
                  <a:moveTo>
                    <a:pt x="0" y="0"/>
                  </a:moveTo>
                  <a:lnTo>
                    <a:pt x="10129" y="0"/>
                  </a:lnTo>
                  <a:lnTo>
                    <a:pt x="10129" y="302621"/>
                  </a:lnTo>
                  <a:lnTo>
                    <a:pt x="0" y="302621"/>
                  </a:lnTo>
                  <a:close/>
                </a:path>
              </a:pathLst>
            </a:custGeom>
            <a:grpFill/>
            <a:ln w="25418" cap="flat">
              <a:noFill/>
              <a:prstDash val="solid"/>
              <a:miter/>
            </a:ln>
          </p:spPr>
          <p:txBody>
            <a:bodyPr rtlCol="0" anchor="ctr"/>
            <a:lstStyle/>
            <a:p>
              <a:endParaRPr lang="en-US"/>
            </a:p>
          </p:txBody>
        </p:sp>
        <p:sp>
          <p:nvSpPr>
            <p:cNvPr id="1592" name="Freeform: Shape 1591">
              <a:extLst>
                <a:ext uri="{FF2B5EF4-FFF2-40B4-BE49-F238E27FC236}">
                  <a16:creationId xmlns:a16="http://schemas.microsoft.com/office/drawing/2014/main" id="{2A93B4F0-7928-7FA3-2160-A18EE396CFB7}"/>
                </a:ext>
              </a:extLst>
            </p:cNvPr>
            <p:cNvSpPr/>
            <p:nvPr>
              <p:custDataLst>
                <p:tags r:id="rId4"/>
              </p:custDataLst>
            </p:nvPr>
          </p:nvSpPr>
          <p:spPr>
            <a:xfrm>
              <a:off x="4834168" y="3926255"/>
              <a:ext cx="172955" cy="172241"/>
            </a:xfrm>
            <a:custGeom>
              <a:avLst/>
              <a:gdLst>
                <a:gd name="connsiteX0" fmla="*/ 50482 w 172955"/>
                <a:gd name="connsiteY0" fmla="*/ 3340 h 172241"/>
                <a:gd name="connsiteX1" fmla="*/ 43139 w 172955"/>
                <a:gd name="connsiteY1" fmla="*/ 62 h 172241"/>
                <a:gd name="connsiteX2" fmla="*/ 90 w 172955"/>
                <a:gd name="connsiteY2" fmla="*/ 62 h 172241"/>
                <a:gd name="connsiteX3" fmla="*/ 90 w 172955"/>
                <a:gd name="connsiteY3" fmla="*/ 7879 h 172241"/>
                <a:gd name="connsiteX4" fmla="*/ 7434 w 172955"/>
                <a:gd name="connsiteY4" fmla="*/ 7879 h 172241"/>
                <a:gd name="connsiteX5" fmla="*/ 20095 w 172955"/>
                <a:gd name="connsiteY5" fmla="*/ 8384 h 172241"/>
                <a:gd name="connsiteX6" fmla="*/ 26172 w 172955"/>
                <a:gd name="connsiteY6" fmla="*/ 14184 h 172241"/>
                <a:gd name="connsiteX7" fmla="*/ 26172 w 172955"/>
                <a:gd name="connsiteY7" fmla="*/ 145824 h 172241"/>
                <a:gd name="connsiteX8" fmla="*/ 90 w 172955"/>
                <a:gd name="connsiteY8" fmla="*/ 164486 h 172241"/>
                <a:gd name="connsiteX9" fmla="*/ 90 w 172955"/>
                <a:gd name="connsiteY9" fmla="*/ 172304 h 172241"/>
                <a:gd name="connsiteX10" fmla="*/ 29718 w 172955"/>
                <a:gd name="connsiteY10" fmla="*/ 171547 h 172241"/>
                <a:gd name="connsiteX11" fmla="*/ 59345 w 172955"/>
                <a:gd name="connsiteY11" fmla="*/ 172304 h 172241"/>
                <a:gd name="connsiteX12" fmla="*/ 59345 w 172955"/>
                <a:gd name="connsiteY12" fmla="*/ 164486 h 172241"/>
                <a:gd name="connsiteX13" fmla="*/ 33263 w 172955"/>
                <a:gd name="connsiteY13" fmla="*/ 145824 h 172241"/>
                <a:gd name="connsiteX14" fmla="*/ 33263 w 172955"/>
                <a:gd name="connsiteY14" fmla="*/ 14688 h 172241"/>
                <a:gd name="connsiteX15" fmla="*/ 35795 w 172955"/>
                <a:gd name="connsiteY15" fmla="*/ 17714 h 172241"/>
                <a:gd name="connsiteX16" fmla="*/ 139113 w 172955"/>
                <a:gd name="connsiteY16" fmla="*/ 169025 h 172241"/>
                <a:gd name="connsiteX17" fmla="*/ 143417 w 172955"/>
                <a:gd name="connsiteY17" fmla="*/ 172304 h 172241"/>
                <a:gd name="connsiteX18" fmla="*/ 146963 w 172955"/>
                <a:gd name="connsiteY18" fmla="*/ 165747 h 172241"/>
                <a:gd name="connsiteX19" fmla="*/ 146963 w 172955"/>
                <a:gd name="connsiteY19" fmla="*/ 26541 h 172241"/>
                <a:gd name="connsiteX20" fmla="*/ 173045 w 172955"/>
                <a:gd name="connsiteY20" fmla="*/ 7879 h 172241"/>
                <a:gd name="connsiteX21" fmla="*/ 173045 w 172955"/>
                <a:gd name="connsiteY21" fmla="*/ 62 h 172241"/>
                <a:gd name="connsiteX22" fmla="*/ 143417 w 172955"/>
                <a:gd name="connsiteY22" fmla="*/ 818 h 172241"/>
                <a:gd name="connsiteX23" fmla="*/ 113790 w 172955"/>
                <a:gd name="connsiteY23" fmla="*/ 62 h 172241"/>
                <a:gd name="connsiteX24" fmla="*/ 113790 w 172955"/>
                <a:gd name="connsiteY24" fmla="*/ 7879 h 172241"/>
                <a:gd name="connsiteX25" fmla="*/ 139872 w 172955"/>
                <a:gd name="connsiteY25" fmla="*/ 26541 h 172241"/>
                <a:gd name="connsiteX26" fmla="*/ 139872 w 172955"/>
                <a:gd name="connsiteY26" fmla="*/ 134224 h 172241"/>
                <a:gd name="connsiteX27" fmla="*/ 50482 w 172955"/>
                <a:gd name="connsiteY27" fmla="*/ 3340 h 17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2955" h="172241">
                  <a:moveTo>
                    <a:pt x="50482" y="3340"/>
                  </a:moveTo>
                  <a:cubicBezTo>
                    <a:pt x="48203" y="314"/>
                    <a:pt x="47950" y="62"/>
                    <a:pt x="43139" y="62"/>
                  </a:cubicBezTo>
                  <a:lnTo>
                    <a:pt x="90" y="62"/>
                  </a:lnTo>
                  <a:lnTo>
                    <a:pt x="90" y="7879"/>
                  </a:lnTo>
                  <a:lnTo>
                    <a:pt x="7434" y="7879"/>
                  </a:lnTo>
                  <a:cubicBezTo>
                    <a:pt x="11232" y="7879"/>
                    <a:pt x="16297" y="8131"/>
                    <a:pt x="20095" y="8384"/>
                  </a:cubicBezTo>
                  <a:cubicBezTo>
                    <a:pt x="25919" y="9140"/>
                    <a:pt x="26172" y="9392"/>
                    <a:pt x="26172" y="14184"/>
                  </a:cubicBezTo>
                  <a:lnTo>
                    <a:pt x="26172" y="145824"/>
                  </a:lnTo>
                  <a:cubicBezTo>
                    <a:pt x="26172" y="152633"/>
                    <a:pt x="26172" y="164486"/>
                    <a:pt x="90" y="164486"/>
                  </a:cubicBezTo>
                  <a:lnTo>
                    <a:pt x="90" y="172304"/>
                  </a:lnTo>
                  <a:cubicBezTo>
                    <a:pt x="8953" y="172051"/>
                    <a:pt x="21361" y="171547"/>
                    <a:pt x="29718" y="171547"/>
                  </a:cubicBezTo>
                  <a:cubicBezTo>
                    <a:pt x="38074" y="171547"/>
                    <a:pt x="50482" y="172051"/>
                    <a:pt x="59345" y="172304"/>
                  </a:cubicBezTo>
                  <a:lnTo>
                    <a:pt x="59345" y="164486"/>
                  </a:lnTo>
                  <a:cubicBezTo>
                    <a:pt x="33263" y="164486"/>
                    <a:pt x="33263" y="152633"/>
                    <a:pt x="33263" y="145824"/>
                  </a:cubicBezTo>
                  <a:lnTo>
                    <a:pt x="33263" y="14688"/>
                  </a:lnTo>
                  <a:cubicBezTo>
                    <a:pt x="34529" y="15949"/>
                    <a:pt x="34782" y="16201"/>
                    <a:pt x="35795" y="17714"/>
                  </a:cubicBezTo>
                  <a:lnTo>
                    <a:pt x="139113" y="169025"/>
                  </a:lnTo>
                  <a:cubicBezTo>
                    <a:pt x="141392" y="172051"/>
                    <a:pt x="141645" y="172304"/>
                    <a:pt x="143417" y="172304"/>
                  </a:cubicBezTo>
                  <a:cubicBezTo>
                    <a:pt x="146963" y="172304"/>
                    <a:pt x="146963" y="170538"/>
                    <a:pt x="146963" y="165747"/>
                  </a:cubicBezTo>
                  <a:lnTo>
                    <a:pt x="146963" y="26541"/>
                  </a:lnTo>
                  <a:cubicBezTo>
                    <a:pt x="146963" y="19732"/>
                    <a:pt x="146963" y="7879"/>
                    <a:pt x="173045" y="7879"/>
                  </a:cubicBezTo>
                  <a:lnTo>
                    <a:pt x="173045" y="62"/>
                  </a:lnTo>
                  <a:cubicBezTo>
                    <a:pt x="164182" y="314"/>
                    <a:pt x="151774" y="818"/>
                    <a:pt x="143417" y="818"/>
                  </a:cubicBezTo>
                  <a:cubicBezTo>
                    <a:pt x="135061" y="818"/>
                    <a:pt x="122653" y="314"/>
                    <a:pt x="113790" y="62"/>
                  </a:cubicBezTo>
                  <a:lnTo>
                    <a:pt x="113790" y="7879"/>
                  </a:lnTo>
                  <a:cubicBezTo>
                    <a:pt x="139872" y="7879"/>
                    <a:pt x="139872" y="19732"/>
                    <a:pt x="139872" y="26541"/>
                  </a:cubicBezTo>
                  <a:lnTo>
                    <a:pt x="139872" y="134224"/>
                  </a:lnTo>
                  <a:lnTo>
                    <a:pt x="50482" y="3340"/>
                  </a:lnTo>
                  <a:close/>
                </a:path>
              </a:pathLst>
            </a:custGeom>
            <a:grpFill/>
            <a:ln w="25418" cap="flat">
              <a:noFill/>
              <a:prstDash val="solid"/>
              <a:miter/>
            </a:ln>
          </p:spPr>
          <p:txBody>
            <a:bodyPr rtlCol="0" anchor="ctr"/>
            <a:lstStyle/>
            <a:p>
              <a:endParaRPr lang="en-US"/>
            </a:p>
          </p:txBody>
        </p:sp>
        <p:sp>
          <p:nvSpPr>
            <p:cNvPr id="1593" name="Freeform: Shape 1592">
              <a:extLst>
                <a:ext uri="{FF2B5EF4-FFF2-40B4-BE49-F238E27FC236}">
                  <a16:creationId xmlns:a16="http://schemas.microsoft.com/office/drawing/2014/main" id="{E93FFD3A-8FB5-CB02-6622-56705ABB46E7}"/>
                </a:ext>
              </a:extLst>
            </p:cNvPr>
            <p:cNvSpPr/>
            <p:nvPr>
              <p:custDataLst>
                <p:tags r:id="rId5"/>
              </p:custDataLst>
            </p:nvPr>
          </p:nvSpPr>
          <p:spPr>
            <a:xfrm>
              <a:off x="5022824" y="3985519"/>
              <a:ext cx="97999" cy="115752"/>
            </a:xfrm>
            <a:custGeom>
              <a:avLst/>
              <a:gdLst>
                <a:gd name="connsiteX0" fmla="*/ 21369 w 97999"/>
                <a:gd name="connsiteY0" fmla="*/ 49490 h 115752"/>
                <a:gd name="connsiteX1" fmla="*/ 52769 w 97999"/>
                <a:gd name="connsiteY1" fmla="*/ 5610 h 115752"/>
                <a:gd name="connsiteX2" fmla="*/ 81384 w 97999"/>
                <a:gd name="connsiteY2" fmla="*/ 49490 h 115752"/>
                <a:gd name="connsiteX3" fmla="*/ 21369 w 97999"/>
                <a:gd name="connsiteY3" fmla="*/ 49490 h 115752"/>
                <a:gd name="connsiteX4" fmla="*/ 21115 w 97999"/>
                <a:gd name="connsiteY4" fmla="*/ 54786 h 115752"/>
                <a:gd name="connsiteX5" fmla="*/ 91766 w 97999"/>
                <a:gd name="connsiteY5" fmla="*/ 54786 h 115752"/>
                <a:gd name="connsiteX6" fmla="*/ 98097 w 97999"/>
                <a:gd name="connsiteY6" fmla="*/ 49490 h 115752"/>
                <a:gd name="connsiteX7" fmla="*/ 52769 w 97999"/>
                <a:gd name="connsiteY7" fmla="*/ 62 h 115752"/>
                <a:gd name="connsiteX8" fmla="*/ 97 w 97999"/>
                <a:gd name="connsiteY8" fmla="*/ 57560 h 115752"/>
                <a:gd name="connsiteX9" fmla="*/ 55808 w 97999"/>
                <a:gd name="connsiteY9" fmla="*/ 115814 h 115752"/>
                <a:gd name="connsiteX10" fmla="*/ 98097 w 97999"/>
                <a:gd name="connsiteY10" fmla="*/ 83030 h 115752"/>
                <a:gd name="connsiteX11" fmla="*/ 94805 w 97999"/>
                <a:gd name="connsiteY11" fmla="*/ 80004 h 115752"/>
                <a:gd name="connsiteX12" fmla="*/ 91513 w 97999"/>
                <a:gd name="connsiteY12" fmla="*/ 83535 h 115752"/>
                <a:gd name="connsiteX13" fmla="*/ 57327 w 97999"/>
                <a:gd name="connsiteY13" fmla="*/ 109510 h 115752"/>
                <a:gd name="connsiteX14" fmla="*/ 28712 w 97999"/>
                <a:gd name="connsiteY14" fmla="*/ 92613 h 115752"/>
                <a:gd name="connsiteX15" fmla="*/ 21115 w 97999"/>
                <a:gd name="connsiteY15" fmla="*/ 54786 h 11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7999" h="115752">
                  <a:moveTo>
                    <a:pt x="21369" y="49490"/>
                  </a:moveTo>
                  <a:cubicBezTo>
                    <a:pt x="22888" y="11914"/>
                    <a:pt x="44159" y="5610"/>
                    <a:pt x="52769" y="5610"/>
                  </a:cubicBezTo>
                  <a:cubicBezTo>
                    <a:pt x="78852" y="5610"/>
                    <a:pt x="81384" y="39655"/>
                    <a:pt x="81384" y="49490"/>
                  </a:cubicBezTo>
                  <a:lnTo>
                    <a:pt x="21369" y="49490"/>
                  </a:lnTo>
                  <a:close/>
                  <a:moveTo>
                    <a:pt x="21115" y="54786"/>
                  </a:moveTo>
                  <a:lnTo>
                    <a:pt x="91766" y="54786"/>
                  </a:lnTo>
                  <a:cubicBezTo>
                    <a:pt x="97337" y="54786"/>
                    <a:pt x="98097" y="54786"/>
                    <a:pt x="98097" y="49490"/>
                  </a:cubicBezTo>
                  <a:cubicBezTo>
                    <a:pt x="98097" y="24523"/>
                    <a:pt x="84423" y="62"/>
                    <a:pt x="52769" y="62"/>
                  </a:cubicBezTo>
                  <a:cubicBezTo>
                    <a:pt x="23394" y="62"/>
                    <a:pt x="97" y="26037"/>
                    <a:pt x="97" y="57560"/>
                  </a:cubicBezTo>
                  <a:cubicBezTo>
                    <a:pt x="97" y="91352"/>
                    <a:pt x="26686" y="115814"/>
                    <a:pt x="55808" y="115814"/>
                  </a:cubicBezTo>
                  <a:cubicBezTo>
                    <a:pt x="86702" y="115814"/>
                    <a:pt x="98097" y="87822"/>
                    <a:pt x="98097" y="83030"/>
                  </a:cubicBezTo>
                  <a:cubicBezTo>
                    <a:pt x="98097" y="80508"/>
                    <a:pt x="96071" y="80004"/>
                    <a:pt x="94805" y="80004"/>
                  </a:cubicBezTo>
                  <a:cubicBezTo>
                    <a:pt x="92526" y="80004"/>
                    <a:pt x="92019" y="81517"/>
                    <a:pt x="91513" y="83535"/>
                  </a:cubicBezTo>
                  <a:cubicBezTo>
                    <a:pt x="82650" y="109510"/>
                    <a:pt x="59859" y="109510"/>
                    <a:pt x="57327" y="109510"/>
                  </a:cubicBezTo>
                  <a:cubicBezTo>
                    <a:pt x="44666" y="109510"/>
                    <a:pt x="34537" y="101944"/>
                    <a:pt x="28712" y="92613"/>
                  </a:cubicBezTo>
                  <a:cubicBezTo>
                    <a:pt x="21115" y="80508"/>
                    <a:pt x="21115" y="63864"/>
                    <a:pt x="21115" y="54786"/>
                  </a:cubicBezTo>
                  <a:close/>
                </a:path>
              </a:pathLst>
            </a:custGeom>
            <a:grpFill/>
            <a:ln w="25418" cap="flat">
              <a:noFill/>
              <a:prstDash val="solid"/>
              <a:miter/>
            </a:ln>
          </p:spPr>
          <p:txBody>
            <a:bodyPr rtlCol="0" anchor="ctr"/>
            <a:lstStyle/>
            <a:p>
              <a:endParaRPr lang="en-US"/>
            </a:p>
          </p:txBody>
        </p:sp>
        <p:sp>
          <p:nvSpPr>
            <p:cNvPr id="1594" name="Freeform: Shape 1593">
              <a:extLst>
                <a:ext uri="{FF2B5EF4-FFF2-40B4-BE49-F238E27FC236}">
                  <a16:creationId xmlns:a16="http://schemas.microsoft.com/office/drawing/2014/main" id="{C1221667-9493-E0E9-9E3E-8B6920C113AD}"/>
                </a:ext>
              </a:extLst>
            </p:cNvPr>
            <p:cNvSpPr/>
            <p:nvPr>
              <p:custDataLst>
                <p:tags r:id="rId6"/>
              </p:custDataLst>
            </p:nvPr>
          </p:nvSpPr>
          <p:spPr>
            <a:xfrm>
              <a:off x="5133091" y="3943404"/>
              <a:ext cx="79260" cy="157867"/>
            </a:xfrm>
            <a:custGeom>
              <a:avLst/>
              <a:gdLst>
                <a:gd name="connsiteX0" fmla="*/ 39099 w 79260"/>
                <a:gd name="connsiteY0" fmla="*/ 54281 h 157867"/>
                <a:gd name="connsiteX1" fmla="*/ 75311 w 79260"/>
                <a:gd name="connsiteY1" fmla="*/ 54281 h 157867"/>
                <a:gd name="connsiteX2" fmla="*/ 75311 w 79260"/>
                <a:gd name="connsiteY2" fmla="*/ 46464 h 157867"/>
                <a:gd name="connsiteX3" fmla="*/ 39099 w 79260"/>
                <a:gd name="connsiteY3" fmla="*/ 46464 h 157867"/>
                <a:gd name="connsiteX4" fmla="*/ 39099 w 79260"/>
                <a:gd name="connsiteY4" fmla="*/ 62 h 157867"/>
                <a:gd name="connsiteX5" fmla="*/ 32768 w 79260"/>
                <a:gd name="connsiteY5" fmla="*/ 62 h 157867"/>
                <a:gd name="connsiteX6" fmla="*/ 102 w 79260"/>
                <a:gd name="connsiteY6" fmla="*/ 48733 h 157867"/>
                <a:gd name="connsiteX7" fmla="*/ 102 w 79260"/>
                <a:gd name="connsiteY7" fmla="*/ 54281 h 157867"/>
                <a:gd name="connsiteX8" fmla="*/ 21626 w 79260"/>
                <a:gd name="connsiteY8" fmla="*/ 54281 h 157867"/>
                <a:gd name="connsiteX9" fmla="*/ 21626 w 79260"/>
                <a:gd name="connsiteY9" fmla="*/ 123884 h 157867"/>
                <a:gd name="connsiteX10" fmla="*/ 54293 w 79260"/>
                <a:gd name="connsiteY10" fmla="*/ 157929 h 157867"/>
                <a:gd name="connsiteX11" fmla="*/ 79362 w 79260"/>
                <a:gd name="connsiteY11" fmla="*/ 123884 h 157867"/>
                <a:gd name="connsiteX12" fmla="*/ 79362 w 79260"/>
                <a:gd name="connsiteY12" fmla="*/ 109510 h 157867"/>
                <a:gd name="connsiteX13" fmla="*/ 73032 w 79260"/>
                <a:gd name="connsiteY13" fmla="*/ 109510 h 157867"/>
                <a:gd name="connsiteX14" fmla="*/ 73032 w 79260"/>
                <a:gd name="connsiteY14" fmla="*/ 123380 h 157867"/>
                <a:gd name="connsiteX15" fmla="*/ 56065 w 79260"/>
                <a:gd name="connsiteY15" fmla="*/ 151624 h 157867"/>
                <a:gd name="connsiteX16" fmla="*/ 39099 w 79260"/>
                <a:gd name="connsiteY16" fmla="*/ 124389 h 157867"/>
                <a:gd name="connsiteX17" fmla="*/ 39099 w 79260"/>
                <a:gd name="connsiteY17" fmla="*/ 54281 h 15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260" h="157867">
                  <a:moveTo>
                    <a:pt x="39099" y="54281"/>
                  </a:moveTo>
                  <a:lnTo>
                    <a:pt x="75311" y="54281"/>
                  </a:lnTo>
                  <a:lnTo>
                    <a:pt x="75311" y="46464"/>
                  </a:lnTo>
                  <a:lnTo>
                    <a:pt x="39099" y="46464"/>
                  </a:lnTo>
                  <a:lnTo>
                    <a:pt x="39099" y="62"/>
                  </a:lnTo>
                  <a:lnTo>
                    <a:pt x="32768" y="62"/>
                  </a:lnTo>
                  <a:cubicBezTo>
                    <a:pt x="32515" y="20741"/>
                    <a:pt x="24918" y="47724"/>
                    <a:pt x="102" y="48733"/>
                  </a:cubicBezTo>
                  <a:lnTo>
                    <a:pt x="102" y="54281"/>
                  </a:lnTo>
                  <a:lnTo>
                    <a:pt x="21626" y="54281"/>
                  </a:lnTo>
                  <a:lnTo>
                    <a:pt x="21626" y="123884"/>
                  </a:lnTo>
                  <a:cubicBezTo>
                    <a:pt x="21626" y="154903"/>
                    <a:pt x="45177" y="157929"/>
                    <a:pt x="54293" y="157929"/>
                  </a:cubicBezTo>
                  <a:cubicBezTo>
                    <a:pt x="72272" y="157929"/>
                    <a:pt x="79362" y="140024"/>
                    <a:pt x="79362" y="123884"/>
                  </a:cubicBezTo>
                  <a:lnTo>
                    <a:pt x="79362" y="109510"/>
                  </a:lnTo>
                  <a:lnTo>
                    <a:pt x="73032" y="109510"/>
                  </a:lnTo>
                  <a:lnTo>
                    <a:pt x="73032" y="123380"/>
                  </a:lnTo>
                  <a:cubicBezTo>
                    <a:pt x="73032" y="142041"/>
                    <a:pt x="65435" y="151624"/>
                    <a:pt x="56065" y="151624"/>
                  </a:cubicBezTo>
                  <a:cubicBezTo>
                    <a:pt x="39099" y="151624"/>
                    <a:pt x="39099" y="128676"/>
                    <a:pt x="39099" y="124389"/>
                  </a:cubicBezTo>
                  <a:lnTo>
                    <a:pt x="39099" y="54281"/>
                  </a:lnTo>
                  <a:close/>
                </a:path>
              </a:pathLst>
            </a:custGeom>
            <a:grpFill/>
            <a:ln w="25418" cap="flat">
              <a:noFill/>
              <a:prstDash val="solid"/>
              <a:miter/>
            </a:ln>
          </p:spPr>
          <p:txBody>
            <a:bodyPr rtlCol="0" anchor="ctr"/>
            <a:lstStyle/>
            <a:p>
              <a:endParaRPr lang="en-US"/>
            </a:p>
          </p:txBody>
        </p:sp>
        <p:sp>
          <p:nvSpPr>
            <p:cNvPr id="1595" name="Freeform: Shape 1594">
              <a:extLst>
                <a:ext uri="{FF2B5EF4-FFF2-40B4-BE49-F238E27FC236}">
                  <a16:creationId xmlns:a16="http://schemas.microsoft.com/office/drawing/2014/main" id="{8B290138-14CC-9BF1-CC6A-8C6AF9B3AAB3}"/>
                </a:ext>
              </a:extLst>
            </p:cNvPr>
            <p:cNvSpPr/>
            <p:nvPr>
              <p:custDataLst>
                <p:tags r:id="rId7"/>
              </p:custDataLst>
            </p:nvPr>
          </p:nvSpPr>
          <p:spPr>
            <a:xfrm>
              <a:off x="5224282" y="3989806"/>
              <a:ext cx="173461" cy="111465"/>
            </a:xfrm>
            <a:custGeom>
              <a:avLst/>
              <a:gdLst>
                <a:gd name="connsiteX0" fmla="*/ 152296 w 173461"/>
                <a:gd name="connsiteY0" fmla="*/ 24019 h 111465"/>
                <a:gd name="connsiteX1" fmla="*/ 173567 w 173461"/>
                <a:gd name="connsiteY1" fmla="*/ 7879 h 111465"/>
                <a:gd name="connsiteX2" fmla="*/ 173567 w 173461"/>
                <a:gd name="connsiteY2" fmla="*/ 62 h 111465"/>
                <a:gd name="connsiteX3" fmla="*/ 155081 w 173461"/>
                <a:gd name="connsiteY3" fmla="*/ 818 h 111465"/>
                <a:gd name="connsiteX4" fmla="*/ 131531 w 173461"/>
                <a:gd name="connsiteY4" fmla="*/ 62 h 111465"/>
                <a:gd name="connsiteX5" fmla="*/ 131531 w 173461"/>
                <a:gd name="connsiteY5" fmla="*/ 7879 h 111465"/>
                <a:gd name="connsiteX6" fmla="*/ 146218 w 173461"/>
                <a:gd name="connsiteY6" fmla="*/ 19984 h 111465"/>
                <a:gd name="connsiteX7" fmla="*/ 144952 w 173461"/>
                <a:gd name="connsiteY7" fmla="*/ 25280 h 111465"/>
                <a:gd name="connsiteX8" fmla="*/ 121908 w 173461"/>
                <a:gd name="connsiteY8" fmla="*/ 89839 h 111465"/>
                <a:gd name="connsiteX9" fmla="*/ 96839 w 173461"/>
                <a:gd name="connsiteY9" fmla="*/ 19480 h 111465"/>
                <a:gd name="connsiteX10" fmla="*/ 95573 w 173461"/>
                <a:gd name="connsiteY10" fmla="*/ 14688 h 111465"/>
                <a:gd name="connsiteX11" fmla="*/ 110513 w 173461"/>
                <a:gd name="connsiteY11" fmla="*/ 7879 h 111465"/>
                <a:gd name="connsiteX12" fmla="*/ 110513 w 173461"/>
                <a:gd name="connsiteY12" fmla="*/ 62 h 111465"/>
                <a:gd name="connsiteX13" fmla="*/ 84177 w 173461"/>
                <a:gd name="connsiteY13" fmla="*/ 818 h 111465"/>
                <a:gd name="connsiteX14" fmla="*/ 61640 w 173461"/>
                <a:gd name="connsiteY14" fmla="*/ 62 h 111465"/>
                <a:gd name="connsiteX15" fmla="*/ 61640 w 173461"/>
                <a:gd name="connsiteY15" fmla="*/ 7879 h 111465"/>
                <a:gd name="connsiteX16" fmla="*/ 77593 w 173461"/>
                <a:gd name="connsiteY16" fmla="*/ 11662 h 111465"/>
                <a:gd name="connsiteX17" fmla="*/ 83418 w 173461"/>
                <a:gd name="connsiteY17" fmla="*/ 25532 h 111465"/>
                <a:gd name="connsiteX18" fmla="*/ 61640 w 173461"/>
                <a:gd name="connsiteY18" fmla="*/ 86561 h 111465"/>
                <a:gd name="connsiteX19" fmla="*/ 37583 w 173461"/>
                <a:gd name="connsiteY19" fmla="*/ 19228 h 111465"/>
                <a:gd name="connsiteX20" fmla="*/ 36317 w 173461"/>
                <a:gd name="connsiteY20" fmla="*/ 14688 h 111465"/>
                <a:gd name="connsiteX21" fmla="*/ 51258 w 173461"/>
                <a:gd name="connsiteY21" fmla="*/ 7879 h 111465"/>
                <a:gd name="connsiteX22" fmla="*/ 51258 w 173461"/>
                <a:gd name="connsiteY22" fmla="*/ 62 h 111465"/>
                <a:gd name="connsiteX23" fmla="*/ 23656 w 173461"/>
                <a:gd name="connsiteY23" fmla="*/ 818 h 111465"/>
                <a:gd name="connsiteX24" fmla="*/ 105 w 173461"/>
                <a:gd name="connsiteY24" fmla="*/ 62 h 111465"/>
                <a:gd name="connsiteX25" fmla="*/ 105 w 173461"/>
                <a:gd name="connsiteY25" fmla="*/ 7879 h 111465"/>
                <a:gd name="connsiteX26" fmla="*/ 18844 w 173461"/>
                <a:gd name="connsiteY26" fmla="*/ 16706 h 111465"/>
                <a:gd name="connsiteX27" fmla="*/ 50751 w 173461"/>
                <a:gd name="connsiteY27" fmla="*/ 105979 h 111465"/>
                <a:gd name="connsiteX28" fmla="*/ 56069 w 173461"/>
                <a:gd name="connsiteY28" fmla="*/ 111527 h 111465"/>
                <a:gd name="connsiteX29" fmla="*/ 61134 w 173461"/>
                <a:gd name="connsiteY29" fmla="*/ 106483 h 111465"/>
                <a:gd name="connsiteX30" fmla="*/ 86710 w 173461"/>
                <a:gd name="connsiteY30" fmla="*/ 35115 h 111465"/>
                <a:gd name="connsiteX31" fmla="*/ 112539 w 173461"/>
                <a:gd name="connsiteY31" fmla="*/ 106736 h 111465"/>
                <a:gd name="connsiteX32" fmla="*/ 117604 w 173461"/>
                <a:gd name="connsiteY32" fmla="*/ 111527 h 111465"/>
                <a:gd name="connsiteX33" fmla="*/ 122668 w 173461"/>
                <a:gd name="connsiteY33" fmla="*/ 106736 h 111465"/>
                <a:gd name="connsiteX34" fmla="*/ 152296 w 173461"/>
                <a:gd name="connsiteY34" fmla="*/ 24019 h 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73461" h="111465">
                  <a:moveTo>
                    <a:pt x="152296" y="24019"/>
                  </a:moveTo>
                  <a:cubicBezTo>
                    <a:pt x="156854" y="11410"/>
                    <a:pt x="164704" y="8131"/>
                    <a:pt x="173567" y="7879"/>
                  </a:cubicBezTo>
                  <a:lnTo>
                    <a:pt x="173567" y="62"/>
                  </a:lnTo>
                  <a:cubicBezTo>
                    <a:pt x="167996" y="566"/>
                    <a:pt x="160652" y="818"/>
                    <a:pt x="155081" y="818"/>
                  </a:cubicBezTo>
                  <a:cubicBezTo>
                    <a:pt x="147738" y="818"/>
                    <a:pt x="136342" y="314"/>
                    <a:pt x="131531" y="62"/>
                  </a:cubicBezTo>
                  <a:lnTo>
                    <a:pt x="131531" y="7879"/>
                  </a:lnTo>
                  <a:cubicBezTo>
                    <a:pt x="140647" y="8131"/>
                    <a:pt x="146218" y="12671"/>
                    <a:pt x="146218" y="19984"/>
                  </a:cubicBezTo>
                  <a:cubicBezTo>
                    <a:pt x="146218" y="21497"/>
                    <a:pt x="146218" y="22002"/>
                    <a:pt x="144952" y="25280"/>
                  </a:cubicBezTo>
                  <a:lnTo>
                    <a:pt x="121908" y="89839"/>
                  </a:lnTo>
                  <a:lnTo>
                    <a:pt x="96839" y="19480"/>
                  </a:lnTo>
                  <a:cubicBezTo>
                    <a:pt x="95826" y="16454"/>
                    <a:pt x="95573" y="15949"/>
                    <a:pt x="95573" y="14688"/>
                  </a:cubicBezTo>
                  <a:cubicBezTo>
                    <a:pt x="95573" y="7879"/>
                    <a:pt x="105449" y="7879"/>
                    <a:pt x="110513" y="7879"/>
                  </a:cubicBezTo>
                  <a:lnTo>
                    <a:pt x="110513" y="62"/>
                  </a:lnTo>
                  <a:cubicBezTo>
                    <a:pt x="103170" y="314"/>
                    <a:pt x="90255" y="818"/>
                    <a:pt x="84177" y="818"/>
                  </a:cubicBezTo>
                  <a:cubicBezTo>
                    <a:pt x="76581" y="818"/>
                    <a:pt x="69237" y="566"/>
                    <a:pt x="61640" y="62"/>
                  </a:cubicBezTo>
                  <a:lnTo>
                    <a:pt x="61640" y="7879"/>
                  </a:lnTo>
                  <a:cubicBezTo>
                    <a:pt x="71009" y="7879"/>
                    <a:pt x="75061" y="8384"/>
                    <a:pt x="77593" y="11662"/>
                  </a:cubicBezTo>
                  <a:cubicBezTo>
                    <a:pt x="78860" y="13175"/>
                    <a:pt x="81645" y="20741"/>
                    <a:pt x="83418" y="25532"/>
                  </a:cubicBezTo>
                  <a:lnTo>
                    <a:pt x="61640" y="86561"/>
                  </a:lnTo>
                  <a:lnTo>
                    <a:pt x="37583" y="19228"/>
                  </a:lnTo>
                  <a:cubicBezTo>
                    <a:pt x="36317" y="16201"/>
                    <a:pt x="36317" y="15697"/>
                    <a:pt x="36317" y="14688"/>
                  </a:cubicBezTo>
                  <a:cubicBezTo>
                    <a:pt x="36317" y="7879"/>
                    <a:pt x="46193" y="7879"/>
                    <a:pt x="51258" y="7879"/>
                  </a:cubicBezTo>
                  <a:lnTo>
                    <a:pt x="51258" y="62"/>
                  </a:lnTo>
                  <a:cubicBezTo>
                    <a:pt x="43661" y="314"/>
                    <a:pt x="29480" y="818"/>
                    <a:pt x="23656" y="818"/>
                  </a:cubicBezTo>
                  <a:cubicBezTo>
                    <a:pt x="22643" y="818"/>
                    <a:pt x="9222" y="566"/>
                    <a:pt x="105" y="62"/>
                  </a:cubicBezTo>
                  <a:lnTo>
                    <a:pt x="105" y="7879"/>
                  </a:lnTo>
                  <a:cubicBezTo>
                    <a:pt x="12767" y="7879"/>
                    <a:pt x="15806" y="8636"/>
                    <a:pt x="18844" y="16706"/>
                  </a:cubicBezTo>
                  <a:lnTo>
                    <a:pt x="50751" y="105979"/>
                  </a:lnTo>
                  <a:cubicBezTo>
                    <a:pt x="52017" y="109510"/>
                    <a:pt x="52777" y="111527"/>
                    <a:pt x="56069" y="111527"/>
                  </a:cubicBezTo>
                  <a:cubicBezTo>
                    <a:pt x="59361" y="111527"/>
                    <a:pt x="59867" y="110014"/>
                    <a:pt x="61134" y="106483"/>
                  </a:cubicBezTo>
                  <a:lnTo>
                    <a:pt x="86710" y="35115"/>
                  </a:lnTo>
                  <a:lnTo>
                    <a:pt x="112539" y="106736"/>
                  </a:lnTo>
                  <a:cubicBezTo>
                    <a:pt x="113552" y="109510"/>
                    <a:pt x="114312" y="111527"/>
                    <a:pt x="117604" y="111527"/>
                  </a:cubicBezTo>
                  <a:cubicBezTo>
                    <a:pt x="120896" y="111527"/>
                    <a:pt x="121655" y="109257"/>
                    <a:pt x="122668" y="106736"/>
                  </a:cubicBezTo>
                  <a:lnTo>
                    <a:pt x="152296" y="24019"/>
                  </a:lnTo>
                  <a:close/>
                </a:path>
              </a:pathLst>
            </a:custGeom>
            <a:grpFill/>
            <a:ln w="25418" cap="flat">
              <a:noFill/>
              <a:prstDash val="solid"/>
              <a:miter/>
            </a:ln>
          </p:spPr>
          <p:txBody>
            <a:bodyPr rtlCol="0" anchor="ctr"/>
            <a:lstStyle/>
            <a:p>
              <a:endParaRPr lang="en-US"/>
            </a:p>
          </p:txBody>
        </p:sp>
        <p:sp>
          <p:nvSpPr>
            <p:cNvPr id="1596" name="Freeform: Shape 1595">
              <a:extLst>
                <a:ext uri="{FF2B5EF4-FFF2-40B4-BE49-F238E27FC236}">
                  <a16:creationId xmlns:a16="http://schemas.microsoft.com/office/drawing/2014/main" id="{2551FFF0-D5FD-24E2-3600-325CF2F47AB5}"/>
                </a:ext>
              </a:extLst>
            </p:cNvPr>
            <p:cNvSpPr/>
            <p:nvPr>
              <p:custDataLst>
                <p:tags r:id="rId8"/>
              </p:custDataLst>
            </p:nvPr>
          </p:nvSpPr>
          <p:spPr>
            <a:xfrm>
              <a:off x="5402668" y="3985519"/>
              <a:ext cx="112180" cy="115752"/>
            </a:xfrm>
            <a:custGeom>
              <a:avLst/>
              <a:gdLst>
                <a:gd name="connsiteX0" fmla="*/ 112293 w 112180"/>
                <a:gd name="connsiteY0" fmla="*/ 59073 h 115752"/>
                <a:gd name="connsiteX1" fmla="*/ 56329 w 112180"/>
                <a:gd name="connsiteY1" fmla="*/ 62 h 115752"/>
                <a:gd name="connsiteX2" fmla="*/ 112 w 112180"/>
                <a:gd name="connsiteY2" fmla="*/ 59073 h 115752"/>
                <a:gd name="connsiteX3" fmla="*/ 56076 w 112180"/>
                <a:gd name="connsiteY3" fmla="*/ 115814 h 115752"/>
                <a:gd name="connsiteX4" fmla="*/ 112293 w 112180"/>
                <a:gd name="connsiteY4" fmla="*/ 59073 h 115752"/>
                <a:gd name="connsiteX5" fmla="*/ 56329 w 112180"/>
                <a:gd name="connsiteY5" fmla="*/ 109510 h 115752"/>
                <a:gd name="connsiteX6" fmla="*/ 27461 w 112180"/>
                <a:gd name="connsiteY6" fmla="*/ 92613 h 115752"/>
                <a:gd name="connsiteX7" fmla="*/ 21130 w 112180"/>
                <a:gd name="connsiteY7" fmla="*/ 57055 h 115752"/>
                <a:gd name="connsiteX8" fmla="*/ 27208 w 112180"/>
                <a:gd name="connsiteY8" fmla="*/ 22506 h 115752"/>
                <a:gd name="connsiteX9" fmla="*/ 56076 w 112180"/>
                <a:gd name="connsiteY9" fmla="*/ 5610 h 115752"/>
                <a:gd name="connsiteX10" fmla="*/ 84691 w 112180"/>
                <a:gd name="connsiteY10" fmla="*/ 22002 h 115752"/>
                <a:gd name="connsiteX11" fmla="*/ 91275 w 112180"/>
                <a:gd name="connsiteY11" fmla="*/ 57055 h 115752"/>
                <a:gd name="connsiteX12" fmla="*/ 85704 w 112180"/>
                <a:gd name="connsiteY12" fmla="*/ 90848 h 115752"/>
                <a:gd name="connsiteX13" fmla="*/ 56329 w 112180"/>
                <a:gd name="connsiteY13" fmla="*/ 109510 h 11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180" h="115752">
                  <a:moveTo>
                    <a:pt x="112293" y="59073"/>
                  </a:moveTo>
                  <a:cubicBezTo>
                    <a:pt x="112293" y="26793"/>
                    <a:pt x="86970" y="62"/>
                    <a:pt x="56329" y="62"/>
                  </a:cubicBezTo>
                  <a:cubicBezTo>
                    <a:pt x="24676" y="62"/>
                    <a:pt x="112" y="27550"/>
                    <a:pt x="112" y="59073"/>
                  </a:cubicBezTo>
                  <a:cubicBezTo>
                    <a:pt x="112" y="91605"/>
                    <a:pt x="26448" y="115814"/>
                    <a:pt x="56076" y="115814"/>
                  </a:cubicBezTo>
                  <a:cubicBezTo>
                    <a:pt x="86717" y="115814"/>
                    <a:pt x="112293" y="91100"/>
                    <a:pt x="112293" y="59073"/>
                  </a:cubicBezTo>
                  <a:close/>
                  <a:moveTo>
                    <a:pt x="56329" y="109510"/>
                  </a:moveTo>
                  <a:cubicBezTo>
                    <a:pt x="45440" y="109510"/>
                    <a:pt x="34298" y="104214"/>
                    <a:pt x="27461" y="92613"/>
                  </a:cubicBezTo>
                  <a:cubicBezTo>
                    <a:pt x="21130" y="81517"/>
                    <a:pt x="21130" y="66134"/>
                    <a:pt x="21130" y="57055"/>
                  </a:cubicBezTo>
                  <a:cubicBezTo>
                    <a:pt x="21130" y="47220"/>
                    <a:pt x="21130" y="33602"/>
                    <a:pt x="27208" y="22506"/>
                  </a:cubicBezTo>
                  <a:cubicBezTo>
                    <a:pt x="34045" y="10906"/>
                    <a:pt x="45947" y="5610"/>
                    <a:pt x="56076" y="5610"/>
                  </a:cubicBezTo>
                  <a:cubicBezTo>
                    <a:pt x="67218" y="5610"/>
                    <a:pt x="78107" y="11158"/>
                    <a:pt x="84691" y="22002"/>
                  </a:cubicBezTo>
                  <a:cubicBezTo>
                    <a:pt x="91275" y="32846"/>
                    <a:pt x="91275" y="47472"/>
                    <a:pt x="91275" y="57055"/>
                  </a:cubicBezTo>
                  <a:cubicBezTo>
                    <a:pt x="91275" y="66134"/>
                    <a:pt x="91275" y="79752"/>
                    <a:pt x="85704" y="90848"/>
                  </a:cubicBezTo>
                  <a:cubicBezTo>
                    <a:pt x="80133" y="102196"/>
                    <a:pt x="68991" y="109510"/>
                    <a:pt x="56329" y="109510"/>
                  </a:cubicBezTo>
                  <a:close/>
                </a:path>
              </a:pathLst>
            </a:custGeom>
            <a:grpFill/>
            <a:ln w="25418" cap="flat">
              <a:noFill/>
              <a:prstDash val="solid"/>
              <a:miter/>
            </a:ln>
          </p:spPr>
          <p:txBody>
            <a:bodyPr rtlCol="0" anchor="ctr"/>
            <a:lstStyle/>
            <a:p>
              <a:endParaRPr lang="en-US"/>
            </a:p>
          </p:txBody>
        </p:sp>
        <p:sp>
          <p:nvSpPr>
            <p:cNvPr id="1597" name="Freeform: Shape 1596">
              <a:extLst>
                <a:ext uri="{FF2B5EF4-FFF2-40B4-BE49-F238E27FC236}">
                  <a16:creationId xmlns:a16="http://schemas.microsoft.com/office/drawing/2014/main" id="{D0C42DE9-CD19-3AC1-683C-2BC37B0DAC68}"/>
                </a:ext>
              </a:extLst>
            </p:cNvPr>
            <p:cNvSpPr/>
            <p:nvPr>
              <p:custDataLst>
                <p:tags r:id="rId9"/>
              </p:custDataLst>
            </p:nvPr>
          </p:nvSpPr>
          <p:spPr>
            <a:xfrm>
              <a:off x="5529283" y="3987032"/>
              <a:ext cx="85084" cy="111465"/>
            </a:xfrm>
            <a:custGeom>
              <a:avLst/>
              <a:gdLst>
                <a:gd name="connsiteX0" fmla="*/ 35316 w 85084"/>
                <a:gd name="connsiteY0" fmla="*/ 27802 h 111465"/>
                <a:gd name="connsiteX1" fmla="*/ 35316 w 85084"/>
                <a:gd name="connsiteY1" fmla="*/ 62 h 111465"/>
                <a:gd name="connsiteX2" fmla="*/ 117 w 85084"/>
                <a:gd name="connsiteY2" fmla="*/ 2836 h 111465"/>
                <a:gd name="connsiteX3" fmla="*/ 117 w 85084"/>
                <a:gd name="connsiteY3" fmla="*/ 10653 h 111465"/>
                <a:gd name="connsiteX4" fmla="*/ 19869 w 85084"/>
                <a:gd name="connsiteY4" fmla="*/ 24776 h 111465"/>
                <a:gd name="connsiteX5" fmla="*/ 19869 w 85084"/>
                <a:gd name="connsiteY5" fmla="*/ 92361 h 111465"/>
                <a:gd name="connsiteX6" fmla="*/ 117 w 85084"/>
                <a:gd name="connsiteY6" fmla="*/ 103709 h 111465"/>
                <a:gd name="connsiteX7" fmla="*/ 117 w 85084"/>
                <a:gd name="connsiteY7" fmla="*/ 111527 h 111465"/>
                <a:gd name="connsiteX8" fmla="*/ 28985 w 85084"/>
                <a:gd name="connsiteY8" fmla="*/ 110771 h 111465"/>
                <a:gd name="connsiteX9" fmla="*/ 61145 w 85084"/>
                <a:gd name="connsiteY9" fmla="*/ 111527 h 111465"/>
                <a:gd name="connsiteX10" fmla="*/ 61145 w 85084"/>
                <a:gd name="connsiteY10" fmla="*/ 103709 h 111465"/>
                <a:gd name="connsiteX11" fmla="*/ 55828 w 85084"/>
                <a:gd name="connsiteY11" fmla="*/ 103709 h 111465"/>
                <a:gd name="connsiteX12" fmla="*/ 36582 w 85084"/>
                <a:gd name="connsiteY12" fmla="*/ 91857 h 111465"/>
                <a:gd name="connsiteX13" fmla="*/ 36582 w 85084"/>
                <a:gd name="connsiteY13" fmla="*/ 53020 h 111465"/>
                <a:gd name="connsiteX14" fmla="*/ 66463 w 85084"/>
                <a:gd name="connsiteY14" fmla="*/ 5610 h 111465"/>
                <a:gd name="connsiteX15" fmla="*/ 69249 w 85084"/>
                <a:gd name="connsiteY15" fmla="*/ 5862 h 111465"/>
                <a:gd name="connsiteX16" fmla="*/ 63425 w 85084"/>
                <a:gd name="connsiteY16" fmla="*/ 15697 h 111465"/>
                <a:gd name="connsiteX17" fmla="*/ 74313 w 85084"/>
                <a:gd name="connsiteY17" fmla="*/ 26541 h 111465"/>
                <a:gd name="connsiteX18" fmla="*/ 85202 w 85084"/>
                <a:gd name="connsiteY18" fmla="*/ 15445 h 111465"/>
                <a:gd name="connsiteX19" fmla="*/ 66463 w 85084"/>
                <a:gd name="connsiteY19" fmla="*/ 62 h 111465"/>
                <a:gd name="connsiteX20" fmla="*/ 35316 w 85084"/>
                <a:gd name="connsiteY20" fmla="*/ 27802 h 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084" h="111465">
                  <a:moveTo>
                    <a:pt x="35316" y="27802"/>
                  </a:moveTo>
                  <a:lnTo>
                    <a:pt x="35316" y="62"/>
                  </a:lnTo>
                  <a:lnTo>
                    <a:pt x="117" y="2836"/>
                  </a:lnTo>
                  <a:lnTo>
                    <a:pt x="117" y="10653"/>
                  </a:lnTo>
                  <a:cubicBezTo>
                    <a:pt x="17843" y="10653"/>
                    <a:pt x="19869" y="12419"/>
                    <a:pt x="19869" y="24776"/>
                  </a:cubicBezTo>
                  <a:lnTo>
                    <a:pt x="19869" y="92361"/>
                  </a:lnTo>
                  <a:cubicBezTo>
                    <a:pt x="19869" y="103709"/>
                    <a:pt x="17084" y="103709"/>
                    <a:pt x="117" y="103709"/>
                  </a:cubicBezTo>
                  <a:lnTo>
                    <a:pt x="117" y="111527"/>
                  </a:lnTo>
                  <a:cubicBezTo>
                    <a:pt x="9993" y="111275"/>
                    <a:pt x="21895" y="110771"/>
                    <a:pt x="28985" y="110771"/>
                  </a:cubicBezTo>
                  <a:cubicBezTo>
                    <a:pt x="39115" y="110771"/>
                    <a:pt x="51016" y="110771"/>
                    <a:pt x="61145" y="111527"/>
                  </a:cubicBezTo>
                  <a:lnTo>
                    <a:pt x="61145" y="103709"/>
                  </a:lnTo>
                  <a:lnTo>
                    <a:pt x="55828" y="103709"/>
                  </a:lnTo>
                  <a:cubicBezTo>
                    <a:pt x="37089" y="103709"/>
                    <a:pt x="36582" y="100935"/>
                    <a:pt x="36582" y="91857"/>
                  </a:cubicBezTo>
                  <a:lnTo>
                    <a:pt x="36582" y="53020"/>
                  </a:lnTo>
                  <a:cubicBezTo>
                    <a:pt x="36582" y="28054"/>
                    <a:pt x="47218" y="5610"/>
                    <a:pt x="66463" y="5610"/>
                  </a:cubicBezTo>
                  <a:cubicBezTo>
                    <a:pt x="68236" y="5610"/>
                    <a:pt x="68742" y="5610"/>
                    <a:pt x="69249" y="5862"/>
                  </a:cubicBezTo>
                  <a:cubicBezTo>
                    <a:pt x="68489" y="6114"/>
                    <a:pt x="63425" y="9140"/>
                    <a:pt x="63425" y="15697"/>
                  </a:cubicBezTo>
                  <a:cubicBezTo>
                    <a:pt x="63425" y="22758"/>
                    <a:pt x="68742" y="26541"/>
                    <a:pt x="74313" y="26541"/>
                  </a:cubicBezTo>
                  <a:cubicBezTo>
                    <a:pt x="78871" y="26541"/>
                    <a:pt x="85202" y="23515"/>
                    <a:pt x="85202" y="15445"/>
                  </a:cubicBezTo>
                  <a:cubicBezTo>
                    <a:pt x="85202" y="7375"/>
                    <a:pt x="77352" y="62"/>
                    <a:pt x="66463" y="62"/>
                  </a:cubicBezTo>
                  <a:cubicBezTo>
                    <a:pt x="47978" y="62"/>
                    <a:pt x="38861" y="16958"/>
                    <a:pt x="35316" y="27802"/>
                  </a:cubicBezTo>
                  <a:close/>
                </a:path>
              </a:pathLst>
            </a:custGeom>
            <a:grpFill/>
            <a:ln w="25418" cap="flat">
              <a:noFill/>
              <a:prstDash val="solid"/>
              <a:miter/>
            </a:ln>
          </p:spPr>
          <p:txBody>
            <a:bodyPr rtlCol="0" anchor="ctr"/>
            <a:lstStyle/>
            <a:p>
              <a:endParaRPr lang="en-US"/>
            </a:p>
          </p:txBody>
        </p:sp>
        <p:sp>
          <p:nvSpPr>
            <p:cNvPr id="1598" name="Freeform: Shape 1597">
              <a:extLst>
                <a:ext uri="{FF2B5EF4-FFF2-40B4-BE49-F238E27FC236}">
                  <a16:creationId xmlns:a16="http://schemas.microsoft.com/office/drawing/2014/main" id="{0F3857DC-A4E5-0F86-CF91-0D6FF5B64550}"/>
                </a:ext>
              </a:extLst>
            </p:cNvPr>
            <p:cNvSpPr/>
            <p:nvPr>
              <p:custDataLst>
                <p:tags r:id="rId10"/>
              </p:custDataLst>
            </p:nvPr>
          </p:nvSpPr>
          <p:spPr>
            <a:xfrm>
              <a:off x="5628464" y="3923481"/>
              <a:ext cx="122309" cy="175016"/>
            </a:xfrm>
            <a:custGeom>
              <a:avLst/>
              <a:gdLst>
                <a:gd name="connsiteX0" fmla="*/ 19873 w 122309"/>
                <a:gd name="connsiteY0" fmla="*/ 155912 h 175016"/>
                <a:gd name="connsiteX1" fmla="*/ 121 w 122309"/>
                <a:gd name="connsiteY1" fmla="*/ 167260 h 175016"/>
                <a:gd name="connsiteX2" fmla="*/ 121 w 122309"/>
                <a:gd name="connsiteY2" fmla="*/ 175078 h 175016"/>
                <a:gd name="connsiteX3" fmla="*/ 27723 w 122309"/>
                <a:gd name="connsiteY3" fmla="*/ 174321 h 175016"/>
                <a:gd name="connsiteX4" fmla="*/ 55578 w 122309"/>
                <a:gd name="connsiteY4" fmla="*/ 175078 h 175016"/>
                <a:gd name="connsiteX5" fmla="*/ 55578 w 122309"/>
                <a:gd name="connsiteY5" fmla="*/ 167260 h 175016"/>
                <a:gd name="connsiteX6" fmla="*/ 35826 w 122309"/>
                <a:gd name="connsiteY6" fmla="*/ 155912 h 175016"/>
                <a:gd name="connsiteX7" fmla="*/ 35826 w 122309"/>
                <a:gd name="connsiteY7" fmla="*/ 129937 h 175016"/>
                <a:gd name="connsiteX8" fmla="*/ 52033 w 122309"/>
                <a:gd name="connsiteY8" fmla="*/ 116066 h 175016"/>
                <a:gd name="connsiteX9" fmla="*/ 82167 w 122309"/>
                <a:gd name="connsiteY9" fmla="*/ 161460 h 175016"/>
                <a:gd name="connsiteX10" fmla="*/ 73051 w 122309"/>
                <a:gd name="connsiteY10" fmla="*/ 167260 h 175016"/>
                <a:gd name="connsiteX11" fmla="*/ 73051 w 122309"/>
                <a:gd name="connsiteY11" fmla="*/ 175078 h 175016"/>
                <a:gd name="connsiteX12" fmla="*/ 100400 w 122309"/>
                <a:gd name="connsiteY12" fmla="*/ 174321 h 175016"/>
                <a:gd name="connsiteX13" fmla="*/ 122431 w 122309"/>
                <a:gd name="connsiteY13" fmla="*/ 175078 h 175016"/>
                <a:gd name="connsiteX14" fmla="*/ 122431 w 122309"/>
                <a:gd name="connsiteY14" fmla="*/ 167260 h 175016"/>
                <a:gd name="connsiteX15" fmla="*/ 97868 w 122309"/>
                <a:gd name="connsiteY15" fmla="*/ 153894 h 175016"/>
                <a:gd name="connsiteX16" fmla="*/ 65707 w 122309"/>
                <a:gd name="connsiteY16" fmla="*/ 108753 h 175016"/>
                <a:gd name="connsiteX17" fmla="*/ 64188 w 122309"/>
                <a:gd name="connsiteY17" fmla="*/ 105979 h 175016"/>
                <a:gd name="connsiteX18" fmla="*/ 84700 w 122309"/>
                <a:gd name="connsiteY18" fmla="*/ 87822 h 175016"/>
                <a:gd name="connsiteX19" fmla="*/ 116606 w 122309"/>
                <a:gd name="connsiteY19" fmla="*/ 74204 h 175016"/>
                <a:gd name="connsiteX20" fmla="*/ 116606 w 122309"/>
                <a:gd name="connsiteY20" fmla="*/ 66386 h 175016"/>
                <a:gd name="connsiteX21" fmla="*/ 98880 w 122309"/>
                <a:gd name="connsiteY21" fmla="*/ 67143 h 175016"/>
                <a:gd name="connsiteX22" fmla="*/ 70519 w 122309"/>
                <a:gd name="connsiteY22" fmla="*/ 66386 h 175016"/>
                <a:gd name="connsiteX23" fmla="*/ 70519 w 122309"/>
                <a:gd name="connsiteY23" fmla="*/ 74204 h 175016"/>
                <a:gd name="connsiteX24" fmla="*/ 77862 w 122309"/>
                <a:gd name="connsiteY24" fmla="*/ 80508 h 175016"/>
                <a:gd name="connsiteX25" fmla="*/ 72291 w 122309"/>
                <a:gd name="connsiteY25" fmla="*/ 90344 h 175016"/>
                <a:gd name="connsiteX26" fmla="*/ 36586 w 122309"/>
                <a:gd name="connsiteY26" fmla="*/ 121110 h 175016"/>
                <a:gd name="connsiteX27" fmla="*/ 36586 w 122309"/>
                <a:gd name="connsiteY27" fmla="*/ 62 h 175016"/>
                <a:gd name="connsiteX28" fmla="*/ 121 w 122309"/>
                <a:gd name="connsiteY28" fmla="*/ 2836 h 175016"/>
                <a:gd name="connsiteX29" fmla="*/ 121 w 122309"/>
                <a:gd name="connsiteY29" fmla="*/ 10653 h 175016"/>
                <a:gd name="connsiteX30" fmla="*/ 19873 w 122309"/>
                <a:gd name="connsiteY30" fmla="*/ 24776 h 175016"/>
                <a:gd name="connsiteX31" fmla="*/ 19873 w 122309"/>
                <a:gd name="connsiteY31" fmla="*/ 155912 h 17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2309" h="175016">
                  <a:moveTo>
                    <a:pt x="19873" y="155912"/>
                  </a:moveTo>
                  <a:cubicBezTo>
                    <a:pt x="19873" y="167260"/>
                    <a:pt x="17088" y="167260"/>
                    <a:pt x="121" y="167260"/>
                  </a:cubicBezTo>
                  <a:lnTo>
                    <a:pt x="121" y="175078"/>
                  </a:lnTo>
                  <a:cubicBezTo>
                    <a:pt x="8478" y="174825"/>
                    <a:pt x="20380" y="174321"/>
                    <a:pt x="27723" y="174321"/>
                  </a:cubicBezTo>
                  <a:cubicBezTo>
                    <a:pt x="35320" y="174321"/>
                    <a:pt x="45449" y="174573"/>
                    <a:pt x="55578" y="175078"/>
                  </a:cubicBezTo>
                  <a:lnTo>
                    <a:pt x="55578" y="167260"/>
                  </a:lnTo>
                  <a:cubicBezTo>
                    <a:pt x="38612" y="167260"/>
                    <a:pt x="35826" y="167260"/>
                    <a:pt x="35826" y="155912"/>
                  </a:cubicBezTo>
                  <a:lnTo>
                    <a:pt x="35826" y="129937"/>
                  </a:lnTo>
                  <a:lnTo>
                    <a:pt x="52033" y="116066"/>
                  </a:lnTo>
                  <a:cubicBezTo>
                    <a:pt x="71532" y="142798"/>
                    <a:pt x="82167" y="156920"/>
                    <a:pt x="82167" y="161460"/>
                  </a:cubicBezTo>
                  <a:cubicBezTo>
                    <a:pt x="82167" y="166251"/>
                    <a:pt x="77862" y="167260"/>
                    <a:pt x="73051" y="167260"/>
                  </a:cubicBezTo>
                  <a:lnTo>
                    <a:pt x="73051" y="175078"/>
                  </a:lnTo>
                  <a:cubicBezTo>
                    <a:pt x="80142" y="174825"/>
                    <a:pt x="95082" y="174321"/>
                    <a:pt x="100400" y="174321"/>
                  </a:cubicBezTo>
                  <a:cubicBezTo>
                    <a:pt x="107743" y="174321"/>
                    <a:pt x="115087" y="174573"/>
                    <a:pt x="122431" y="175078"/>
                  </a:cubicBezTo>
                  <a:lnTo>
                    <a:pt x="122431" y="167260"/>
                  </a:lnTo>
                  <a:cubicBezTo>
                    <a:pt x="113061" y="167260"/>
                    <a:pt x="107490" y="167260"/>
                    <a:pt x="97868" y="153894"/>
                  </a:cubicBezTo>
                  <a:lnTo>
                    <a:pt x="65707" y="108753"/>
                  </a:lnTo>
                  <a:cubicBezTo>
                    <a:pt x="65454" y="108249"/>
                    <a:pt x="64188" y="106736"/>
                    <a:pt x="64188" y="105979"/>
                  </a:cubicBezTo>
                  <a:cubicBezTo>
                    <a:pt x="64188" y="104970"/>
                    <a:pt x="82167" y="89839"/>
                    <a:pt x="84700" y="87822"/>
                  </a:cubicBezTo>
                  <a:cubicBezTo>
                    <a:pt x="100653" y="74960"/>
                    <a:pt x="111289" y="74456"/>
                    <a:pt x="116606" y="74204"/>
                  </a:cubicBezTo>
                  <a:lnTo>
                    <a:pt x="116606" y="66386"/>
                  </a:lnTo>
                  <a:cubicBezTo>
                    <a:pt x="109263" y="67143"/>
                    <a:pt x="105971" y="67143"/>
                    <a:pt x="98880" y="67143"/>
                  </a:cubicBezTo>
                  <a:cubicBezTo>
                    <a:pt x="89764" y="67143"/>
                    <a:pt x="74064" y="66638"/>
                    <a:pt x="70519" y="66386"/>
                  </a:cubicBezTo>
                  <a:lnTo>
                    <a:pt x="70519" y="74204"/>
                  </a:lnTo>
                  <a:cubicBezTo>
                    <a:pt x="75330" y="74456"/>
                    <a:pt x="77862" y="77230"/>
                    <a:pt x="77862" y="80508"/>
                  </a:cubicBezTo>
                  <a:cubicBezTo>
                    <a:pt x="77862" y="85552"/>
                    <a:pt x="74317" y="88578"/>
                    <a:pt x="72291" y="90344"/>
                  </a:cubicBezTo>
                  <a:lnTo>
                    <a:pt x="36586" y="121110"/>
                  </a:lnTo>
                  <a:lnTo>
                    <a:pt x="36586" y="62"/>
                  </a:lnTo>
                  <a:lnTo>
                    <a:pt x="121" y="2836"/>
                  </a:lnTo>
                  <a:lnTo>
                    <a:pt x="121" y="10653"/>
                  </a:lnTo>
                  <a:cubicBezTo>
                    <a:pt x="17847" y="10653"/>
                    <a:pt x="19873" y="12419"/>
                    <a:pt x="19873" y="24776"/>
                  </a:cubicBezTo>
                  <a:lnTo>
                    <a:pt x="19873" y="155912"/>
                  </a:lnTo>
                  <a:close/>
                </a:path>
              </a:pathLst>
            </a:custGeom>
            <a:grpFill/>
            <a:ln w="25418" cap="flat">
              <a:noFill/>
              <a:prstDash val="solid"/>
              <a:miter/>
            </a:ln>
          </p:spPr>
          <p:txBody>
            <a:bodyPr rtlCol="0" anchor="ctr"/>
            <a:lstStyle/>
            <a:p>
              <a:endParaRPr lang="en-US"/>
            </a:p>
          </p:txBody>
        </p:sp>
        <p:sp>
          <p:nvSpPr>
            <p:cNvPr id="1599" name="Freeform: Shape 1598">
              <a:extLst>
                <a:ext uri="{FF2B5EF4-FFF2-40B4-BE49-F238E27FC236}">
                  <a16:creationId xmlns:a16="http://schemas.microsoft.com/office/drawing/2014/main" id="{ECCE9C30-815F-35C1-4718-D632B5862928}"/>
                </a:ext>
              </a:extLst>
            </p:cNvPr>
            <p:cNvSpPr/>
            <p:nvPr>
              <p:custDataLst>
                <p:tags r:id="rId11"/>
              </p:custDataLst>
            </p:nvPr>
          </p:nvSpPr>
          <p:spPr>
            <a:xfrm>
              <a:off x="6085910" y="3886663"/>
              <a:ext cx="10129" cy="302621"/>
            </a:xfrm>
            <a:custGeom>
              <a:avLst/>
              <a:gdLst>
                <a:gd name="connsiteX0" fmla="*/ 0 w 10129"/>
                <a:gd name="connsiteY0" fmla="*/ 0 h 302621"/>
                <a:gd name="connsiteX1" fmla="*/ 10129 w 10129"/>
                <a:gd name="connsiteY1" fmla="*/ 0 h 302621"/>
                <a:gd name="connsiteX2" fmla="*/ 10129 w 10129"/>
                <a:gd name="connsiteY2" fmla="*/ 302621 h 302621"/>
                <a:gd name="connsiteX3" fmla="*/ 0 w 10129"/>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29" h="302621">
                  <a:moveTo>
                    <a:pt x="0" y="0"/>
                  </a:moveTo>
                  <a:lnTo>
                    <a:pt x="10129" y="0"/>
                  </a:lnTo>
                  <a:lnTo>
                    <a:pt x="10129" y="302621"/>
                  </a:lnTo>
                  <a:lnTo>
                    <a:pt x="0" y="302621"/>
                  </a:lnTo>
                  <a:close/>
                </a:path>
              </a:pathLst>
            </a:custGeom>
            <a:grpFill/>
            <a:ln w="25418" cap="flat">
              <a:noFill/>
              <a:prstDash val="solid"/>
              <a:miter/>
            </a:ln>
          </p:spPr>
          <p:txBody>
            <a:bodyPr rtlCol="0" anchor="ctr"/>
            <a:lstStyle/>
            <a:p>
              <a:endParaRPr lang="en-US"/>
            </a:p>
          </p:txBody>
        </p:sp>
        <p:sp>
          <p:nvSpPr>
            <p:cNvPr id="1600" name="Freeform: Shape 1599">
              <a:extLst>
                <a:ext uri="{FF2B5EF4-FFF2-40B4-BE49-F238E27FC236}">
                  <a16:creationId xmlns:a16="http://schemas.microsoft.com/office/drawing/2014/main" id="{6E1DDE8D-6ACF-1E13-D7C5-FC656B5CBF86}"/>
                </a:ext>
              </a:extLst>
            </p:cNvPr>
            <p:cNvSpPr/>
            <p:nvPr>
              <p:custDataLst>
                <p:tags r:id="rId12"/>
              </p:custDataLst>
            </p:nvPr>
          </p:nvSpPr>
          <p:spPr>
            <a:xfrm>
              <a:off x="6254053" y="3920707"/>
              <a:ext cx="160293" cy="177790"/>
            </a:xfrm>
            <a:custGeom>
              <a:avLst/>
              <a:gdLst>
                <a:gd name="connsiteX0" fmla="*/ 160439 w 160293"/>
                <a:gd name="connsiteY0" fmla="*/ 136998 h 177790"/>
                <a:gd name="connsiteX1" fmla="*/ 154109 w 160293"/>
                <a:gd name="connsiteY1" fmla="*/ 136998 h 177790"/>
                <a:gd name="connsiteX2" fmla="*/ 149551 w 160293"/>
                <a:gd name="connsiteY2" fmla="*/ 155407 h 177790"/>
                <a:gd name="connsiteX3" fmla="*/ 132838 w 160293"/>
                <a:gd name="connsiteY3" fmla="*/ 161460 h 177790"/>
                <a:gd name="connsiteX4" fmla="*/ 112579 w 160293"/>
                <a:gd name="connsiteY4" fmla="*/ 161460 h 177790"/>
                <a:gd name="connsiteX5" fmla="*/ 135117 w 160293"/>
                <a:gd name="connsiteY5" fmla="*/ 118588 h 177790"/>
                <a:gd name="connsiteX6" fmla="*/ 157401 w 160293"/>
                <a:gd name="connsiteY6" fmla="*/ 63360 h 177790"/>
                <a:gd name="connsiteX7" fmla="*/ 80419 w 160293"/>
                <a:gd name="connsiteY7" fmla="*/ 62 h 177790"/>
                <a:gd name="connsiteX8" fmla="*/ 3184 w 160293"/>
                <a:gd name="connsiteY8" fmla="*/ 63360 h 177790"/>
                <a:gd name="connsiteX9" fmla="*/ 25469 w 160293"/>
                <a:gd name="connsiteY9" fmla="*/ 118588 h 177790"/>
                <a:gd name="connsiteX10" fmla="*/ 48006 w 160293"/>
                <a:gd name="connsiteY10" fmla="*/ 161460 h 177790"/>
                <a:gd name="connsiteX11" fmla="*/ 27748 w 160293"/>
                <a:gd name="connsiteY11" fmla="*/ 161460 h 177790"/>
                <a:gd name="connsiteX12" fmla="*/ 11035 w 160293"/>
                <a:gd name="connsiteY12" fmla="*/ 155659 h 177790"/>
                <a:gd name="connsiteX13" fmla="*/ 6476 w 160293"/>
                <a:gd name="connsiteY13" fmla="*/ 136998 h 177790"/>
                <a:gd name="connsiteX14" fmla="*/ 146 w 160293"/>
                <a:gd name="connsiteY14" fmla="*/ 136998 h 177790"/>
                <a:gd name="connsiteX15" fmla="*/ 8502 w 160293"/>
                <a:gd name="connsiteY15" fmla="*/ 177852 h 177790"/>
                <a:gd name="connsiteX16" fmla="*/ 49019 w 160293"/>
                <a:gd name="connsiteY16" fmla="*/ 177852 h 177790"/>
                <a:gd name="connsiteX17" fmla="*/ 55350 w 160293"/>
                <a:gd name="connsiteY17" fmla="*/ 172556 h 177790"/>
                <a:gd name="connsiteX18" fmla="*/ 41675 w 160293"/>
                <a:gd name="connsiteY18" fmla="*/ 116571 h 177790"/>
                <a:gd name="connsiteX19" fmla="*/ 29267 w 160293"/>
                <a:gd name="connsiteY19" fmla="*/ 63108 h 177790"/>
                <a:gd name="connsiteX20" fmla="*/ 80166 w 160293"/>
                <a:gd name="connsiteY20" fmla="*/ 5610 h 177790"/>
                <a:gd name="connsiteX21" fmla="*/ 131318 w 160293"/>
                <a:gd name="connsiteY21" fmla="*/ 63108 h 177790"/>
                <a:gd name="connsiteX22" fmla="*/ 117137 w 160293"/>
                <a:gd name="connsiteY22" fmla="*/ 121867 h 177790"/>
                <a:gd name="connsiteX23" fmla="*/ 105236 w 160293"/>
                <a:gd name="connsiteY23" fmla="*/ 172556 h 177790"/>
                <a:gd name="connsiteX24" fmla="*/ 111820 w 160293"/>
                <a:gd name="connsiteY24" fmla="*/ 177852 h 177790"/>
                <a:gd name="connsiteX25" fmla="*/ 152083 w 160293"/>
                <a:gd name="connsiteY25" fmla="*/ 177852 h 177790"/>
                <a:gd name="connsiteX26" fmla="*/ 160439 w 160293"/>
                <a:gd name="connsiteY26" fmla="*/ 136998 h 177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0293" h="177790">
                  <a:moveTo>
                    <a:pt x="160439" y="136998"/>
                  </a:moveTo>
                  <a:lnTo>
                    <a:pt x="154109" y="136998"/>
                  </a:lnTo>
                  <a:cubicBezTo>
                    <a:pt x="152843" y="143555"/>
                    <a:pt x="151830" y="149355"/>
                    <a:pt x="149551" y="155407"/>
                  </a:cubicBezTo>
                  <a:cubicBezTo>
                    <a:pt x="148285" y="159442"/>
                    <a:pt x="147525" y="161460"/>
                    <a:pt x="132838" y="161460"/>
                  </a:cubicBezTo>
                  <a:lnTo>
                    <a:pt x="112579" y="161460"/>
                  </a:lnTo>
                  <a:cubicBezTo>
                    <a:pt x="115871" y="147337"/>
                    <a:pt x="123721" y="135232"/>
                    <a:pt x="135117" y="118588"/>
                  </a:cubicBezTo>
                  <a:cubicBezTo>
                    <a:pt x="147018" y="100683"/>
                    <a:pt x="157401" y="83282"/>
                    <a:pt x="157401" y="63360"/>
                  </a:cubicBezTo>
                  <a:cubicBezTo>
                    <a:pt x="157401" y="28306"/>
                    <a:pt x="123215" y="62"/>
                    <a:pt x="80419" y="62"/>
                  </a:cubicBezTo>
                  <a:cubicBezTo>
                    <a:pt x="36864" y="62"/>
                    <a:pt x="3184" y="28811"/>
                    <a:pt x="3184" y="63360"/>
                  </a:cubicBezTo>
                  <a:cubicBezTo>
                    <a:pt x="3184" y="83282"/>
                    <a:pt x="13567" y="100683"/>
                    <a:pt x="25469" y="118588"/>
                  </a:cubicBezTo>
                  <a:cubicBezTo>
                    <a:pt x="36611" y="135232"/>
                    <a:pt x="44714" y="147337"/>
                    <a:pt x="48006" y="161460"/>
                  </a:cubicBezTo>
                  <a:lnTo>
                    <a:pt x="27748" y="161460"/>
                  </a:lnTo>
                  <a:cubicBezTo>
                    <a:pt x="13060" y="161460"/>
                    <a:pt x="12301" y="159442"/>
                    <a:pt x="11035" y="155659"/>
                  </a:cubicBezTo>
                  <a:cubicBezTo>
                    <a:pt x="9009" y="149859"/>
                    <a:pt x="7743" y="143302"/>
                    <a:pt x="6476" y="136998"/>
                  </a:cubicBezTo>
                  <a:lnTo>
                    <a:pt x="146" y="136998"/>
                  </a:lnTo>
                  <a:lnTo>
                    <a:pt x="8502" y="177852"/>
                  </a:lnTo>
                  <a:lnTo>
                    <a:pt x="49019" y="177852"/>
                  </a:lnTo>
                  <a:cubicBezTo>
                    <a:pt x="54590" y="177852"/>
                    <a:pt x="55350" y="177852"/>
                    <a:pt x="55350" y="172556"/>
                  </a:cubicBezTo>
                  <a:cubicBezTo>
                    <a:pt x="55350" y="154903"/>
                    <a:pt x="47499" y="132711"/>
                    <a:pt x="41675" y="116571"/>
                  </a:cubicBezTo>
                  <a:cubicBezTo>
                    <a:pt x="36357" y="101944"/>
                    <a:pt x="29267" y="82022"/>
                    <a:pt x="29267" y="63108"/>
                  </a:cubicBezTo>
                  <a:cubicBezTo>
                    <a:pt x="29267" y="22758"/>
                    <a:pt x="57122" y="5610"/>
                    <a:pt x="80166" y="5610"/>
                  </a:cubicBezTo>
                  <a:cubicBezTo>
                    <a:pt x="104476" y="5610"/>
                    <a:pt x="131318" y="23767"/>
                    <a:pt x="131318" y="63108"/>
                  </a:cubicBezTo>
                  <a:cubicBezTo>
                    <a:pt x="131318" y="82022"/>
                    <a:pt x="124481" y="101188"/>
                    <a:pt x="117137" y="121867"/>
                  </a:cubicBezTo>
                  <a:cubicBezTo>
                    <a:pt x="113339" y="132458"/>
                    <a:pt x="105236" y="155155"/>
                    <a:pt x="105236" y="172556"/>
                  </a:cubicBezTo>
                  <a:cubicBezTo>
                    <a:pt x="105236" y="177852"/>
                    <a:pt x="105995" y="177852"/>
                    <a:pt x="111820" y="177852"/>
                  </a:cubicBezTo>
                  <a:lnTo>
                    <a:pt x="152083" y="177852"/>
                  </a:lnTo>
                  <a:lnTo>
                    <a:pt x="160439" y="136998"/>
                  </a:lnTo>
                  <a:close/>
                </a:path>
              </a:pathLst>
            </a:custGeom>
            <a:grpFill/>
            <a:ln w="25418" cap="flat">
              <a:noFill/>
              <a:prstDash val="solid"/>
              <a:miter/>
            </a:ln>
          </p:spPr>
          <p:txBody>
            <a:bodyPr rtlCol="0" anchor="ctr"/>
            <a:lstStyle/>
            <a:p>
              <a:endParaRPr lang="en-US"/>
            </a:p>
          </p:txBody>
        </p:sp>
        <p:sp>
          <p:nvSpPr>
            <p:cNvPr id="1601" name="Freeform: Shape 1600">
              <a:extLst>
                <a:ext uri="{FF2B5EF4-FFF2-40B4-BE49-F238E27FC236}">
                  <a16:creationId xmlns:a16="http://schemas.microsoft.com/office/drawing/2014/main" id="{34781C35-BA45-1222-8FD2-8B7351C55F3F}"/>
                </a:ext>
              </a:extLst>
            </p:cNvPr>
            <p:cNvSpPr/>
            <p:nvPr>
              <p:custDataLst>
                <p:tags r:id="rId13"/>
              </p:custDataLst>
            </p:nvPr>
          </p:nvSpPr>
          <p:spPr>
            <a:xfrm>
              <a:off x="6531226" y="3962318"/>
              <a:ext cx="154722" cy="146266"/>
            </a:xfrm>
            <a:custGeom>
              <a:avLst/>
              <a:gdLst>
                <a:gd name="connsiteX0" fmla="*/ 150068 w 154722"/>
                <a:gd name="connsiteY0" fmla="*/ 10653 h 146266"/>
                <a:gd name="connsiteX1" fmla="*/ 154879 w 154722"/>
                <a:gd name="connsiteY1" fmla="*/ 5105 h 146266"/>
                <a:gd name="connsiteX2" fmla="*/ 149814 w 154722"/>
                <a:gd name="connsiteY2" fmla="*/ 62 h 146266"/>
                <a:gd name="connsiteX3" fmla="*/ 145256 w 154722"/>
                <a:gd name="connsiteY3" fmla="*/ 1827 h 146266"/>
                <a:gd name="connsiteX4" fmla="*/ 4968 w 154722"/>
                <a:gd name="connsiteY4" fmla="*/ 67647 h 146266"/>
                <a:gd name="connsiteX5" fmla="*/ 156 w 154722"/>
                <a:gd name="connsiteY5" fmla="*/ 73195 h 146266"/>
                <a:gd name="connsiteX6" fmla="*/ 4968 w 154722"/>
                <a:gd name="connsiteY6" fmla="*/ 78743 h 146266"/>
                <a:gd name="connsiteX7" fmla="*/ 145256 w 154722"/>
                <a:gd name="connsiteY7" fmla="*/ 144563 h 146266"/>
                <a:gd name="connsiteX8" fmla="*/ 149814 w 154722"/>
                <a:gd name="connsiteY8" fmla="*/ 146329 h 146266"/>
                <a:gd name="connsiteX9" fmla="*/ 154879 w 154722"/>
                <a:gd name="connsiteY9" fmla="*/ 141285 h 146266"/>
                <a:gd name="connsiteX10" fmla="*/ 150068 w 154722"/>
                <a:gd name="connsiteY10" fmla="*/ 135737 h 146266"/>
                <a:gd name="connsiteX11" fmla="*/ 17123 w 154722"/>
                <a:gd name="connsiteY11" fmla="*/ 73195 h 146266"/>
                <a:gd name="connsiteX12" fmla="*/ 150068 w 154722"/>
                <a:gd name="connsiteY12" fmla="*/ 10653 h 14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722" h="146266">
                  <a:moveTo>
                    <a:pt x="150068" y="10653"/>
                  </a:moveTo>
                  <a:cubicBezTo>
                    <a:pt x="153106" y="9140"/>
                    <a:pt x="154879" y="7879"/>
                    <a:pt x="154879" y="5105"/>
                  </a:cubicBezTo>
                  <a:cubicBezTo>
                    <a:pt x="154879" y="2331"/>
                    <a:pt x="152600" y="62"/>
                    <a:pt x="149814" y="62"/>
                  </a:cubicBezTo>
                  <a:cubicBezTo>
                    <a:pt x="149055" y="62"/>
                    <a:pt x="148548" y="62"/>
                    <a:pt x="145256" y="1827"/>
                  </a:cubicBezTo>
                  <a:lnTo>
                    <a:pt x="4968" y="67647"/>
                  </a:lnTo>
                  <a:cubicBezTo>
                    <a:pt x="2182" y="68908"/>
                    <a:pt x="156" y="70169"/>
                    <a:pt x="156" y="73195"/>
                  </a:cubicBezTo>
                  <a:cubicBezTo>
                    <a:pt x="156" y="76221"/>
                    <a:pt x="2182" y="77482"/>
                    <a:pt x="4968" y="78743"/>
                  </a:cubicBezTo>
                  <a:lnTo>
                    <a:pt x="145256" y="144563"/>
                  </a:lnTo>
                  <a:cubicBezTo>
                    <a:pt x="148548" y="146329"/>
                    <a:pt x="149055" y="146329"/>
                    <a:pt x="149814" y="146329"/>
                  </a:cubicBezTo>
                  <a:cubicBezTo>
                    <a:pt x="152600" y="146329"/>
                    <a:pt x="154879" y="144059"/>
                    <a:pt x="154879" y="141285"/>
                  </a:cubicBezTo>
                  <a:cubicBezTo>
                    <a:pt x="154879" y="138511"/>
                    <a:pt x="153106" y="137250"/>
                    <a:pt x="150068" y="135737"/>
                  </a:cubicBezTo>
                  <a:lnTo>
                    <a:pt x="17123" y="73195"/>
                  </a:lnTo>
                  <a:lnTo>
                    <a:pt x="150068" y="10653"/>
                  </a:lnTo>
                  <a:close/>
                </a:path>
              </a:pathLst>
            </a:custGeom>
            <a:grpFill/>
            <a:ln w="25418" cap="flat">
              <a:noFill/>
              <a:prstDash val="solid"/>
              <a:miter/>
            </a:ln>
          </p:spPr>
          <p:txBody>
            <a:bodyPr rtlCol="0" anchor="ctr"/>
            <a:lstStyle/>
            <a:p>
              <a:endParaRPr lang="en-US"/>
            </a:p>
          </p:txBody>
        </p:sp>
        <p:sp>
          <p:nvSpPr>
            <p:cNvPr id="1602" name="Freeform: Shape 1601">
              <a:extLst>
                <a:ext uri="{FF2B5EF4-FFF2-40B4-BE49-F238E27FC236}">
                  <a16:creationId xmlns:a16="http://schemas.microsoft.com/office/drawing/2014/main" id="{97D57D86-9850-1F77-A406-512334284AB0}"/>
                </a:ext>
              </a:extLst>
            </p:cNvPr>
            <p:cNvSpPr/>
            <p:nvPr>
              <p:custDataLst>
                <p:tags r:id="rId14"/>
              </p:custDataLst>
            </p:nvPr>
          </p:nvSpPr>
          <p:spPr>
            <a:xfrm>
              <a:off x="6814111" y="3930542"/>
              <a:ext cx="83565" cy="167954"/>
            </a:xfrm>
            <a:custGeom>
              <a:avLst/>
              <a:gdLst>
                <a:gd name="connsiteX0" fmla="*/ 52079 w 83565"/>
                <a:gd name="connsiteY0" fmla="*/ 6618 h 167954"/>
                <a:gd name="connsiteX1" fmla="*/ 46255 w 83565"/>
                <a:gd name="connsiteY1" fmla="*/ 62 h 167954"/>
                <a:gd name="connsiteX2" fmla="*/ 167 w 83565"/>
                <a:gd name="connsiteY2" fmla="*/ 16201 h 167954"/>
                <a:gd name="connsiteX3" fmla="*/ 167 w 83565"/>
                <a:gd name="connsiteY3" fmla="*/ 24019 h 167954"/>
                <a:gd name="connsiteX4" fmla="*/ 33340 w 83565"/>
                <a:gd name="connsiteY4" fmla="*/ 17462 h 167954"/>
                <a:gd name="connsiteX5" fmla="*/ 33340 w 83565"/>
                <a:gd name="connsiteY5" fmla="*/ 148094 h 167954"/>
                <a:gd name="connsiteX6" fmla="*/ 9790 w 83565"/>
                <a:gd name="connsiteY6" fmla="*/ 160199 h 167954"/>
                <a:gd name="connsiteX7" fmla="*/ 1687 w 83565"/>
                <a:gd name="connsiteY7" fmla="*/ 160199 h 167954"/>
                <a:gd name="connsiteX8" fmla="*/ 1687 w 83565"/>
                <a:gd name="connsiteY8" fmla="*/ 168016 h 167954"/>
                <a:gd name="connsiteX9" fmla="*/ 42710 w 83565"/>
                <a:gd name="connsiteY9" fmla="*/ 167260 h 167954"/>
                <a:gd name="connsiteX10" fmla="*/ 83733 w 83565"/>
                <a:gd name="connsiteY10" fmla="*/ 168016 h 167954"/>
                <a:gd name="connsiteX11" fmla="*/ 83733 w 83565"/>
                <a:gd name="connsiteY11" fmla="*/ 160199 h 167954"/>
                <a:gd name="connsiteX12" fmla="*/ 75629 w 83565"/>
                <a:gd name="connsiteY12" fmla="*/ 160199 h 167954"/>
                <a:gd name="connsiteX13" fmla="*/ 52079 w 83565"/>
                <a:gd name="connsiteY13" fmla="*/ 148094 h 167954"/>
                <a:gd name="connsiteX14" fmla="*/ 52079 w 83565"/>
                <a:gd name="connsiteY14" fmla="*/ 6618 h 16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565" h="167954">
                  <a:moveTo>
                    <a:pt x="52079" y="6618"/>
                  </a:moveTo>
                  <a:cubicBezTo>
                    <a:pt x="52079" y="566"/>
                    <a:pt x="52079" y="62"/>
                    <a:pt x="46255" y="62"/>
                  </a:cubicBezTo>
                  <a:cubicBezTo>
                    <a:pt x="30555" y="16201"/>
                    <a:pt x="8271" y="16201"/>
                    <a:pt x="167" y="16201"/>
                  </a:cubicBezTo>
                  <a:lnTo>
                    <a:pt x="167" y="24019"/>
                  </a:lnTo>
                  <a:cubicBezTo>
                    <a:pt x="5232" y="24019"/>
                    <a:pt x="20172" y="24019"/>
                    <a:pt x="33340" y="17462"/>
                  </a:cubicBezTo>
                  <a:lnTo>
                    <a:pt x="33340" y="148094"/>
                  </a:lnTo>
                  <a:cubicBezTo>
                    <a:pt x="33340" y="157172"/>
                    <a:pt x="32581" y="160199"/>
                    <a:pt x="9790" y="160199"/>
                  </a:cubicBezTo>
                  <a:lnTo>
                    <a:pt x="1687" y="160199"/>
                  </a:lnTo>
                  <a:lnTo>
                    <a:pt x="1687" y="168016"/>
                  </a:lnTo>
                  <a:cubicBezTo>
                    <a:pt x="10550" y="167260"/>
                    <a:pt x="32581" y="167260"/>
                    <a:pt x="42710" y="167260"/>
                  </a:cubicBezTo>
                  <a:cubicBezTo>
                    <a:pt x="52839" y="167260"/>
                    <a:pt x="74870" y="167260"/>
                    <a:pt x="83733" y="168016"/>
                  </a:cubicBezTo>
                  <a:lnTo>
                    <a:pt x="83733" y="160199"/>
                  </a:lnTo>
                  <a:lnTo>
                    <a:pt x="75629" y="160199"/>
                  </a:lnTo>
                  <a:cubicBezTo>
                    <a:pt x="52839" y="160199"/>
                    <a:pt x="52079" y="157425"/>
                    <a:pt x="52079" y="148094"/>
                  </a:cubicBezTo>
                  <a:lnTo>
                    <a:pt x="52079" y="6618"/>
                  </a:lnTo>
                  <a:close/>
                </a:path>
              </a:pathLst>
            </a:custGeom>
            <a:grpFill/>
            <a:ln w="25418" cap="flat">
              <a:noFill/>
              <a:prstDash val="solid"/>
              <a:miter/>
            </a:ln>
          </p:spPr>
          <p:txBody>
            <a:bodyPr rtlCol="0" anchor="ctr"/>
            <a:lstStyle/>
            <a:p>
              <a:endParaRPr lang="en-US"/>
            </a:p>
          </p:txBody>
        </p:sp>
        <p:sp>
          <p:nvSpPr>
            <p:cNvPr id="1603" name="Freeform: Shape 1602">
              <a:extLst>
                <a:ext uri="{FF2B5EF4-FFF2-40B4-BE49-F238E27FC236}">
                  <a16:creationId xmlns:a16="http://schemas.microsoft.com/office/drawing/2014/main" id="{D4F50A38-107E-88F0-47D2-8B85CB68756F}"/>
                </a:ext>
              </a:extLst>
            </p:cNvPr>
            <p:cNvSpPr/>
            <p:nvPr>
              <p:custDataLst>
                <p:tags r:id="rId15"/>
              </p:custDataLst>
            </p:nvPr>
          </p:nvSpPr>
          <p:spPr>
            <a:xfrm>
              <a:off x="6928065" y="3930542"/>
              <a:ext cx="106609" cy="173502"/>
            </a:xfrm>
            <a:custGeom>
              <a:avLst/>
              <a:gdLst>
                <a:gd name="connsiteX0" fmla="*/ 106782 w 106609"/>
                <a:gd name="connsiteY0" fmla="*/ 87317 h 173502"/>
                <a:gd name="connsiteX1" fmla="*/ 96652 w 106609"/>
                <a:gd name="connsiteY1" fmla="*/ 28306 h 173502"/>
                <a:gd name="connsiteX2" fmla="*/ 53604 w 106609"/>
                <a:gd name="connsiteY2" fmla="*/ 62 h 173502"/>
                <a:gd name="connsiteX3" fmla="*/ 9542 w 106609"/>
                <a:gd name="connsiteY3" fmla="*/ 30072 h 173502"/>
                <a:gd name="connsiteX4" fmla="*/ 172 w 106609"/>
                <a:gd name="connsiteY4" fmla="*/ 87317 h 173502"/>
                <a:gd name="connsiteX5" fmla="*/ 11568 w 106609"/>
                <a:gd name="connsiteY5" fmla="*/ 148094 h 173502"/>
                <a:gd name="connsiteX6" fmla="*/ 53350 w 106609"/>
                <a:gd name="connsiteY6" fmla="*/ 173564 h 173502"/>
                <a:gd name="connsiteX7" fmla="*/ 97412 w 106609"/>
                <a:gd name="connsiteY7" fmla="*/ 144311 h 173502"/>
                <a:gd name="connsiteX8" fmla="*/ 106782 w 106609"/>
                <a:gd name="connsiteY8" fmla="*/ 87317 h 173502"/>
                <a:gd name="connsiteX9" fmla="*/ 53350 w 106609"/>
                <a:gd name="connsiteY9" fmla="*/ 168016 h 173502"/>
                <a:gd name="connsiteX10" fmla="*/ 23976 w 106609"/>
                <a:gd name="connsiteY10" fmla="*/ 137502 h 173502"/>
                <a:gd name="connsiteX11" fmla="*/ 21190 w 106609"/>
                <a:gd name="connsiteY11" fmla="*/ 84291 h 173502"/>
                <a:gd name="connsiteX12" fmla="*/ 23216 w 106609"/>
                <a:gd name="connsiteY12" fmla="*/ 37889 h 173502"/>
                <a:gd name="connsiteX13" fmla="*/ 53350 w 106609"/>
                <a:gd name="connsiteY13" fmla="*/ 5610 h 173502"/>
                <a:gd name="connsiteX14" fmla="*/ 83231 w 106609"/>
                <a:gd name="connsiteY14" fmla="*/ 35115 h 173502"/>
                <a:gd name="connsiteX15" fmla="*/ 85764 w 106609"/>
                <a:gd name="connsiteY15" fmla="*/ 84291 h 173502"/>
                <a:gd name="connsiteX16" fmla="*/ 82978 w 106609"/>
                <a:gd name="connsiteY16" fmla="*/ 136493 h 173502"/>
                <a:gd name="connsiteX17" fmla="*/ 53350 w 106609"/>
                <a:gd name="connsiteY17" fmla="*/ 168016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609" h="173502">
                  <a:moveTo>
                    <a:pt x="106782" y="87317"/>
                  </a:moveTo>
                  <a:cubicBezTo>
                    <a:pt x="106782" y="67143"/>
                    <a:pt x="105515" y="46968"/>
                    <a:pt x="96652" y="28306"/>
                  </a:cubicBezTo>
                  <a:cubicBezTo>
                    <a:pt x="85004" y="4097"/>
                    <a:pt x="64239" y="62"/>
                    <a:pt x="53604" y="62"/>
                  </a:cubicBezTo>
                  <a:cubicBezTo>
                    <a:pt x="38410" y="62"/>
                    <a:pt x="19924" y="6618"/>
                    <a:pt x="9542" y="30072"/>
                  </a:cubicBezTo>
                  <a:cubicBezTo>
                    <a:pt x="1438" y="47472"/>
                    <a:pt x="172" y="67143"/>
                    <a:pt x="172" y="87317"/>
                  </a:cubicBezTo>
                  <a:cubicBezTo>
                    <a:pt x="172" y="106231"/>
                    <a:pt x="1185" y="128928"/>
                    <a:pt x="11568" y="148094"/>
                  </a:cubicBezTo>
                  <a:cubicBezTo>
                    <a:pt x="22456" y="168521"/>
                    <a:pt x="40942" y="173564"/>
                    <a:pt x="53350" y="173564"/>
                  </a:cubicBezTo>
                  <a:cubicBezTo>
                    <a:pt x="67025" y="173564"/>
                    <a:pt x="86270" y="168269"/>
                    <a:pt x="97412" y="144311"/>
                  </a:cubicBezTo>
                  <a:cubicBezTo>
                    <a:pt x="105515" y="126910"/>
                    <a:pt x="106782" y="107240"/>
                    <a:pt x="106782" y="87317"/>
                  </a:cubicBezTo>
                  <a:close/>
                  <a:moveTo>
                    <a:pt x="53350" y="168016"/>
                  </a:moveTo>
                  <a:cubicBezTo>
                    <a:pt x="43474" y="168016"/>
                    <a:pt x="28534" y="161712"/>
                    <a:pt x="23976" y="137502"/>
                  </a:cubicBezTo>
                  <a:cubicBezTo>
                    <a:pt x="21190" y="122371"/>
                    <a:pt x="21190" y="99170"/>
                    <a:pt x="21190" y="84291"/>
                  </a:cubicBezTo>
                  <a:cubicBezTo>
                    <a:pt x="21190" y="68151"/>
                    <a:pt x="21190" y="51507"/>
                    <a:pt x="23216" y="37889"/>
                  </a:cubicBezTo>
                  <a:cubicBezTo>
                    <a:pt x="28027" y="7879"/>
                    <a:pt x="47020" y="5610"/>
                    <a:pt x="53350" y="5610"/>
                  </a:cubicBezTo>
                  <a:cubicBezTo>
                    <a:pt x="61707" y="5610"/>
                    <a:pt x="78420" y="10149"/>
                    <a:pt x="83231" y="35115"/>
                  </a:cubicBezTo>
                  <a:cubicBezTo>
                    <a:pt x="85764" y="49238"/>
                    <a:pt x="85764" y="68404"/>
                    <a:pt x="85764" y="84291"/>
                  </a:cubicBezTo>
                  <a:cubicBezTo>
                    <a:pt x="85764" y="103205"/>
                    <a:pt x="85764" y="120354"/>
                    <a:pt x="82978" y="136493"/>
                  </a:cubicBezTo>
                  <a:cubicBezTo>
                    <a:pt x="79180" y="160451"/>
                    <a:pt x="64746" y="168016"/>
                    <a:pt x="53350" y="168016"/>
                  </a:cubicBezTo>
                  <a:close/>
                </a:path>
              </a:pathLst>
            </a:custGeom>
            <a:grpFill/>
            <a:ln w="25418" cap="flat">
              <a:noFill/>
              <a:prstDash val="solid"/>
              <a:miter/>
            </a:ln>
          </p:spPr>
          <p:txBody>
            <a:bodyPr rtlCol="0" anchor="ctr"/>
            <a:lstStyle/>
            <a:p>
              <a:endParaRPr lang="en-US"/>
            </a:p>
          </p:txBody>
        </p:sp>
        <p:sp>
          <p:nvSpPr>
            <p:cNvPr id="1604" name="Freeform: Shape 1603">
              <a:extLst>
                <a:ext uri="{FF2B5EF4-FFF2-40B4-BE49-F238E27FC236}">
                  <a16:creationId xmlns:a16="http://schemas.microsoft.com/office/drawing/2014/main" id="{7E871B0B-74AE-D9B6-E834-DC18D629D66A}"/>
                </a:ext>
              </a:extLst>
            </p:cNvPr>
            <p:cNvSpPr/>
            <p:nvPr>
              <p:custDataLst>
                <p:tags r:id="rId16"/>
              </p:custDataLst>
            </p:nvPr>
          </p:nvSpPr>
          <p:spPr>
            <a:xfrm>
              <a:off x="7137823" y="3923481"/>
              <a:ext cx="124841" cy="177790"/>
            </a:xfrm>
            <a:custGeom>
              <a:avLst/>
              <a:gdLst>
                <a:gd name="connsiteX0" fmla="*/ 87798 w 124841"/>
                <a:gd name="connsiteY0" fmla="*/ 161207 h 177790"/>
                <a:gd name="connsiteX1" fmla="*/ 87798 w 124841"/>
                <a:gd name="connsiteY1" fmla="*/ 177852 h 177790"/>
                <a:gd name="connsiteX2" fmla="*/ 125022 w 124841"/>
                <a:gd name="connsiteY2" fmla="*/ 175078 h 177790"/>
                <a:gd name="connsiteX3" fmla="*/ 125022 w 124841"/>
                <a:gd name="connsiteY3" fmla="*/ 167260 h 177790"/>
                <a:gd name="connsiteX4" fmla="*/ 105270 w 124841"/>
                <a:gd name="connsiteY4" fmla="*/ 153138 h 177790"/>
                <a:gd name="connsiteX5" fmla="*/ 105270 w 124841"/>
                <a:gd name="connsiteY5" fmla="*/ 62 h 177790"/>
                <a:gd name="connsiteX6" fmla="*/ 68806 w 124841"/>
                <a:gd name="connsiteY6" fmla="*/ 2836 h 177790"/>
                <a:gd name="connsiteX7" fmla="*/ 68806 w 124841"/>
                <a:gd name="connsiteY7" fmla="*/ 10653 h 177790"/>
                <a:gd name="connsiteX8" fmla="*/ 88557 w 124841"/>
                <a:gd name="connsiteY8" fmla="*/ 24776 h 177790"/>
                <a:gd name="connsiteX9" fmla="*/ 88557 w 124841"/>
                <a:gd name="connsiteY9" fmla="*/ 79247 h 177790"/>
                <a:gd name="connsiteX10" fmla="*/ 56651 w 124841"/>
                <a:gd name="connsiteY10" fmla="*/ 63612 h 177790"/>
                <a:gd name="connsiteX11" fmla="*/ 181 w 124841"/>
                <a:gd name="connsiteY11" fmla="*/ 120858 h 177790"/>
                <a:gd name="connsiteX12" fmla="*/ 53865 w 124841"/>
                <a:gd name="connsiteY12" fmla="*/ 177852 h 177790"/>
                <a:gd name="connsiteX13" fmla="*/ 87798 w 124841"/>
                <a:gd name="connsiteY13" fmla="*/ 161207 h 177790"/>
                <a:gd name="connsiteX14" fmla="*/ 87798 w 124841"/>
                <a:gd name="connsiteY14" fmla="*/ 93622 h 177790"/>
                <a:gd name="connsiteX15" fmla="*/ 87798 w 124841"/>
                <a:gd name="connsiteY15" fmla="*/ 145320 h 177790"/>
                <a:gd name="connsiteX16" fmla="*/ 85012 w 124841"/>
                <a:gd name="connsiteY16" fmla="*/ 154651 h 177790"/>
                <a:gd name="connsiteX17" fmla="*/ 55131 w 124841"/>
                <a:gd name="connsiteY17" fmla="*/ 172304 h 177790"/>
                <a:gd name="connsiteX18" fmla="*/ 28542 w 124841"/>
                <a:gd name="connsiteY18" fmla="*/ 156164 h 177790"/>
                <a:gd name="connsiteX19" fmla="*/ 21199 w 124841"/>
                <a:gd name="connsiteY19" fmla="*/ 121110 h 177790"/>
                <a:gd name="connsiteX20" fmla="*/ 29049 w 124841"/>
                <a:gd name="connsiteY20" fmla="*/ 85300 h 177790"/>
                <a:gd name="connsiteX21" fmla="*/ 57663 w 124841"/>
                <a:gd name="connsiteY21" fmla="*/ 69160 h 177790"/>
                <a:gd name="connsiteX22" fmla="*/ 85012 w 124841"/>
                <a:gd name="connsiteY22" fmla="*/ 84291 h 177790"/>
                <a:gd name="connsiteX23" fmla="*/ 87798 w 124841"/>
                <a:gd name="connsiteY23" fmla="*/ 93622 h 177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4841" h="177790">
                  <a:moveTo>
                    <a:pt x="87798" y="161207"/>
                  </a:moveTo>
                  <a:lnTo>
                    <a:pt x="87798" y="177852"/>
                  </a:lnTo>
                  <a:lnTo>
                    <a:pt x="125022" y="175078"/>
                  </a:lnTo>
                  <a:lnTo>
                    <a:pt x="125022" y="167260"/>
                  </a:lnTo>
                  <a:cubicBezTo>
                    <a:pt x="107296" y="167260"/>
                    <a:pt x="105270" y="165495"/>
                    <a:pt x="105270" y="153138"/>
                  </a:cubicBezTo>
                  <a:lnTo>
                    <a:pt x="105270" y="62"/>
                  </a:lnTo>
                  <a:lnTo>
                    <a:pt x="68806" y="2836"/>
                  </a:lnTo>
                  <a:lnTo>
                    <a:pt x="68806" y="10653"/>
                  </a:lnTo>
                  <a:cubicBezTo>
                    <a:pt x="86532" y="10653"/>
                    <a:pt x="88557" y="12419"/>
                    <a:pt x="88557" y="24776"/>
                  </a:cubicBezTo>
                  <a:lnTo>
                    <a:pt x="88557" y="79247"/>
                  </a:lnTo>
                  <a:cubicBezTo>
                    <a:pt x="81214" y="70169"/>
                    <a:pt x="70325" y="63612"/>
                    <a:pt x="56651" y="63612"/>
                  </a:cubicBezTo>
                  <a:cubicBezTo>
                    <a:pt x="26770" y="63612"/>
                    <a:pt x="181" y="88326"/>
                    <a:pt x="181" y="120858"/>
                  </a:cubicBezTo>
                  <a:cubicBezTo>
                    <a:pt x="181" y="152885"/>
                    <a:pt x="24997" y="177852"/>
                    <a:pt x="53865" y="177852"/>
                  </a:cubicBezTo>
                  <a:cubicBezTo>
                    <a:pt x="70072" y="177852"/>
                    <a:pt x="81467" y="169277"/>
                    <a:pt x="87798" y="161207"/>
                  </a:cubicBezTo>
                  <a:close/>
                  <a:moveTo>
                    <a:pt x="87798" y="93622"/>
                  </a:moveTo>
                  <a:lnTo>
                    <a:pt x="87798" y="145320"/>
                  </a:lnTo>
                  <a:cubicBezTo>
                    <a:pt x="87798" y="149859"/>
                    <a:pt x="87798" y="150363"/>
                    <a:pt x="85012" y="154651"/>
                  </a:cubicBezTo>
                  <a:cubicBezTo>
                    <a:pt x="77415" y="166755"/>
                    <a:pt x="66020" y="172304"/>
                    <a:pt x="55131" y="172304"/>
                  </a:cubicBezTo>
                  <a:cubicBezTo>
                    <a:pt x="43736" y="172304"/>
                    <a:pt x="34620" y="165747"/>
                    <a:pt x="28542" y="156164"/>
                  </a:cubicBezTo>
                  <a:cubicBezTo>
                    <a:pt x="21958" y="145824"/>
                    <a:pt x="21199" y="131450"/>
                    <a:pt x="21199" y="121110"/>
                  </a:cubicBezTo>
                  <a:cubicBezTo>
                    <a:pt x="21199" y="111779"/>
                    <a:pt x="21705" y="96648"/>
                    <a:pt x="29049" y="85300"/>
                  </a:cubicBezTo>
                  <a:cubicBezTo>
                    <a:pt x="34366" y="77482"/>
                    <a:pt x="43989" y="69160"/>
                    <a:pt x="57663" y="69160"/>
                  </a:cubicBezTo>
                  <a:cubicBezTo>
                    <a:pt x="66526" y="69160"/>
                    <a:pt x="77162" y="72943"/>
                    <a:pt x="85012" y="84291"/>
                  </a:cubicBezTo>
                  <a:cubicBezTo>
                    <a:pt x="87798" y="88578"/>
                    <a:pt x="87798" y="89083"/>
                    <a:pt x="87798" y="93622"/>
                  </a:cubicBezTo>
                  <a:close/>
                </a:path>
              </a:pathLst>
            </a:custGeom>
            <a:grpFill/>
            <a:ln w="25418" cap="flat">
              <a:noFill/>
              <a:prstDash val="solid"/>
              <a:miter/>
            </a:ln>
          </p:spPr>
          <p:txBody>
            <a:bodyPr rtlCol="0" anchor="ctr"/>
            <a:lstStyle/>
            <a:p>
              <a:endParaRPr lang="en-US"/>
            </a:p>
          </p:txBody>
        </p:sp>
        <p:sp>
          <p:nvSpPr>
            <p:cNvPr id="1605" name="Freeform: Shape 1604">
              <a:extLst>
                <a:ext uri="{FF2B5EF4-FFF2-40B4-BE49-F238E27FC236}">
                  <a16:creationId xmlns:a16="http://schemas.microsoft.com/office/drawing/2014/main" id="{0EBC2F71-06EC-A6A3-AF1C-AFD5192F9920}"/>
                </a:ext>
              </a:extLst>
            </p:cNvPr>
            <p:cNvSpPr/>
            <p:nvPr>
              <p:custDataLst>
                <p:tags r:id="rId17"/>
              </p:custDataLst>
            </p:nvPr>
          </p:nvSpPr>
          <p:spPr>
            <a:xfrm>
              <a:off x="7276987" y="3985519"/>
              <a:ext cx="97999" cy="115752"/>
            </a:xfrm>
            <a:custGeom>
              <a:avLst/>
              <a:gdLst>
                <a:gd name="connsiteX0" fmla="*/ 21457 w 97999"/>
                <a:gd name="connsiteY0" fmla="*/ 49490 h 115752"/>
                <a:gd name="connsiteX1" fmla="*/ 52858 w 97999"/>
                <a:gd name="connsiteY1" fmla="*/ 5610 h 115752"/>
                <a:gd name="connsiteX2" fmla="*/ 81473 w 97999"/>
                <a:gd name="connsiteY2" fmla="*/ 49490 h 115752"/>
                <a:gd name="connsiteX3" fmla="*/ 21457 w 97999"/>
                <a:gd name="connsiteY3" fmla="*/ 49490 h 115752"/>
                <a:gd name="connsiteX4" fmla="*/ 21204 w 97999"/>
                <a:gd name="connsiteY4" fmla="*/ 54786 h 115752"/>
                <a:gd name="connsiteX5" fmla="*/ 91855 w 97999"/>
                <a:gd name="connsiteY5" fmla="*/ 54786 h 115752"/>
                <a:gd name="connsiteX6" fmla="*/ 98186 w 97999"/>
                <a:gd name="connsiteY6" fmla="*/ 49490 h 115752"/>
                <a:gd name="connsiteX7" fmla="*/ 52858 w 97999"/>
                <a:gd name="connsiteY7" fmla="*/ 62 h 115752"/>
                <a:gd name="connsiteX8" fmla="*/ 186 w 97999"/>
                <a:gd name="connsiteY8" fmla="*/ 57560 h 115752"/>
                <a:gd name="connsiteX9" fmla="*/ 55896 w 97999"/>
                <a:gd name="connsiteY9" fmla="*/ 115814 h 115752"/>
                <a:gd name="connsiteX10" fmla="*/ 98186 w 97999"/>
                <a:gd name="connsiteY10" fmla="*/ 83030 h 115752"/>
                <a:gd name="connsiteX11" fmla="*/ 94894 w 97999"/>
                <a:gd name="connsiteY11" fmla="*/ 80004 h 115752"/>
                <a:gd name="connsiteX12" fmla="*/ 91602 w 97999"/>
                <a:gd name="connsiteY12" fmla="*/ 83535 h 115752"/>
                <a:gd name="connsiteX13" fmla="*/ 57416 w 97999"/>
                <a:gd name="connsiteY13" fmla="*/ 109510 h 115752"/>
                <a:gd name="connsiteX14" fmla="*/ 28801 w 97999"/>
                <a:gd name="connsiteY14" fmla="*/ 92613 h 115752"/>
                <a:gd name="connsiteX15" fmla="*/ 21204 w 97999"/>
                <a:gd name="connsiteY15" fmla="*/ 54786 h 11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7999" h="115752">
                  <a:moveTo>
                    <a:pt x="21457" y="49490"/>
                  </a:moveTo>
                  <a:cubicBezTo>
                    <a:pt x="22977" y="11914"/>
                    <a:pt x="44248" y="5610"/>
                    <a:pt x="52858" y="5610"/>
                  </a:cubicBezTo>
                  <a:cubicBezTo>
                    <a:pt x="78940" y="5610"/>
                    <a:pt x="81473" y="39655"/>
                    <a:pt x="81473" y="49490"/>
                  </a:cubicBezTo>
                  <a:lnTo>
                    <a:pt x="21457" y="49490"/>
                  </a:lnTo>
                  <a:close/>
                  <a:moveTo>
                    <a:pt x="21204" y="54786"/>
                  </a:moveTo>
                  <a:lnTo>
                    <a:pt x="91855" y="54786"/>
                  </a:lnTo>
                  <a:cubicBezTo>
                    <a:pt x="97426" y="54786"/>
                    <a:pt x="98186" y="54786"/>
                    <a:pt x="98186" y="49490"/>
                  </a:cubicBezTo>
                  <a:cubicBezTo>
                    <a:pt x="98186" y="24523"/>
                    <a:pt x="84511" y="62"/>
                    <a:pt x="52858" y="62"/>
                  </a:cubicBezTo>
                  <a:cubicBezTo>
                    <a:pt x="23483" y="62"/>
                    <a:pt x="186" y="26037"/>
                    <a:pt x="186" y="57560"/>
                  </a:cubicBezTo>
                  <a:cubicBezTo>
                    <a:pt x="186" y="91352"/>
                    <a:pt x="26775" y="115814"/>
                    <a:pt x="55896" y="115814"/>
                  </a:cubicBezTo>
                  <a:cubicBezTo>
                    <a:pt x="86790" y="115814"/>
                    <a:pt x="98186" y="87822"/>
                    <a:pt x="98186" y="83030"/>
                  </a:cubicBezTo>
                  <a:cubicBezTo>
                    <a:pt x="98186" y="80508"/>
                    <a:pt x="96160" y="80004"/>
                    <a:pt x="94894" y="80004"/>
                  </a:cubicBezTo>
                  <a:cubicBezTo>
                    <a:pt x="92615" y="80004"/>
                    <a:pt x="92108" y="81517"/>
                    <a:pt x="91602" y="83535"/>
                  </a:cubicBezTo>
                  <a:cubicBezTo>
                    <a:pt x="82739" y="109510"/>
                    <a:pt x="59948" y="109510"/>
                    <a:pt x="57416" y="109510"/>
                  </a:cubicBezTo>
                  <a:cubicBezTo>
                    <a:pt x="44754" y="109510"/>
                    <a:pt x="34625" y="101944"/>
                    <a:pt x="28801" y="92613"/>
                  </a:cubicBezTo>
                  <a:cubicBezTo>
                    <a:pt x="21204" y="80508"/>
                    <a:pt x="21204" y="63864"/>
                    <a:pt x="21204" y="54786"/>
                  </a:cubicBezTo>
                  <a:close/>
                </a:path>
              </a:pathLst>
            </a:custGeom>
            <a:grpFill/>
            <a:ln w="25418" cap="flat">
              <a:noFill/>
              <a:prstDash val="solid"/>
              <a:miter/>
            </a:ln>
          </p:spPr>
          <p:txBody>
            <a:bodyPr rtlCol="0" anchor="ctr"/>
            <a:lstStyle/>
            <a:p>
              <a:endParaRPr lang="en-US"/>
            </a:p>
          </p:txBody>
        </p:sp>
        <p:sp>
          <p:nvSpPr>
            <p:cNvPr id="1606" name="Freeform: Shape 1605">
              <a:extLst>
                <a:ext uri="{FF2B5EF4-FFF2-40B4-BE49-F238E27FC236}">
                  <a16:creationId xmlns:a16="http://schemas.microsoft.com/office/drawing/2014/main" id="{F4AC30C8-4FBF-E4C5-8B63-EB9920F6B177}"/>
                </a:ext>
              </a:extLst>
            </p:cNvPr>
            <p:cNvSpPr/>
            <p:nvPr>
              <p:custDataLst>
                <p:tags r:id="rId18"/>
              </p:custDataLst>
            </p:nvPr>
          </p:nvSpPr>
          <p:spPr>
            <a:xfrm>
              <a:off x="7389533" y="3984258"/>
              <a:ext cx="115725" cy="166189"/>
            </a:xfrm>
            <a:custGeom>
              <a:avLst/>
              <a:gdLst>
                <a:gd name="connsiteX0" fmla="*/ 49317 w 115725"/>
                <a:gd name="connsiteY0" fmla="*/ 70925 h 166189"/>
                <a:gd name="connsiteX1" fmla="*/ 27286 w 115725"/>
                <a:gd name="connsiteY1" fmla="*/ 39907 h 166189"/>
                <a:gd name="connsiteX2" fmla="*/ 31338 w 115725"/>
                <a:gd name="connsiteY2" fmla="*/ 18723 h 166189"/>
                <a:gd name="connsiteX3" fmla="*/ 49317 w 115725"/>
                <a:gd name="connsiteY3" fmla="*/ 8636 h 166189"/>
                <a:gd name="connsiteX4" fmla="*/ 71348 w 115725"/>
                <a:gd name="connsiteY4" fmla="*/ 39655 h 166189"/>
                <a:gd name="connsiteX5" fmla="*/ 67296 w 115725"/>
                <a:gd name="connsiteY5" fmla="*/ 60838 h 166189"/>
                <a:gd name="connsiteX6" fmla="*/ 49317 w 115725"/>
                <a:gd name="connsiteY6" fmla="*/ 70925 h 166189"/>
                <a:gd name="connsiteX7" fmla="*/ 19942 w 115725"/>
                <a:gd name="connsiteY7" fmla="*/ 80761 h 166189"/>
                <a:gd name="connsiteX8" fmla="*/ 24247 w 115725"/>
                <a:gd name="connsiteY8" fmla="*/ 68908 h 166189"/>
                <a:gd name="connsiteX9" fmla="*/ 49317 w 115725"/>
                <a:gd name="connsiteY9" fmla="*/ 76726 h 166189"/>
                <a:gd name="connsiteX10" fmla="*/ 90340 w 115725"/>
                <a:gd name="connsiteY10" fmla="*/ 39907 h 166189"/>
                <a:gd name="connsiteX11" fmla="*/ 79958 w 115725"/>
                <a:gd name="connsiteY11" fmla="*/ 15445 h 166189"/>
                <a:gd name="connsiteX12" fmla="*/ 102748 w 115725"/>
                <a:gd name="connsiteY12" fmla="*/ 5610 h 166189"/>
                <a:gd name="connsiteX13" fmla="*/ 105280 w 115725"/>
                <a:gd name="connsiteY13" fmla="*/ 5862 h 166189"/>
                <a:gd name="connsiteX14" fmla="*/ 101229 w 115725"/>
                <a:gd name="connsiteY14" fmla="*/ 12671 h 166189"/>
                <a:gd name="connsiteX15" fmla="*/ 108572 w 115725"/>
                <a:gd name="connsiteY15" fmla="*/ 19984 h 166189"/>
                <a:gd name="connsiteX16" fmla="*/ 115916 w 115725"/>
                <a:gd name="connsiteY16" fmla="*/ 12419 h 166189"/>
                <a:gd name="connsiteX17" fmla="*/ 103001 w 115725"/>
                <a:gd name="connsiteY17" fmla="*/ 62 h 166189"/>
                <a:gd name="connsiteX18" fmla="*/ 76159 w 115725"/>
                <a:gd name="connsiteY18" fmla="*/ 11914 h 166189"/>
                <a:gd name="connsiteX19" fmla="*/ 49317 w 115725"/>
                <a:gd name="connsiteY19" fmla="*/ 2836 h 166189"/>
                <a:gd name="connsiteX20" fmla="*/ 8294 w 115725"/>
                <a:gd name="connsiteY20" fmla="*/ 39655 h 166189"/>
                <a:gd name="connsiteX21" fmla="*/ 20196 w 115725"/>
                <a:gd name="connsiteY21" fmla="*/ 65630 h 166189"/>
                <a:gd name="connsiteX22" fmla="*/ 12346 w 115725"/>
                <a:gd name="connsiteY22" fmla="*/ 86561 h 166189"/>
                <a:gd name="connsiteX23" fmla="*/ 23488 w 115725"/>
                <a:gd name="connsiteY23" fmla="*/ 109005 h 166189"/>
                <a:gd name="connsiteX24" fmla="*/ 191 w 115725"/>
                <a:gd name="connsiteY24" fmla="*/ 134224 h 166189"/>
                <a:gd name="connsiteX25" fmla="*/ 56154 w 115725"/>
                <a:gd name="connsiteY25" fmla="*/ 166251 h 166189"/>
                <a:gd name="connsiteX26" fmla="*/ 112371 w 115725"/>
                <a:gd name="connsiteY26" fmla="*/ 133719 h 166189"/>
                <a:gd name="connsiteX27" fmla="*/ 95911 w 115725"/>
                <a:gd name="connsiteY27" fmla="*/ 104970 h 166189"/>
                <a:gd name="connsiteX28" fmla="*/ 52356 w 115725"/>
                <a:gd name="connsiteY28" fmla="*/ 97909 h 166189"/>
                <a:gd name="connsiteX29" fmla="*/ 33363 w 115725"/>
                <a:gd name="connsiteY29" fmla="*/ 97657 h 166189"/>
                <a:gd name="connsiteX30" fmla="*/ 19942 w 115725"/>
                <a:gd name="connsiteY30" fmla="*/ 80761 h 166189"/>
                <a:gd name="connsiteX31" fmla="*/ 56407 w 115725"/>
                <a:gd name="connsiteY31" fmla="*/ 160451 h 166189"/>
                <a:gd name="connsiteX32" fmla="*/ 13358 w 115725"/>
                <a:gd name="connsiteY32" fmla="*/ 134224 h 166189"/>
                <a:gd name="connsiteX33" fmla="*/ 34123 w 115725"/>
                <a:gd name="connsiteY33" fmla="*/ 112536 h 166189"/>
                <a:gd name="connsiteX34" fmla="*/ 49064 w 115725"/>
                <a:gd name="connsiteY34" fmla="*/ 112536 h 166189"/>
                <a:gd name="connsiteX35" fmla="*/ 99203 w 115725"/>
                <a:gd name="connsiteY35" fmla="*/ 134224 h 166189"/>
                <a:gd name="connsiteX36" fmla="*/ 56407 w 115725"/>
                <a:gd name="connsiteY36" fmla="*/ 160451 h 166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5725" h="166189">
                  <a:moveTo>
                    <a:pt x="49317" y="70925"/>
                  </a:moveTo>
                  <a:cubicBezTo>
                    <a:pt x="27286" y="70925"/>
                    <a:pt x="27286" y="45707"/>
                    <a:pt x="27286" y="39907"/>
                  </a:cubicBezTo>
                  <a:cubicBezTo>
                    <a:pt x="27286" y="33098"/>
                    <a:pt x="27539" y="25028"/>
                    <a:pt x="31338" y="18723"/>
                  </a:cubicBezTo>
                  <a:cubicBezTo>
                    <a:pt x="33363" y="15697"/>
                    <a:pt x="39188" y="8636"/>
                    <a:pt x="49317" y="8636"/>
                  </a:cubicBezTo>
                  <a:cubicBezTo>
                    <a:pt x="71348" y="8636"/>
                    <a:pt x="71348" y="33854"/>
                    <a:pt x="71348" y="39655"/>
                  </a:cubicBezTo>
                  <a:cubicBezTo>
                    <a:pt x="71348" y="46464"/>
                    <a:pt x="71095" y="54533"/>
                    <a:pt x="67296" y="60838"/>
                  </a:cubicBezTo>
                  <a:cubicBezTo>
                    <a:pt x="65270" y="63864"/>
                    <a:pt x="59446" y="70925"/>
                    <a:pt x="49317" y="70925"/>
                  </a:cubicBezTo>
                  <a:close/>
                  <a:moveTo>
                    <a:pt x="19942" y="80761"/>
                  </a:moveTo>
                  <a:cubicBezTo>
                    <a:pt x="19942" y="79752"/>
                    <a:pt x="19942" y="73952"/>
                    <a:pt x="24247" y="68908"/>
                  </a:cubicBezTo>
                  <a:cubicBezTo>
                    <a:pt x="34123" y="75969"/>
                    <a:pt x="44506" y="76726"/>
                    <a:pt x="49317" y="76726"/>
                  </a:cubicBezTo>
                  <a:cubicBezTo>
                    <a:pt x="72867" y="76726"/>
                    <a:pt x="90340" y="59325"/>
                    <a:pt x="90340" y="39907"/>
                  </a:cubicBezTo>
                  <a:cubicBezTo>
                    <a:pt x="90340" y="30576"/>
                    <a:pt x="86288" y="21245"/>
                    <a:pt x="79958" y="15445"/>
                  </a:cubicBezTo>
                  <a:cubicBezTo>
                    <a:pt x="89074" y="6871"/>
                    <a:pt x="98190" y="5610"/>
                    <a:pt x="102748" y="5610"/>
                  </a:cubicBezTo>
                  <a:cubicBezTo>
                    <a:pt x="103255" y="5610"/>
                    <a:pt x="104521" y="5610"/>
                    <a:pt x="105280" y="5862"/>
                  </a:cubicBezTo>
                  <a:cubicBezTo>
                    <a:pt x="102495" y="6871"/>
                    <a:pt x="101229" y="9645"/>
                    <a:pt x="101229" y="12671"/>
                  </a:cubicBezTo>
                  <a:cubicBezTo>
                    <a:pt x="101229" y="16958"/>
                    <a:pt x="104521" y="19984"/>
                    <a:pt x="108572" y="19984"/>
                  </a:cubicBezTo>
                  <a:cubicBezTo>
                    <a:pt x="111105" y="19984"/>
                    <a:pt x="115916" y="18219"/>
                    <a:pt x="115916" y="12419"/>
                  </a:cubicBezTo>
                  <a:cubicBezTo>
                    <a:pt x="115916" y="8131"/>
                    <a:pt x="112877" y="62"/>
                    <a:pt x="103001" y="62"/>
                  </a:cubicBezTo>
                  <a:cubicBezTo>
                    <a:pt x="97937" y="62"/>
                    <a:pt x="86795" y="1575"/>
                    <a:pt x="76159" y="11914"/>
                  </a:cubicBezTo>
                  <a:cubicBezTo>
                    <a:pt x="65524" y="3592"/>
                    <a:pt x="54888" y="2836"/>
                    <a:pt x="49317" y="2836"/>
                  </a:cubicBezTo>
                  <a:cubicBezTo>
                    <a:pt x="25767" y="2836"/>
                    <a:pt x="8294" y="20236"/>
                    <a:pt x="8294" y="39655"/>
                  </a:cubicBezTo>
                  <a:cubicBezTo>
                    <a:pt x="8294" y="50751"/>
                    <a:pt x="13865" y="60334"/>
                    <a:pt x="20196" y="65630"/>
                  </a:cubicBezTo>
                  <a:cubicBezTo>
                    <a:pt x="16904" y="69412"/>
                    <a:pt x="12346" y="77734"/>
                    <a:pt x="12346" y="86561"/>
                  </a:cubicBezTo>
                  <a:cubicBezTo>
                    <a:pt x="12346" y="94379"/>
                    <a:pt x="15637" y="103962"/>
                    <a:pt x="23488" y="109005"/>
                  </a:cubicBezTo>
                  <a:cubicBezTo>
                    <a:pt x="8294" y="113292"/>
                    <a:pt x="191" y="124136"/>
                    <a:pt x="191" y="134224"/>
                  </a:cubicBezTo>
                  <a:cubicBezTo>
                    <a:pt x="191" y="152381"/>
                    <a:pt x="25260" y="166251"/>
                    <a:pt x="56154" y="166251"/>
                  </a:cubicBezTo>
                  <a:cubicBezTo>
                    <a:pt x="86035" y="166251"/>
                    <a:pt x="112371" y="153390"/>
                    <a:pt x="112371" y="133719"/>
                  </a:cubicBezTo>
                  <a:cubicBezTo>
                    <a:pt x="112371" y="124893"/>
                    <a:pt x="108826" y="112031"/>
                    <a:pt x="95911" y="104970"/>
                  </a:cubicBezTo>
                  <a:cubicBezTo>
                    <a:pt x="82490" y="97909"/>
                    <a:pt x="67803" y="97909"/>
                    <a:pt x="52356" y="97909"/>
                  </a:cubicBezTo>
                  <a:cubicBezTo>
                    <a:pt x="46025" y="97909"/>
                    <a:pt x="35136" y="97909"/>
                    <a:pt x="33363" y="97657"/>
                  </a:cubicBezTo>
                  <a:cubicBezTo>
                    <a:pt x="25260" y="96648"/>
                    <a:pt x="19942" y="88830"/>
                    <a:pt x="19942" y="80761"/>
                  </a:cubicBezTo>
                  <a:close/>
                  <a:moveTo>
                    <a:pt x="56407" y="160451"/>
                  </a:moveTo>
                  <a:cubicBezTo>
                    <a:pt x="30831" y="160451"/>
                    <a:pt x="13358" y="147589"/>
                    <a:pt x="13358" y="134224"/>
                  </a:cubicBezTo>
                  <a:cubicBezTo>
                    <a:pt x="13358" y="122623"/>
                    <a:pt x="22981" y="113292"/>
                    <a:pt x="34123" y="112536"/>
                  </a:cubicBezTo>
                  <a:lnTo>
                    <a:pt x="49064" y="112536"/>
                  </a:lnTo>
                  <a:cubicBezTo>
                    <a:pt x="70841" y="112536"/>
                    <a:pt x="99203" y="112536"/>
                    <a:pt x="99203" y="134224"/>
                  </a:cubicBezTo>
                  <a:cubicBezTo>
                    <a:pt x="99203" y="147842"/>
                    <a:pt x="81224" y="160451"/>
                    <a:pt x="56407" y="160451"/>
                  </a:cubicBezTo>
                  <a:close/>
                </a:path>
              </a:pathLst>
            </a:custGeom>
            <a:grpFill/>
            <a:ln w="25418" cap="flat">
              <a:noFill/>
              <a:prstDash val="solid"/>
              <a:miter/>
            </a:ln>
          </p:spPr>
          <p:txBody>
            <a:bodyPr rtlCol="0" anchor="ctr"/>
            <a:lstStyle/>
            <a:p>
              <a:endParaRPr lang="en-US"/>
            </a:p>
          </p:txBody>
        </p:sp>
        <p:sp>
          <p:nvSpPr>
            <p:cNvPr id="1607" name="Freeform: Shape 1606">
              <a:extLst>
                <a:ext uri="{FF2B5EF4-FFF2-40B4-BE49-F238E27FC236}">
                  <a16:creationId xmlns:a16="http://schemas.microsoft.com/office/drawing/2014/main" id="{509CE0B6-FC96-8010-CF8A-A614775E6C46}"/>
                </a:ext>
              </a:extLst>
            </p:cNvPr>
            <p:cNvSpPr/>
            <p:nvPr>
              <p:custDataLst>
                <p:tags r:id="rId19"/>
              </p:custDataLst>
            </p:nvPr>
          </p:nvSpPr>
          <p:spPr>
            <a:xfrm>
              <a:off x="7520225" y="3889766"/>
              <a:ext cx="78348" cy="117215"/>
            </a:xfrm>
            <a:custGeom>
              <a:avLst/>
              <a:gdLst>
                <a:gd name="connsiteX0" fmla="*/ 78544 w 78348"/>
                <a:gd name="connsiteY0" fmla="*/ 85145 h 117215"/>
                <a:gd name="connsiteX1" fmla="*/ 72518 w 78348"/>
                <a:gd name="connsiteY1" fmla="*/ 85145 h 117215"/>
                <a:gd name="connsiteX2" fmla="*/ 67909 w 78348"/>
                <a:gd name="connsiteY2" fmla="*/ 101209 h 117215"/>
                <a:gd name="connsiteX3" fmla="*/ 50360 w 78348"/>
                <a:gd name="connsiteY3" fmla="*/ 102268 h 117215"/>
                <a:gd name="connsiteX4" fmla="*/ 17744 w 78348"/>
                <a:gd name="connsiteY4" fmla="*/ 102268 h 117215"/>
                <a:gd name="connsiteX5" fmla="*/ 53196 w 78348"/>
                <a:gd name="connsiteY5" fmla="*/ 72611 h 117215"/>
                <a:gd name="connsiteX6" fmla="*/ 78544 w 78348"/>
                <a:gd name="connsiteY6" fmla="*/ 34481 h 117215"/>
                <a:gd name="connsiteX7" fmla="*/ 37066 w 78348"/>
                <a:gd name="connsiteY7" fmla="*/ 58 h 117215"/>
                <a:gd name="connsiteX8" fmla="*/ 195 w 78348"/>
                <a:gd name="connsiteY8" fmla="*/ 31657 h 117215"/>
                <a:gd name="connsiteX9" fmla="*/ 9590 w 78348"/>
                <a:gd name="connsiteY9" fmla="*/ 41542 h 117215"/>
                <a:gd name="connsiteX10" fmla="*/ 18985 w 78348"/>
                <a:gd name="connsiteY10" fmla="*/ 32186 h 117215"/>
                <a:gd name="connsiteX11" fmla="*/ 8527 w 78348"/>
                <a:gd name="connsiteY11" fmla="*/ 22830 h 117215"/>
                <a:gd name="connsiteX12" fmla="*/ 34407 w 78348"/>
                <a:gd name="connsiteY12" fmla="*/ 6413 h 117215"/>
                <a:gd name="connsiteX13" fmla="*/ 61350 w 78348"/>
                <a:gd name="connsiteY13" fmla="*/ 34481 h 117215"/>
                <a:gd name="connsiteX14" fmla="*/ 44688 w 78348"/>
                <a:gd name="connsiteY14" fmla="*/ 68375 h 117215"/>
                <a:gd name="connsiteX15" fmla="*/ 1968 w 78348"/>
                <a:gd name="connsiteY15" fmla="*/ 110389 h 117215"/>
                <a:gd name="connsiteX16" fmla="*/ 195 w 78348"/>
                <a:gd name="connsiteY16" fmla="*/ 117273 h 117215"/>
                <a:gd name="connsiteX17" fmla="*/ 73227 w 78348"/>
                <a:gd name="connsiteY17" fmla="*/ 117273 h 117215"/>
                <a:gd name="connsiteX18" fmla="*/ 78544 w 78348"/>
                <a:gd name="connsiteY18" fmla="*/ 85145 h 117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348" h="117215">
                  <a:moveTo>
                    <a:pt x="78544" y="85145"/>
                  </a:moveTo>
                  <a:lnTo>
                    <a:pt x="72518" y="85145"/>
                  </a:lnTo>
                  <a:cubicBezTo>
                    <a:pt x="71986" y="89029"/>
                    <a:pt x="70213" y="99444"/>
                    <a:pt x="67909" y="101209"/>
                  </a:cubicBezTo>
                  <a:cubicBezTo>
                    <a:pt x="66491" y="102268"/>
                    <a:pt x="52842" y="102268"/>
                    <a:pt x="50360" y="102268"/>
                  </a:cubicBezTo>
                  <a:lnTo>
                    <a:pt x="17744" y="102268"/>
                  </a:lnTo>
                  <a:cubicBezTo>
                    <a:pt x="36357" y="85851"/>
                    <a:pt x="42561" y="80908"/>
                    <a:pt x="53196" y="72611"/>
                  </a:cubicBezTo>
                  <a:cubicBezTo>
                    <a:pt x="66314" y="62196"/>
                    <a:pt x="78544" y="51251"/>
                    <a:pt x="78544" y="34481"/>
                  </a:cubicBezTo>
                  <a:cubicBezTo>
                    <a:pt x="78544" y="13121"/>
                    <a:pt x="59755" y="58"/>
                    <a:pt x="37066" y="58"/>
                  </a:cubicBezTo>
                  <a:cubicBezTo>
                    <a:pt x="15085" y="58"/>
                    <a:pt x="195" y="15416"/>
                    <a:pt x="195" y="31657"/>
                  </a:cubicBezTo>
                  <a:cubicBezTo>
                    <a:pt x="195" y="40660"/>
                    <a:pt x="7818" y="41542"/>
                    <a:pt x="9590" y="41542"/>
                  </a:cubicBezTo>
                  <a:cubicBezTo>
                    <a:pt x="13845" y="41542"/>
                    <a:pt x="18985" y="38541"/>
                    <a:pt x="18985" y="32186"/>
                  </a:cubicBezTo>
                  <a:cubicBezTo>
                    <a:pt x="18985" y="29009"/>
                    <a:pt x="17744" y="22830"/>
                    <a:pt x="8527" y="22830"/>
                  </a:cubicBezTo>
                  <a:cubicBezTo>
                    <a:pt x="14022" y="10297"/>
                    <a:pt x="26075" y="6413"/>
                    <a:pt x="34407" y="6413"/>
                  </a:cubicBezTo>
                  <a:cubicBezTo>
                    <a:pt x="52133" y="6413"/>
                    <a:pt x="61350" y="20182"/>
                    <a:pt x="61350" y="34481"/>
                  </a:cubicBezTo>
                  <a:cubicBezTo>
                    <a:pt x="61350" y="49839"/>
                    <a:pt x="50360" y="62020"/>
                    <a:pt x="44688" y="68375"/>
                  </a:cubicBezTo>
                  <a:lnTo>
                    <a:pt x="1968" y="110389"/>
                  </a:lnTo>
                  <a:cubicBezTo>
                    <a:pt x="195" y="111977"/>
                    <a:pt x="195" y="112330"/>
                    <a:pt x="195" y="117273"/>
                  </a:cubicBezTo>
                  <a:lnTo>
                    <a:pt x="73227" y="117273"/>
                  </a:lnTo>
                  <a:lnTo>
                    <a:pt x="78544" y="85145"/>
                  </a:lnTo>
                  <a:close/>
                </a:path>
              </a:pathLst>
            </a:custGeom>
            <a:grpFill/>
            <a:ln w="25418" cap="flat">
              <a:noFill/>
              <a:prstDash val="solid"/>
              <a:miter/>
            </a:ln>
          </p:spPr>
          <p:txBody>
            <a:bodyPr rtlCol="0" anchor="ctr"/>
            <a:lstStyle/>
            <a:p>
              <a:endParaRPr lang="en-US"/>
            </a:p>
          </p:txBody>
        </p:sp>
        <p:sp>
          <p:nvSpPr>
            <p:cNvPr id="1608" name="Freeform: Shape 1607">
              <a:extLst>
                <a:ext uri="{FF2B5EF4-FFF2-40B4-BE49-F238E27FC236}">
                  <a16:creationId xmlns:a16="http://schemas.microsoft.com/office/drawing/2014/main" id="{4CCF9CC5-0460-F395-1B18-F46F0758E779}"/>
                </a:ext>
              </a:extLst>
            </p:cNvPr>
            <p:cNvSpPr/>
            <p:nvPr>
              <p:custDataLst>
                <p:tags r:id="rId20"/>
              </p:custDataLst>
            </p:nvPr>
          </p:nvSpPr>
          <p:spPr>
            <a:xfrm>
              <a:off x="7769532" y="3886663"/>
              <a:ext cx="10129" cy="302621"/>
            </a:xfrm>
            <a:custGeom>
              <a:avLst/>
              <a:gdLst>
                <a:gd name="connsiteX0" fmla="*/ 0 w 10129"/>
                <a:gd name="connsiteY0" fmla="*/ 0 h 302621"/>
                <a:gd name="connsiteX1" fmla="*/ 10129 w 10129"/>
                <a:gd name="connsiteY1" fmla="*/ 0 h 302621"/>
                <a:gd name="connsiteX2" fmla="*/ 10129 w 10129"/>
                <a:gd name="connsiteY2" fmla="*/ 302621 h 302621"/>
                <a:gd name="connsiteX3" fmla="*/ 0 w 10129"/>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29" h="302621">
                  <a:moveTo>
                    <a:pt x="0" y="0"/>
                  </a:moveTo>
                  <a:lnTo>
                    <a:pt x="10129" y="0"/>
                  </a:lnTo>
                  <a:lnTo>
                    <a:pt x="10129" y="302621"/>
                  </a:lnTo>
                  <a:lnTo>
                    <a:pt x="0" y="302621"/>
                  </a:lnTo>
                  <a:close/>
                </a:path>
              </a:pathLst>
            </a:custGeom>
            <a:grpFill/>
            <a:ln w="25418" cap="flat">
              <a:noFill/>
              <a:prstDash val="solid"/>
              <a:miter/>
            </a:ln>
          </p:spPr>
          <p:txBody>
            <a:bodyPr rtlCol="0" anchor="ctr"/>
            <a:lstStyle/>
            <a:p>
              <a:endParaRPr lang="en-US"/>
            </a:p>
          </p:txBody>
        </p:sp>
        <p:sp>
          <p:nvSpPr>
            <p:cNvPr id="1609" name="Freeform: Shape 1608">
              <a:extLst>
                <a:ext uri="{FF2B5EF4-FFF2-40B4-BE49-F238E27FC236}">
                  <a16:creationId xmlns:a16="http://schemas.microsoft.com/office/drawing/2014/main" id="{9BA0C2C3-2AEE-F5C8-F515-DBEC42B178F2}"/>
                </a:ext>
              </a:extLst>
            </p:cNvPr>
            <p:cNvSpPr/>
            <p:nvPr>
              <p:custDataLst>
                <p:tags r:id="rId21"/>
              </p:custDataLst>
            </p:nvPr>
          </p:nvSpPr>
          <p:spPr>
            <a:xfrm>
              <a:off x="7937675" y="3920707"/>
              <a:ext cx="160293" cy="177790"/>
            </a:xfrm>
            <a:custGeom>
              <a:avLst/>
              <a:gdLst>
                <a:gd name="connsiteX0" fmla="*/ 160506 w 160293"/>
                <a:gd name="connsiteY0" fmla="*/ 136998 h 177790"/>
                <a:gd name="connsiteX1" fmla="*/ 154175 w 160293"/>
                <a:gd name="connsiteY1" fmla="*/ 136998 h 177790"/>
                <a:gd name="connsiteX2" fmla="*/ 149617 w 160293"/>
                <a:gd name="connsiteY2" fmla="*/ 155407 h 177790"/>
                <a:gd name="connsiteX3" fmla="*/ 132904 w 160293"/>
                <a:gd name="connsiteY3" fmla="*/ 161460 h 177790"/>
                <a:gd name="connsiteX4" fmla="*/ 112645 w 160293"/>
                <a:gd name="connsiteY4" fmla="*/ 161460 h 177790"/>
                <a:gd name="connsiteX5" fmla="*/ 135183 w 160293"/>
                <a:gd name="connsiteY5" fmla="*/ 118588 h 177790"/>
                <a:gd name="connsiteX6" fmla="*/ 157467 w 160293"/>
                <a:gd name="connsiteY6" fmla="*/ 63360 h 177790"/>
                <a:gd name="connsiteX7" fmla="*/ 80485 w 160293"/>
                <a:gd name="connsiteY7" fmla="*/ 62 h 177790"/>
                <a:gd name="connsiteX8" fmla="*/ 3251 w 160293"/>
                <a:gd name="connsiteY8" fmla="*/ 63360 h 177790"/>
                <a:gd name="connsiteX9" fmla="*/ 25535 w 160293"/>
                <a:gd name="connsiteY9" fmla="*/ 118588 h 177790"/>
                <a:gd name="connsiteX10" fmla="*/ 48072 w 160293"/>
                <a:gd name="connsiteY10" fmla="*/ 161460 h 177790"/>
                <a:gd name="connsiteX11" fmla="*/ 27814 w 160293"/>
                <a:gd name="connsiteY11" fmla="*/ 161460 h 177790"/>
                <a:gd name="connsiteX12" fmla="*/ 11101 w 160293"/>
                <a:gd name="connsiteY12" fmla="*/ 155659 h 177790"/>
                <a:gd name="connsiteX13" fmla="*/ 6543 w 160293"/>
                <a:gd name="connsiteY13" fmla="*/ 136998 h 177790"/>
                <a:gd name="connsiteX14" fmla="*/ 212 w 160293"/>
                <a:gd name="connsiteY14" fmla="*/ 136998 h 177790"/>
                <a:gd name="connsiteX15" fmla="*/ 8568 w 160293"/>
                <a:gd name="connsiteY15" fmla="*/ 177852 h 177790"/>
                <a:gd name="connsiteX16" fmla="*/ 49085 w 160293"/>
                <a:gd name="connsiteY16" fmla="*/ 177852 h 177790"/>
                <a:gd name="connsiteX17" fmla="*/ 55416 w 160293"/>
                <a:gd name="connsiteY17" fmla="*/ 172556 h 177790"/>
                <a:gd name="connsiteX18" fmla="*/ 41741 w 160293"/>
                <a:gd name="connsiteY18" fmla="*/ 116571 h 177790"/>
                <a:gd name="connsiteX19" fmla="*/ 29333 w 160293"/>
                <a:gd name="connsiteY19" fmla="*/ 63108 h 177790"/>
                <a:gd name="connsiteX20" fmla="*/ 80232 w 160293"/>
                <a:gd name="connsiteY20" fmla="*/ 5610 h 177790"/>
                <a:gd name="connsiteX21" fmla="*/ 131384 w 160293"/>
                <a:gd name="connsiteY21" fmla="*/ 63108 h 177790"/>
                <a:gd name="connsiteX22" fmla="*/ 117204 w 160293"/>
                <a:gd name="connsiteY22" fmla="*/ 121867 h 177790"/>
                <a:gd name="connsiteX23" fmla="*/ 105302 w 160293"/>
                <a:gd name="connsiteY23" fmla="*/ 172556 h 177790"/>
                <a:gd name="connsiteX24" fmla="*/ 111886 w 160293"/>
                <a:gd name="connsiteY24" fmla="*/ 177852 h 177790"/>
                <a:gd name="connsiteX25" fmla="*/ 152149 w 160293"/>
                <a:gd name="connsiteY25" fmla="*/ 177852 h 177790"/>
                <a:gd name="connsiteX26" fmla="*/ 160506 w 160293"/>
                <a:gd name="connsiteY26" fmla="*/ 136998 h 177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0293" h="177790">
                  <a:moveTo>
                    <a:pt x="160506" y="136998"/>
                  </a:moveTo>
                  <a:lnTo>
                    <a:pt x="154175" y="136998"/>
                  </a:lnTo>
                  <a:cubicBezTo>
                    <a:pt x="152909" y="143555"/>
                    <a:pt x="151896" y="149355"/>
                    <a:pt x="149617" y="155407"/>
                  </a:cubicBezTo>
                  <a:cubicBezTo>
                    <a:pt x="148351" y="159442"/>
                    <a:pt x="147591" y="161460"/>
                    <a:pt x="132904" y="161460"/>
                  </a:cubicBezTo>
                  <a:lnTo>
                    <a:pt x="112645" y="161460"/>
                  </a:lnTo>
                  <a:cubicBezTo>
                    <a:pt x="115937" y="147337"/>
                    <a:pt x="123788" y="135232"/>
                    <a:pt x="135183" y="118588"/>
                  </a:cubicBezTo>
                  <a:cubicBezTo>
                    <a:pt x="147085" y="100683"/>
                    <a:pt x="157467" y="83282"/>
                    <a:pt x="157467" y="63360"/>
                  </a:cubicBezTo>
                  <a:cubicBezTo>
                    <a:pt x="157467" y="28306"/>
                    <a:pt x="123281" y="62"/>
                    <a:pt x="80485" y="62"/>
                  </a:cubicBezTo>
                  <a:cubicBezTo>
                    <a:pt x="36930" y="62"/>
                    <a:pt x="3251" y="28811"/>
                    <a:pt x="3251" y="63360"/>
                  </a:cubicBezTo>
                  <a:cubicBezTo>
                    <a:pt x="3251" y="83282"/>
                    <a:pt x="13633" y="100683"/>
                    <a:pt x="25535" y="118588"/>
                  </a:cubicBezTo>
                  <a:cubicBezTo>
                    <a:pt x="36677" y="135232"/>
                    <a:pt x="44780" y="147337"/>
                    <a:pt x="48072" y="161460"/>
                  </a:cubicBezTo>
                  <a:lnTo>
                    <a:pt x="27814" y="161460"/>
                  </a:lnTo>
                  <a:cubicBezTo>
                    <a:pt x="13127" y="161460"/>
                    <a:pt x="12367" y="159442"/>
                    <a:pt x="11101" y="155659"/>
                  </a:cubicBezTo>
                  <a:cubicBezTo>
                    <a:pt x="9075" y="149859"/>
                    <a:pt x="7809" y="143302"/>
                    <a:pt x="6543" y="136998"/>
                  </a:cubicBezTo>
                  <a:lnTo>
                    <a:pt x="212" y="136998"/>
                  </a:lnTo>
                  <a:lnTo>
                    <a:pt x="8568" y="177852"/>
                  </a:lnTo>
                  <a:lnTo>
                    <a:pt x="49085" y="177852"/>
                  </a:lnTo>
                  <a:cubicBezTo>
                    <a:pt x="54656" y="177852"/>
                    <a:pt x="55416" y="177852"/>
                    <a:pt x="55416" y="172556"/>
                  </a:cubicBezTo>
                  <a:cubicBezTo>
                    <a:pt x="55416" y="154903"/>
                    <a:pt x="47566" y="132711"/>
                    <a:pt x="41741" y="116571"/>
                  </a:cubicBezTo>
                  <a:cubicBezTo>
                    <a:pt x="36424" y="101944"/>
                    <a:pt x="29333" y="82022"/>
                    <a:pt x="29333" y="63108"/>
                  </a:cubicBezTo>
                  <a:cubicBezTo>
                    <a:pt x="29333" y="22758"/>
                    <a:pt x="57188" y="5610"/>
                    <a:pt x="80232" y="5610"/>
                  </a:cubicBezTo>
                  <a:cubicBezTo>
                    <a:pt x="104542" y="5610"/>
                    <a:pt x="131384" y="23767"/>
                    <a:pt x="131384" y="63108"/>
                  </a:cubicBezTo>
                  <a:cubicBezTo>
                    <a:pt x="131384" y="82022"/>
                    <a:pt x="124547" y="101188"/>
                    <a:pt x="117204" y="121867"/>
                  </a:cubicBezTo>
                  <a:cubicBezTo>
                    <a:pt x="113405" y="132458"/>
                    <a:pt x="105302" y="155155"/>
                    <a:pt x="105302" y="172556"/>
                  </a:cubicBezTo>
                  <a:cubicBezTo>
                    <a:pt x="105302" y="177852"/>
                    <a:pt x="106062" y="177852"/>
                    <a:pt x="111886" y="177852"/>
                  </a:cubicBezTo>
                  <a:lnTo>
                    <a:pt x="152149" y="177852"/>
                  </a:lnTo>
                  <a:lnTo>
                    <a:pt x="160506" y="136998"/>
                  </a:lnTo>
                  <a:close/>
                </a:path>
              </a:pathLst>
            </a:custGeom>
            <a:grpFill/>
            <a:ln w="25418" cap="flat">
              <a:noFill/>
              <a:prstDash val="solid"/>
              <a:miter/>
            </a:ln>
          </p:spPr>
          <p:txBody>
            <a:bodyPr rtlCol="0" anchor="ctr"/>
            <a:lstStyle/>
            <a:p>
              <a:endParaRPr lang="en-US"/>
            </a:p>
          </p:txBody>
        </p:sp>
        <p:sp>
          <p:nvSpPr>
            <p:cNvPr id="1610" name="Freeform: Shape 1609">
              <a:extLst>
                <a:ext uri="{FF2B5EF4-FFF2-40B4-BE49-F238E27FC236}">
                  <a16:creationId xmlns:a16="http://schemas.microsoft.com/office/drawing/2014/main" id="{303E98FC-FC84-710D-916C-B66F4F9F57DC}"/>
                </a:ext>
              </a:extLst>
            </p:cNvPr>
            <p:cNvSpPr/>
            <p:nvPr>
              <p:custDataLst>
                <p:tags r:id="rId22"/>
              </p:custDataLst>
            </p:nvPr>
          </p:nvSpPr>
          <p:spPr>
            <a:xfrm>
              <a:off x="8214849" y="3962318"/>
              <a:ext cx="154722" cy="146266"/>
            </a:xfrm>
            <a:custGeom>
              <a:avLst/>
              <a:gdLst>
                <a:gd name="connsiteX0" fmla="*/ 150134 w 154722"/>
                <a:gd name="connsiteY0" fmla="*/ 10653 h 146266"/>
                <a:gd name="connsiteX1" fmla="*/ 154945 w 154722"/>
                <a:gd name="connsiteY1" fmla="*/ 5105 h 146266"/>
                <a:gd name="connsiteX2" fmla="*/ 149881 w 154722"/>
                <a:gd name="connsiteY2" fmla="*/ 62 h 146266"/>
                <a:gd name="connsiteX3" fmla="*/ 145323 w 154722"/>
                <a:gd name="connsiteY3" fmla="*/ 1827 h 146266"/>
                <a:gd name="connsiteX4" fmla="*/ 5034 w 154722"/>
                <a:gd name="connsiteY4" fmla="*/ 67647 h 146266"/>
                <a:gd name="connsiteX5" fmla="*/ 222 w 154722"/>
                <a:gd name="connsiteY5" fmla="*/ 73195 h 146266"/>
                <a:gd name="connsiteX6" fmla="*/ 5034 w 154722"/>
                <a:gd name="connsiteY6" fmla="*/ 78743 h 146266"/>
                <a:gd name="connsiteX7" fmla="*/ 145323 w 154722"/>
                <a:gd name="connsiteY7" fmla="*/ 144563 h 146266"/>
                <a:gd name="connsiteX8" fmla="*/ 149881 w 154722"/>
                <a:gd name="connsiteY8" fmla="*/ 146329 h 146266"/>
                <a:gd name="connsiteX9" fmla="*/ 154945 w 154722"/>
                <a:gd name="connsiteY9" fmla="*/ 141285 h 146266"/>
                <a:gd name="connsiteX10" fmla="*/ 150134 w 154722"/>
                <a:gd name="connsiteY10" fmla="*/ 135737 h 146266"/>
                <a:gd name="connsiteX11" fmla="*/ 17189 w 154722"/>
                <a:gd name="connsiteY11" fmla="*/ 73195 h 146266"/>
                <a:gd name="connsiteX12" fmla="*/ 150134 w 154722"/>
                <a:gd name="connsiteY12" fmla="*/ 10653 h 14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722" h="146266">
                  <a:moveTo>
                    <a:pt x="150134" y="10653"/>
                  </a:moveTo>
                  <a:cubicBezTo>
                    <a:pt x="153173" y="9140"/>
                    <a:pt x="154945" y="7879"/>
                    <a:pt x="154945" y="5105"/>
                  </a:cubicBezTo>
                  <a:cubicBezTo>
                    <a:pt x="154945" y="2331"/>
                    <a:pt x="152666" y="62"/>
                    <a:pt x="149881" y="62"/>
                  </a:cubicBezTo>
                  <a:cubicBezTo>
                    <a:pt x="149121" y="62"/>
                    <a:pt x="148615" y="62"/>
                    <a:pt x="145323" y="1827"/>
                  </a:cubicBezTo>
                  <a:lnTo>
                    <a:pt x="5034" y="67647"/>
                  </a:lnTo>
                  <a:cubicBezTo>
                    <a:pt x="2248" y="68908"/>
                    <a:pt x="222" y="70169"/>
                    <a:pt x="222" y="73195"/>
                  </a:cubicBezTo>
                  <a:cubicBezTo>
                    <a:pt x="222" y="76221"/>
                    <a:pt x="2248" y="77482"/>
                    <a:pt x="5034" y="78743"/>
                  </a:cubicBezTo>
                  <a:lnTo>
                    <a:pt x="145323" y="144563"/>
                  </a:lnTo>
                  <a:cubicBezTo>
                    <a:pt x="148615" y="146329"/>
                    <a:pt x="149121" y="146329"/>
                    <a:pt x="149881" y="146329"/>
                  </a:cubicBezTo>
                  <a:cubicBezTo>
                    <a:pt x="152666" y="146329"/>
                    <a:pt x="154945" y="144059"/>
                    <a:pt x="154945" y="141285"/>
                  </a:cubicBezTo>
                  <a:cubicBezTo>
                    <a:pt x="154945" y="138511"/>
                    <a:pt x="153173" y="137250"/>
                    <a:pt x="150134" y="135737"/>
                  </a:cubicBezTo>
                  <a:lnTo>
                    <a:pt x="17189" y="73195"/>
                  </a:lnTo>
                  <a:lnTo>
                    <a:pt x="150134" y="10653"/>
                  </a:lnTo>
                  <a:close/>
                </a:path>
              </a:pathLst>
            </a:custGeom>
            <a:grpFill/>
            <a:ln w="25418" cap="flat">
              <a:noFill/>
              <a:prstDash val="solid"/>
              <a:miter/>
            </a:ln>
          </p:spPr>
          <p:txBody>
            <a:bodyPr rtlCol="0" anchor="ctr"/>
            <a:lstStyle/>
            <a:p>
              <a:endParaRPr lang="en-US"/>
            </a:p>
          </p:txBody>
        </p:sp>
        <p:sp>
          <p:nvSpPr>
            <p:cNvPr id="1611" name="Freeform: Shape 1610">
              <a:extLst>
                <a:ext uri="{FF2B5EF4-FFF2-40B4-BE49-F238E27FC236}">
                  <a16:creationId xmlns:a16="http://schemas.microsoft.com/office/drawing/2014/main" id="{BB4E8E26-8DD2-03F8-A4F5-AB6BB02584E4}"/>
                </a:ext>
              </a:extLst>
            </p:cNvPr>
            <p:cNvSpPr/>
            <p:nvPr>
              <p:custDataLst>
                <p:tags r:id="rId23"/>
              </p:custDataLst>
            </p:nvPr>
          </p:nvSpPr>
          <p:spPr>
            <a:xfrm>
              <a:off x="8497734" y="3930542"/>
              <a:ext cx="83565" cy="167954"/>
            </a:xfrm>
            <a:custGeom>
              <a:avLst/>
              <a:gdLst>
                <a:gd name="connsiteX0" fmla="*/ 52145 w 83565"/>
                <a:gd name="connsiteY0" fmla="*/ 6618 h 167954"/>
                <a:gd name="connsiteX1" fmla="*/ 46321 w 83565"/>
                <a:gd name="connsiteY1" fmla="*/ 62 h 167954"/>
                <a:gd name="connsiteX2" fmla="*/ 234 w 83565"/>
                <a:gd name="connsiteY2" fmla="*/ 16201 h 167954"/>
                <a:gd name="connsiteX3" fmla="*/ 234 w 83565"/>
                <a:gd name="connsiteY3" fmla="*/ 24019 h 167954"/>
                <a:gd name="connsiteX4" fmla="*/ 33406 w 83565"/>
                <a:gd name="connsiteY4" fmla="*/ 17462 h 167954"/>
                <a:gd name="connsiteX5" fmla="*/ 33406 w 83565"/>
                <a:gd name="connsiteY5" fmla="*/ 148094 h 167954"/>
                <a:gd name="connsiteX6" fmla="*/ 9856 w 83565"/>
                <a:gd name="connsiteY6" fmla="*/ 160199 h 167954"/>
                <a:gd name="connsiteX7" fmla="*/ 1753 w 83565"/>
                <a:gd name="connsiteY7" fmla="*/ 160199 h 167954"/>
                <a:gd name="connsiteX8" fmla="*/ 1753 w 83565"/>
                <a:gd name="connsiteY8" fmla="*/ 168016 h 167954"/>
                <a:gd name="connsiteX9" fmla="*/ 42776 w 83565"/>
                <a:gd name="connsiteY9" fmla="*/ 167260 h 167954"/>
                <a:gd name="connsiteX10" fmla="*/ 83799 w 83565"/>
                <a:gd name="connsiteY10" fmla="*/ 168016 h 167954"/>
                <a:gd name="connsiteX11" fmla="*/ 83799 w 83565"/>
                <a:gd name="connsiteY11" fmla="*/ 160199 h 167954"/>
                <a:gd name="connsiteX12" fmla="*/ 75696 w 83565"/>
                <a:gd name="connsiteY12" fmla="*/ 160199 h 167954"/>
                <a:gd name="connsiteX13" fmla="*/ 52145 w 83565"/>
                <a:gd name="connsiteY13" fmla="*/ 148094 h 167954"/>
                <a:gd name="connsiteX14" fmla="*/ 52145 w 83565"/>
                <a:gd name="connsiteY14" fmla="*/ 6618 h 16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565" h="167954">
                  <a:moveTo>
                    <a:pt x="52145" y="6618"/>
                  </a:moveTo>
                  <a:cubicBezTo>
                    <a:pt x="52145" y="566"/>
                    <a:pt x="52145" y="62"/>
                    <a:pt x="46321" y="62"/>
                  </a:cubicBezTo>
                  <a:cubicBezTo>
                    <a:pt x="30621" y="16201"/>
                    <a:pt x="8337" y="16201"/>
                    <a:pt x="234" y="16201"/>
                  </a:cubicBezTo>
                  <a:lnTo>
                    <a:pt x="234" y="24019"/>
                  </a:lnTo>
                  <a:cubicBezTo>
                    <a:pt x="5298" y="24019"/>
                    <a:pt x="20239" y="24019"/>
                    <a:pt x="33406" y="17462"/>
                  </a:cubicBezTo>
                  <a:lnTo>
                    <a:pt x="33406" y="148094"/>
                  </a:lnTo>
                  <a:cubicBezTo>
                    <a:pt x="33406" y="157172"/>
                    <a:pt x="32647" y="160199"/>
                    <a:pt x="9856" y="160199"/>
                  </a:cubicBezTo>
                  <a:lnTo>
                    <a:pt x="1753" y="160199"/>
                  </a:lnTo>
                  <a:lnTo>
                    <a:pt x="1753" y="168016"/>
                  </a:lnTo>
                  <a:cubicBezTo>
                    <a:pt x="10616" y="167260"/>
                    <a:pt x="32647" y="167260"/>
                    <a:pt x="42776" y="167260"/>
                  </a:cubicBezTo>
                  <a:cubicBezTo>
                    <a:pt x="52905" y="167260"/>
                    <a:pt x="74936" y="167260"/>
                    <a:pt x="83799" y="168016"/>
                  </a:cubicBezTo>
                  <a:lnTo>
                    <a:pt x="83799" y="160199"/>
                  </a:lnTo>
                  <a:lnTo>
                    <a:pt x="75696" y="160199"/>
                  </a:lnTo>
                  <a:cubicBezTo>
                    <a:pt x="52905" y="160199"/>
                    <a:pt x="52145" y="157425"/>
                    <a:pt x="52145" y="148094"/>
                  </a:cubicBezTo>
                  <a:lnTo>
                    <a:pt x="52145" y="6618"/>
                  </a:lnTo>
                  <a:close/>
                </a:path>
              </a:pathLst>
            </a:custGeom>
            <a:grpFill/>
            <a:ln w="25418" cap="flat">
              <a:noFill/>
              <a:prstDash val="solid"/>
              <a:miter/>
            </a:ln>
          </p:spPr>
          <p:txBody>
            <a:bodyPr rtlCol="0" anchor="ctr"/>
            <a:lstStyle/>
            <a:p>
              <a:endParaRPr lang="en-US"/>
            </a:p>
          </p:txBody>
        </p:sp>
        <p:sp>
          <p:nvSpPr>
            <p:cNvPr id="1612" name="Freeform: Shape 1611">
              <a:extLst>
                <a:ext uri="{FF2B5EF4-FFF2-40B4-BE49-F238E27FC236}">
                  <a16:creationId xmlns:a16="http://schemas.microsoft.com/office/drawing/2014/main" id="{6A5196B3-7FAF-6DEA-3887-45BB98DC85ED}"/>
                </a:ext>
              </a:extLst>
            </p:cNvPr>
            <p:cNvSpPr/>
            <p:nvPr>
              <p:custDataLst>
                <p:tags r:id="rId24"/>
              </p:custDataLst>
            </p:nvPr>
          </p:nvSpPr>
          <p:spPr>
            <a:xfrm>
              <a:off x="8611687" y="3930542"/>
              <a:ext cx="106609" cy="173502"/>
            </a:xfrm>
            <a:custGeom>
              <a:avLst/>
              <a:gdLst>
                <a:gd name="connsiteX0" fmla="*/ 106848 w 106609"/>
                <a:gd name="connsiteY0" fmla="*/ 87317 h 173502"/>
                <a:gd name="connsiteX1" fmla="*/ 96719 w 106609"/>
                <a:gd name="connsiteY1" fmla="*/ 28306 h 173502"/>
                <a:gd name="connsiteX2" fmla="*/ 53670 w 106609"/>
                <a:gd name="connsiteY2" fmla="*/ 62 h 173502"/>
                <a:gd name="connsiteX3" fmla="*/ 9608 w 106609"/>
                <a:gd name="connsiteY3" fmla="*/ 30072 h 173502"/>
                <a:gd name="connsiteX4" fmla="*/ 238 w 106609"/>
                <a:gd name="connsiteY4" fmla="*/ 87317 h 173502"/>
                <a:gd name="connsiteX5" fmla="*/ 11634 w 106609"/>
                <a:gd name="connsiteY5" fmla="*/ 148094 h 173502"/>
                <a:gd name="connsiteX6" fmla="*/ 53417 w 106609"/>
                <a:gd name="connsiteY6" fmla="*/ 173564 h 173502"/>
                <a:gd name="connsiteX7" fmla="*/ 97478 w 106609"/>
                <a:gd name="connsiteY7" fmla="*/ 144311 h 173502"/>
                <a:gd name="connsiteX8" fmla="*/ 106848 w 106609"/>
                <a:gd name="connsiteY8" fmla="*/ 87317 h 173502"/>
                <a:gd name="connsiteX9" fmla="*/ 53417 w 106609"/>
                <a:gd name="connsiteY9" fmla="*/ 168016 h 173502"/>
                <a:gd name="connsiteX10" fmla="*/ 24042 w 106609"/>
                <a:gd name="connsiteY10" fmla="*/ 137502 h 173502"/>
                <a:gd name="connsiteX11" fmla="*/ 21256 w 106609"/>
                <a:gd name="connsiteY11" fmla="*/ 84291 h 173502"/>
                <a:gd name="connsiteX12" fmla="*/ 23282 w 106609"/>
                <a:gd name="connsiteY12" fmla="*/ 37889 h 173502"/>
                <a:gd name="connsiteX13" fmla="*/ 53417 w 106609"/>
                <a:gd name="connsiteY13" fmla="*/ 5610 h 173502"/>
                <a:gd name="connsiteX14" fmla="*/ 83298 w 106609"/>
                <a:gd name="connsiteY14" fmla="*/ 35115 h 173502"/>
                <a:gd name="connsiteX15" fmla="*/ 85830 w 106609"/>
                <a:gd name="connsiteY15" fmla="*/ 84291 h 173502"/>
                <a:gd name="connsiteX16" fmla="*/ 83044 w 106609"/>
                <a:gd name="connsiteY16" fmla="*/ 136493 h 173502"/>
                <a:gd name="connsiteX17" fmla="*/ 53417 w 106609"/>
                <a:gd name="connsiteY17" fmla="*/ 168016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609" h="173502">
                  <a:moveTo>
                    <a:pt x="106848" y="87317"/>
                  </a:moveTo>
                  <a:cubicBezTo>
                    <a:pt x="106848" y="67143"/>
                    <a:pt x="105582" y="46968"/>
                    <a:pt x="96719" y="28306"/>
                  </a:cubicBezTo>
                  <a:cubicBezTo>
                    <a:pt x="85070" y="4097"/>
                    <a:pt x="64305" y="62"/>
                    <a:pt x="53670" y="62"/>
                  </a:cubicBezTo>
                  <a:cubicBezTo>
                    <a:pt x="38476" y="62"/>
                    <a:pt x="19990" y="6618"/>
                    <a:pt x="9608" y="30072"/>
                  </a:cubicBezTo>
                  <a:cubicBezTo>
                    <a:pt x="1505" y="47472"/>
                    <a:pt x="238" y="67143"/>
                    <a:pt x="238" y="87317"/>
                  </a:cubicBezTo>
                  <a:cubicBezTo>
                    <a:pt x="238" y="106231"/>
                    <a:pt x="1251" y="128928"/>
                    <a:pt x="11634" y="148094"/>
                  </a:cubicBezTo>
                  <a:cubicBezTo>
                    <a:pt x="22523" y="168521"/>
                    <a:pt x="41008" y="173564"/>
                    <a:pt x="53417" y="173564"/>
                  </a:cubicBezTo>
                  <a:cubicBezTo>
                    <a:pt x="67091" y="173564"/>
                    <a:pt x="86336" y="168269"/>
                    <a:pt x="97478" y="144311"/>
                  </a:cubicBezTo>
                  <a:cubicBezTo>
                    <a:pt x="105582" y="126910"/>
                    <a:pt x="106848" y="107240"/>
                    <a:pt x="106848" y="87317"/>
                  </a:cubicBezTo>
                  <a:close/>
                  <a:moveTo>
                    <a:pt x="53417" y="168016"/>
                  </a:moveTo>
                  <a:cubicBezTo>
                    <a:pt x="43541" y="168016"/>
                    <a:pt x="28600" y="161712"/>
                    <a:pt x="24042" y="137502"/>
                  </a:cubicBezTo>
                  <a:cubicBezTo>
                    <a:pt x="21256" y="122371"/>
                    <a:pt x="21256" y="99170"/>
                    <a:pt x="21256" y="84291"/>
                  </a:cubicBezTo>
                  <a:cubicBezTo>
                    <a:pt x="21256" y="68151"/>
                    <a:pt x="21256" y="51507"/>
                    <a:pt x="23282" y="37889"/>
                  </a:cubicBezTo>
                  <a:cubicBezTo>
                    <a:pt x="28094" y="7879"/>
                    <a:pt x="47086" y="5610"/>
                    <a:pt x="53417" y="5610"/>
                  </a:cubicBezTo>
                  <a:cubicBezTo>
                    <a:pt x="61773" y="5610"/>
                    <a:pt x="78486" y="10149"/>
                    <a:pt x="83298" y="35115"/>
                  </a:cubicBezTo>
                  <a:cubicBezTo>
                    <a:pt x="85830" y="49238"/>
                    <a:pt x="85830" y="68404"/>
                    <a:pt x="85830" y="84291"/>
                  </a:cubicBezTo>
                  <a:cubicBezTo>
                    <a:pt x="85830" y="103205"/>
                    <a:pt x="85830" y="120354"/>
                    <a:pt x="83044" y="136493"/>
                  </a:cubicBezTo>
                  <a:cubicBezTo>
                    <a:pt x="79246" y="160451"/>
                    <a:pt x="64812" y="168016"/>
                    <a:pt x="53417" y="168016"/>
                  </a:cubicBezTo>
                  <a:close/>
                </a:path>
              </a:pathLst>
            </a:custGeom>
            <a:grpFill/>
            <a:ln w="25418" cap="flat">
              <a:noFill/>
              <a:prstDash val="solid"/>
              <a:miter/>
            </a:ln>
          </p:spPr>
          <p:txBody>
            <a:bodyPr rtlCol="0" anchor="ctr"/>
            <a:lstStyle/>
            <a:p>
              <a:endParaRPr lang="en-US"/>
            </a:p>
          </p:txBody>
        </p:sp>
        <p:sp>
          <p:nvSpPr>
            <p:cNvPr id="1613" name="Freeform: Shape 1612">
              <a:extLst>
                <a:ext uri="{FF2B5EF4-FFF2-40B4-BE49-F238E27FC236}">
                  <a16:creationId xmlns:a16="http://schemas.microsoft.com/office/drawing/2014/main" id="{9C793426-92AD-BC01-AD63-D7DC6A7A4BF9}"/>
                </a:ext>
              </a:extLst>
            </p:cNvPr>
            <p:cNvSpPr/>
            <p:nvPr>
              <p:custDataLst>
                <p:tags r:id="rId25"/>
              </p:custDataLst>
            </p:nvPr>
          </p:nvSpPr>
          <p:spPr>
            <a:xfrm>
              <a:off x="8738302" y="3930542"/>
              <a:ext cx="106609" cy="173502"/>
            </a:xfrm>
            <a:custGeom>
              <a:avLst/>
              <a:gdLst>
                <a:gd name="connsiteX0" fmla="*/ 106853 w 106609"/>
                <a:gd name="connsiteY0" fmla="*/ 87317 h 173502"/>
                <a:gd name="connsiteX1" fmla="*/ 96724 w 106609"/>
                <a:gd name="connsiteY1" fmla="*/ 28306 h 173502"/>
                <a:gd name="connsiteX2" fmla="*/ 53675 w 106609"/>
                <a:gd name="connsiteY2" fmla="*/ 62 h 173502"/>
                <a:gd name="connsiteX3" fmla="*/ 9613 w 106609"/>
                <a:gd name="connsiteY3" fmla="*/ 30072 h 173502"/>
                <a:gd name="connsiteX4" fmla="*/ 243 w 106609"/>
                <a:gd name="connsiteY4" fmla="*/ 87317 h 173502"/>
                <a:gd name="connsiteX5" fmla="*/ 11639 w 106609"/>
                <a:gd name="connsiteY5" fmla="*/ 148094 h 173502"/>
                <a:gd name="connsiteX6" fmla="*/ 53421 w 106609"/>
                <a:gd name="connsiteY6" fmla="*/ 173564 h 173502"/>
                <a:gd name="connsiteX7" fmla="*/ 97483 w 106609"/>
                <a:gd name="connsiteY7" fmla="*/ 144311 h 173502"/>
                <a:gd name="connsiteX8" fmla="*/ 106853 w 106609"/>
                <a:gd name="connsiteY8" fmla="*/ 87317 h 173502"/>
                <a:gd name="connsiteX9" fmla="*/ 53421 w 106609"/>
                <a:gd name="connsiteY9" fmla="*/ 168016 h 173502"/>
                <a:gd name="connsiteX10" fmla="*/ 24047 w 106609"/>
                <a:gd name="connsiteY10" fmla="*/ 137502 h 173502"/>
                <a:gd name="connsiteX11" fmla="*/ 21261 w 106609"/>
                <a:gd name="connsiteY11" fmla="*/ 84291 h 173502"/>
                <a:gd name="connsiteX12" fmla="*/ 23287 w 106609"/>
                <a:gd name="connsiteY12" fmla="*/ 37889 h 173502"/>
                <a:gd name="connsiteX13" fmla="*/ 53421 w 106609"/>
                <a:gd name="connsiteY13" fmla="*/ 5610 h 173502"/>
                <a:gd name="connsiteX14" fmla="*/ 83303 w 106609"/>
                <a:gd name="connsiteY14" fmla="*/ 35115 h 173502"/>
                <a:gd name="connsiteX15" fmla="*/ 85835 w 106609"/>
                <a:gd name="connsiteY15" fmla="*/ 84291 h 173502"/>
                <a:gd name="connsiteX16" fmla="*/ 83049 w 106609"/>
                <a:gd name="connsiteY16" fmla="*/ 136493 h 173502"/>
                <a:gd name="connsiteX17" fmla="*/ 53421 w 106609"/>
                <a:gd name="connsiteY17" fmla="*/ 168016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609" h="173502">
                  <a:moveTo>
                    <a:pt x="106853" y="87317"/>
                  </a:moveTo>
                  <a:cubicBezTo>
                    <a:pt x="106853" y="67143"/>
                    <a:pt x="105587" y="46968"/>
                    <a:pt x="96724" y="28306"/>
                  </a:cubicBezTo>
                  <a:cubicBezTo>
                    <a:pt x="85075" y="4097"/>
                    <a:pt x="64310" y="62"/>
                    <a:pt x="53675" y="62"/>
                  </a:cubicBezTo>
                  <a:cubicBezTo>
                    <a:pt x="38481" y="62"/>
                    <a:pt x="19995" y="6618"/>
                    <a:pt x="9613" y="30072"/>
                  </a:cubicBezTo>
                  <a:cubicBezTo>
                    <a:pt x="1510" y="47472"/>
                    <a:pt x="243" y="67143"/>
                    <a:pt x="243" y="87317"/>
                  </a:cubicBezTo>
                  <a:cubicBezTo>
                    <a:pt x="243" y="106231"/>
                    <a:pt x="1256" y="128928"/>
                    <a:pt x="11639" y="148094"/>
                  </a:cubicBezTo>
                  <a:cubicBezTo>
                    <a:pt x="22528" y="168521"/>
                    <a:pt x="41013" y="173564"/>
                    <a:pt x="53421" y="173564"/>
                  </a:cubicBezTo>
                  <a:cubicBezTo>
                    <a:pt x="67096" y="173564"/>
                    <a:pt x="86341" y="168269"/>
                    <a:pt x="97483" y="144311"/>
                  </a:cubicBezTo>
                  <a:cubicBezTo>
                    <a:pt x="105587" y="126910"/>
                    <a:pt x="106853" y="107240"/>
                    <a:pt x="106853" y="87317"/>
                  </a:cubicBezTo>
                  <a:close/>
                  <a:moveTo>
                    <a:pt x="53421" y="168016"/>
                  </a:moveTo>
                  <a:cubicBezTo>
                    <a:pt x="43546" y="168016"/>
                    <a:pt x="28605" y="161712"/>
                    <a:pt x="24047" y="137502"/>
                  </a:cubicBezTo>
                  <a:cubicBezTo>
                    <a:pt x="21261" y="122371"/>
                    <a:pt x="21261" y="99170"/>
                    <a:pt x="21261" y="84291"/>
                  </a:cubicBezTo>
                  <a:cubicBezTo>
                    <a:pt x="21261" y="68151"/>
                    <a:pt x="21261" y="51507"/>
                    <a:pt x="23287" y="37889"/>
                  </a:cubicBezTo>
                  <a:cubicBezTo>
                    <a:pt x="28099" y="7879"/>
                    <a:pt x="47091" y="5610"/>
                    <a:pt x="53421" y="5610"/>
                  </a:cubicBezTo>
                  <a:cubicBezTo>
                    <a:pt x="61778" y="5610"/>
                    <a:pt x="78491" y="10149"/>
                    <a:pt x="83303" y="35115"/>
                  </a:cubicBezTo>
                  <a:cubicBezTo>
                    <a:pt x="85835" y="49238"/>
                    <a:pt x="85835" y="68404"/>
                    <a:pt x="85835" y="84291"/>
                  </a:cubicBezTo>
                  <a:cubicBezTo>
                    <a:pt x="85835" y="103205"/>
                    <a:pt x="85835" y="120354"/>
                    <a:pt x="83049" y="136493"/>
                  </a:cubicBezTo>
                  <a:cubicBezTo>
                    <a:pt x="79251" y="160451"/>
                    <a:pt x="64817" y="168016"/>
                    <a:pt x="53421" y="168016"/>
                  </a:cubicBezTo>
                  <a:close/>
                </a:path>
              </a:pathLst>
            </a:custGeom>
            <a:grpFill/>
            <a:ln w="25418" cap="flat">
              <a:noFill/>
              <a:prstDash val="solid"/>
              <a:miter/>
            </a:ln>
          </p:spPr>
          <p:txBody>
            <a:bodyPr rtlCol="0" anchor="ctr"/>
            <a:lstStyle/>
            <a:p>
              <a:endParaRPr lang="en-US"/>
            </a:p>
          </p:txBody>
        </p:sp>
        <p:sp>
          <p:nvSpPr>
            <p:cNvPr id="1614" name="Freeform: Shape 1613">
              <a:extLst>
                <a:ext uri="{FF2B5EF4-FFF2-40B4-BE49-F238E27FC236}">
                  <a16:creationId xmlns:a16="http://schemas.microsoft.com/office/drawing/2014/main" id="{0E2D88A3-2D9F-82BF-96B8-2C3615046FD2}"/>
                </a:ext>
              </a:extLst>
            </p:cNvPr>
            <p:cNvSpPr/>
            <p:nvPr>
              <p:custDataLst>
                <p:tags r:id="rId26"/>
              </p:custDataLst>
            </p:nvPr>
          </p:nvSpPr>
          <p:spPr>
            <a:xfrm>
              <a:off x="8948060" y="3923481"/>
              <a:ext cx="124841" cy="177790"/>
            </a:xfrm>
            <a:custGeom>
              <a:avLst/>
              <a:gdLst>
                <a:gd name="connsiteX0" fmla="*/ 87869 w 124841"/>
                <a:gd name="connsiteY0" fmla="*/ 161207 h 177790"/>
                <a:gd name="connsiteX1" fmla="*/ 87869 w 124841"/>
                <a:gd name="connsiteY1" fmla="*/ 177852 h 177790"/>
                <a:gd name="connsiteX2" fmla="*/ 125094 w 124841"/>
                <a:gd name="connsiteY2" fmla="*/ 175078 h 177790"/>
                <a:gd name="connsiteX3" fmla="*/ 125094 w 124841"/>
                <a:gd name="connsiteY3" fmla="*/ 167260 h 177790"/>
                <a:gd name="connsiteX4" fmla="*/ 105342 w 124841"/>
                <a:gd name="connsiteY4" fmla="*/ 153138 h 177790"/>
                <a:gd name="connsiteX5" fmla="*/ 105342 w 124841"/>
                <a:gd name="connsiteY5" fmla="*/ 62 h 177790"/>
                <a:gd name="connsiteX6" fmla="*/ 68877 w 124841"/>
                <a:gd name="connsiteY6" fmla="*/ 2836 h 177790"/>
                <a:gd name="connsiteX7" fmla="*/ 68877 w 124841"/>
                <a:gd name="connsiteY7" fmla="*/ 10653 h 177790"/>
                <a:gd name="connsiteX8" fmla="*/ 88629 w 124841"/>
                <a:gd name="connsiteY8" fmla="*/ 24776 h 177790"/>
                <a:gd name="connsiteX9" fmla="*/ 88629 w 124841"/>
                <a:gd name="connsiteY9" fmla="*/ 79247 h 177790"/>
                <a:gd name="connsiteX10" fmla="*/ 56722 w 124841"/>
                <a:gd name="connsiteY10" fmla="*/ 63612 h 177790"/>
                <a:gd name="connsiteX11" fmla="*/ 252 w 124841"/>
                <a:gd name="connsiteY11" fmla="*/ 120858 h 177790"/>
                <a:gd name="connsiteX12" fmla="*/ 53936 w 124841"/>
                <a:gd name="connsiteY12" fmla="*/ 177852 h 177790"/>
                <a:gd name="connsiteX13" fmla="*/ 87869 w 124841"/>
                <a:gd name="connsiteY13" fmla="*/ 161207 h 177790"/>
                <a:gd name="connsiteX14" fmla="*/ 87869 w 124841"/>
                <a:gd name="connsiteY14" fmla="*/ 93622 h 177790"/>
                <a:gd name="connsiteX15" fmla="*/ 87869 w 124841"/>
                <a:gd name="connsiteY15" fmla="*/ 145320 h 177790"/>
                <a:gd name="connsiteX16" fmla="*/ 85083 w 124841"/>
                <a:gd name="connsiteY16" fmla="*/ 154651 h 177790"/>
                <a:gd name="connsiteX17" fmla="*/ 55202 w 124841"/>
                <a:gd name="connsiteY17" fmla="*/ 172304 h 177790"/>
                <a:gd name="connsiteX18" fmla="*/ 28613 w 124841"/>
                <a:gd name="connsiteY18" fmla="*/ 156164 h 177790"/>
                <a:gd name="connsiteX19" fmla="*/ 21270 w 124841"/>
                <a:gd name="connsiteY19" fmla="*/ 121110 h 177790"/>
                <a:gd name="connsiteX20" fmla="*/ 29120 w 124841"/>
                <a:gd name="connsiteY20" fmla="*/ 85300 h 177790"/>
                <a:gd name="connsiteX21" fmla="*/ 57735 w 124841"/>
                <a:gd name="connsiteY21" fmla="*/ 69160 h 177790"/>
                <a:gd name="connsiteX22" fmla="*/ 85083 w 124841"/>
                <a:gd name="connsiteY22" fmla="*/ 84291 h 177790"/>
                <a:gd name="connsiteX23" fmla="*/ 87869 w 124841"/>
                <a:gd name="connsiteY23" fmla="*/ 93622 h 177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4841" h="177790">
                  <a:moveTo>
                    <a:pt x="87869" y="161207"/>
                  </a:moveTo>
                  <a:lnTo>
                    <a:pt x="87869" y="177852"/>
                  </a:lnTo>
                  <a:lnTo>
                    <a:pt x="125094" y="175078"/>
                  </a:lnTo>
                  <a:lnTo>
                    <a:pt x="125094" y="167260"/>
                  </a:lnTo>
                  <a:cubicBezTo>
                    <a:pt x="107368" y="167260"/>
                    <a:pt x="105342" y="165495"/>
                    <a:pt x="105342" y="153138"/>
                  </a:cubicBezTo>
                  <a:lnTo>
                    <a:pt x="105342" y="62"/>
                  </a:lnTo>
                  <a:lnTo>
                    <a:pt x="68877" y="2836"/>
                  </a:lnTo>
                  <a:lnTo>
                    <a:pt x="68877" y="10653"/>
                  </a:lnTo>
                  <a:cubicBezTo>
                    <a:pt x="86603" y="10653"/>
                    <a:pt x="88629" y="12419"/>
                    <a:pt x="88629" y="24776"/>
                  </a:cubicBezTo>
                  <a:lnTo>
                    <a:pt x="88629" y="79247"/>
                  </a:lnTo>
                  <a:cubicBezTo>
                    <a:pt x="81285" y="70169"/>
                    <a:pt x="70396" y="63612"/>
                    <a:pt x="56722" y="63612"/>
                  </a:cubicBezTo>
                  <a:cubicBezTo>
                    <a:pt x="26841" y="63612"/>
                    <a:pt x="252" y="88326"/>
                    <a:pt x="252" y="120858"/>
                  </a:cubicBezTo>
                  <a:cubicBezTo>
                    <a:pt x="252" y="152885"/>
                    <a:pt x="25068" y="177852"/>
                    <a:pt x="53936" y="177852"/>
                  </a:cubicBezTo>
                  <a:cubicBezTo>
                    <a:pt x="70143" y="177852"/>
                    <a:pt x="81538" y="169277"/>
                    <a:pt x="87869" y="161207"/>
                  </a:cubicBezTo>
                  <a:close/>
                  <a:moveTo>
                    <a:pt x="87869" y="93622"/>
                  </a:moveTo>
                  <a:lnTo>
                    <a:pt x="87869" y="145320"/>
                  </a:lnTo>
                  <a:cubicBezTo>
                    <a:pt x="87869" y="149859"/>
                    <a:pt x="87869" y="150363"/>
                    <a:pt x="85083" y="154651"/>
                  </a:cubicBezTo>
                  <a:cubicBezTo>
                    <a:pt x="77487" y="166755"/>
                    <a:pt x="66091" y="172304"/>
                    <a:pt x="55202" y="172304"/>
                  </a:cubicBezTo>
                  <a:cubicBezTo>
                    <a:pt x="43807" y="172304"/>
                    <a:pt x="34691" y="165747"/>
                    <a:pt x="28613" y="156164"/>
                  </a:cubicBezTo>
                  <a:cubicBezTo>
                    <a:pt x="22029" y="145824"/>
                    <a:pt x="21270" y="131450"/>
                    <a:pt x="21270" y="121110"/>
                  </a:cubicBezTo>
                  <a:cubicBezTo>
                    <a:pt x="21270" y="111779"/>
                    <a:pt x="21776" y="96648"/>
                    <a:pt x="29120" y="85300"/>
                  </a:cubicBezTo>
                  <a:cubicBezTo>
                    <a:pt x="34438" y="77482"/>
                    <a:pt x="44060" y="69160"/>
                    <a:pt x="57735" y="69160"/>
                  </a:cubicBezTo>
                  <a:cubicBezTo>
                    <a:pt x="66598" y="69160"/>
                    <a:pt x="77233" y="72943"/>
                    <a:pt x="85083" y="84291"/>
                  </a:cubicBezTo>
                  <a:cubicBezTo>
                    <a:pt x="87869" y="88578"/>
                    <a:pt x="87869" y="89083"/>
                    <a:pt x="87869" y="93622"/>
                  </a:cubicBezTo>
                  <a:close/>
                </a:path>
              </a:pathLst>
            </a:custGeom>
            <a:grpFill/>
            <a:ln w="25418" cap="flat">
              <a:noFill/>
              <a:prstDash val="solid"/>
              <a:miter/>
            </a:ln>
          </p:spPr>
          <p:txBody>
            <a:bodyPr rtlCol="0" anchor="ctr"/>
            <a:lstStyle/>
            <a:p>
              <a:endParaRPr lang="en-US"/>
            </a:p>
          </p:txBody>
        </p:sp>
        <p:sp>
          <p:nvSpPr>
            <p:cNvPr id="1615" name="Freeform: Shape 1614">
              <a:extLst>
                <a:ext uri="{FF2B5EF4-FFF2-40B4-BE49-F238E27FC236}">
                  <a16:creationId xmlns:a16="http://schemas.microsoft.com/office/drawing/2014/main" id="{FA511B7A-302A-D262-CFF4-21848E708995}"/>
                </a:ext>
              </a:extLst>
            </p:cNvPr>
            <p:cNvSpPr/>
            <p:nvPr>
              <p:custDataLst>
                <p:tags r:id="rId27"/>
              </p:custDataLst>
            </p:nvPr>
          </p:nvSpPr>
          <p:spPr>
            <a:xfrm>
              <a:off x="9087224" y="3985519"/>
              <a:ext cx="97999" cy="115752"/>
            </a:xfrm>
            <a:custGeom>
              <a:avLst/>
              <a:gdLst>
                <a:gd name="connsiteX0" fmla="*/ 21529 w 97999"/>
                <a:gd name="connsiteY0" fmla="*/ 49490 h 115752"/>
                <a:gd name="connsiteX1" fmla="*/ 52929 w 97999"/>
                <a:gd name="connsiteY1" fmla="*/ 5610 h 115752"/>
                <a:gd name="connsiteX2" fmla="*/ 81544 w 97999"/>
                <a:gd name="connsiteY2" fmla="*/ 49490 h 115752"/>
                <a:gd name="connsiteX3" fmla="*/ 21529 w 97999"/>
                <a:gd name="connsiteY3" fmla="*/ 49490 h 115752"/>
                <a:gd name="connsiteX4" fmla="*/ 21275 w 97999"/>
                <a:gd name="connsiteY4" fmla="*/ 54786 h 115752"/>
                <a:gd name="connsiteX5" fmla="*/ 91926 w 97999"/>
                <a:gd name="connsiteY5" fmla="*/ 54786 h 115752"/>
                <a:gd name="connsiteX6" fmla="*/ 98257 w 97999"/>
                <a:gd name="connsiteY6" fmla="*/ 49490 h 115752"/>
                <a:gd name="connsiteX7" fmla="*/ 52929 w 97999"/>
                <a:gd name="connsiteY7" fmla="*/ 62 h 115752"/>
                <a:gd name="connsiteX8" fmla="*/ 257 w 97999"/>
                <a:gd name="connsiteY8" fmla="*/ 57560 h 115752"/>
                <a:gd name="connsiteX9" fmla="*/ 55968 w 97999"/>
                <a:gd name="connsiteY9" fmla="*/ 115814 h 115752"/>
                <a:gd name="connsiteX10" fmla="*/ 98257 w 97999"/>
                <a:gd name="connsiteY10" fmla="*/ 83030 h 115752"/>
                <a:gd name="connsiteX11" fmla="*/ 94965 w 97999"/>
                <a:gd name="connsiteY11" fmla="*/ 80004 h 115752"/>
                <a:gd name="connsiteX12" fmla="*/ 91673 w 97999"/>
                <a:gd name="connsiteY12" fmla="*/ 83535 h 115752"/>
                <a:gd name="connsiteX13" fmla="*/ 57487 w 97999"/>
                <a:gd name="connsiteY13" fmla="*/ 109510 h 115752"/>
                <a:gd name="connsiteX14" fmla="*/ 28872 w 97999"/>
                <a:gd name="connsiteY14" fmla="*/ 92613 h 115752"/>
                <a:gd name="connsiteX15" fmla="*/ 21275 w 97999"/>
                <a:gd name="connsiteY15" fmla="*/ 54786 h 11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7999" h="115752">
                  <a:moveTo>
                    <a:pt x="21529" y="49490"/>
                  </a:moveTo>
                  <a:cubicBezTo>
                    <a:pt x="23048" y="11914"/>
                    <a:pt x="44319" y="5610"/>
                    <a:pt x="52929" y="5610"/>
                  </a:cubicBezTo>
                  <a:cubicBezTo>
                    <a:pt x="79011" y="5610"/>
                    <a:pt x="81544" y="39655"/>
                    <a:pt x="81544" y="49490"/>
                  </a:cubicBezTo>
                  <a:lnTo>
                    <a:pt x="21529" y="49490"/>
                  </a:lnTo>
                  <a:close/>
                  <a:moveTo>
                    <a:pt x="21275" y="54786"/>
                  </a:moveTo>
                  <a:lnTo>
                    <a:pt x="91926" y="54786"/>
                  </a:lnTo>
                  <a:cubicBezTo>
                    <a:pt x="97497" y="54786"/>
                    <a:pt x="98257" y="54786"/>
                    <a:pt x="98257" y="49490"/>
                  </a:cubicBezTo>
                  <a:cubicBezTo>
                    <a:pt x="98257" y="24523"/>
                    <a:pt x="84582" y="62"/>
                    <a:pt x="52929" y="62"/>
                  </a:cubicBezTo>
                  <a:cubicBezTo>
                    <a:pt x="23554" y="62"/>
                    <a:pt x="257" y="26037"/>
                    <a:pt x="257" y="57560"/>
                  </a:cubicBezTo>
                  <a:cubicBezTo>
                    <a:pt x="257" y="91352"/>
                    <a:pt x="26846" y="115814"/>
                    <a:pt x="55968" y="115814"/>
                  </a:cubicBezTo>
                  <a:cubicBezTo>
                    <a:pt x="86862" y="115814"/>
                    <a:pt x="98257" y="87822"/>
                    <a:pt x="98257" y="83030"/>
                  </a:cubicBezTo>
                  <a:cubicBezTo>
                    <a:pt x="98257" y="80508"/>
                    <a:pt x="96231" y="80004"/>
                    <a:pt x="94965" y="80004"/>
                  </a:cubicBezTo>
                  <a:cubicBezTo>
                    <a:pt x="92686" y="80004"/>
                    <a:pt x="92179" y="81517"/>
                    <a:pt x="91673" y="83535"/>
                  </a:cubicBezTo>
                  <a:cubicBezTo>
                    <a:pt x="82810" y="109510"/>
                    <a:pt x="60019" y="109510"/>
                    <a:pt x="57487" y="109510"/>
                  </a:cubicBezTo>
                  <a:cubicBezTo>
                    <a:pt x="44826" y="109510"/>
                    <a:pt x="34696" y="101944"/>
                    <a:pt x="28872" y="92613"/>
                  </a:cubicBezTo>
                  <a:cubicBezTo>
                    <a:pt x="21275" y="80508"/>
                    <a:pt x="21275" y="63864"/>
                    <a:pt x="21275" y="54786"/>
                  </a:cubicBezTo>
                  <a:close/>
                </a:path>
              </a:pathLst>
            </a:custGeom>
            <a:grpFill/>
            <a:ln w="25418" cap="flat">
              <a:noFill/>
              <a:prstDash val="solid"/>
              <a:miter/>
            </a:ln>
          </p:spPr>
          <p:txBody>
            <a:bodyPr rtlCol="0" anchor="ctr"/>
            <a:lstStyle/>
            <a:p>
              <a:endParaRPr lang="en-US"/>
            </a:p>
          </p:txBody>
        </p:sp>
        <p:sp>
          <p:nvSpPr>
            <p:cNvPr id="1616" name="Freeform: Shape 1615">
              <a:extLst>
                <a:ext uri="{FF2B5EF4-FFF2-40B4-BE49-F238E27FC236}">
                  <a16:creationId xmlns:a16="http://schemas.microsoft.com/office/drawing/2014/main" id="{D4BF5761-AE47-04E5-E873-CF9D17232340}"/>
                </a:ext>
              </a:extLst>
            </p:cNvPr>
            <p:cNvSpPr/>
            <p:nvPr>
              <p:custDataLst>
                <p:tags r:id="rId28"/>
              </p:custDataLst>
            </p:nvPr>
          </p:nvSpPr>
          <p:spPr>
            <a:xfrm>
              <a:off x="9199770" y="3984258"/>
              <a:ext cx="115725" cy="166189"/>
            </a:xfrm>
            <a:custGeom>
              <a:avLst/>
              <a:gdLst>
                <a:gd name="connsiteX0" fmla="*/ 49388 w 115725"/>
                <a:gd name="connsiteY0" fmla="*/ 70925 h 166189"/>
                <a:gd name="connsiteX1" fmla="*/ 27357 w 115725"/>
                <a:gd name="connsiteY1" fmla="*/ 39907 h 166189"/>
                <a:gd name="connsiteX2" fmla="*/ 31409 w 115725"/>
                <a:gd name="connsiteY2" fmla="*/ 18723 h 166189"/>
                <a:gd name="connsiteX3" fmla="*/ 49388 w 115725"/>
                <a:gd name="connsiteY3" fmla="*/ 8636 h 166189"/>
                <a:gd name="connsiteX4" fmla="*/ 71419 w 115725"/>
                <a:gd name="connsiteY4" fmla="*/ 39655 h 166189"/>
                <a:gd name="connsiteX5" fmla="*/ 67367 w 115725"/>
                <a:gd name="connsiteY5" fmla="*/ 60838 h 166189"/>
                <a:gd name="connsiteX6" fmla="*/ 49388 w 115725"/>
                <a:gd name="connsiteY6" fmla="*/ 70925 h 166189"/>
                <a:gd name="connsiteX7" fmla="*/ 20014 w 115725"/>
                <a:gd name="connsiteY7" fmla="*/ 80761 h 166189"/>
                <a:gd name="connsiteX8" fmla="*/ 24318 w 115725"/>
                <a:gd name="connsiteY8" fmla="*/ 68908 h 166189"/>
                <a:gd name="connsiteX9" fmla="*/ 49388 w 115725"/>
                <a:gd name="connsiteY9" fmla="*/ 76726 h 166189"/>
                <a:gd name="connsiteX10" fmla="*/ 90411 w 115725"/>
                <a:gd name="connsiteY10" fmla="*/ 39907 h 166189"/>
                <a:gd name="connsiteX11" fmla="*/ 80029 w 115725"/>
                <a:gd name="connsiteY11" fmla="*/ 15445 h 166189"/>
                <a:gd name="connsiteX12" fmla="*/ 102819 w 115725"/>
                <a:gd name="connsiteY12" fmla="*/ 5610 h 166189"/>
                <a:gd name="connsiteX13" fmla="*/ 105352 w 115725"/>
                <a:gd name="connsiteY13" fmla="*/ 5862 h 166189"/>
                <a:gd name="connsiteX14" fmla="*/ 101300 w 115725"/>
                <a:gd name="connsiteY14" fmla="*/ 12671 h 166189"/>
                <a:gd name="connsiteX15" fmla="*/ 108644 w 115725"/>
                <a:gd name="connsiteY15" fmla="*/ 19984 h 166189"/>
                <a:gd name="connsiteX16" fmla="*/ 115987 w 115725"/>
                <a:gd name="connsiteY16" fmla="*/ 12419 h 166189"/>
                <a:gd name="connsiteX17" fmla="*/ 103073 w 115725"/>
                <a:gd name="connsiteY17" fmla="*/ 62 h 166189"/>
                <a:gd name="connsiteX18" fmla="*/ 76230 w 115725"/>
                <a:gd name="connsiteY18" fmla="*/ 11914 h 166189"/>
                <a:gd name="connsiteX19" fmla="*/ 49388 w 115725"/>
                <a:gd name="connsiteY19" fmla="*/ 2836 h 166189"/>
                <a:gd name="connsiteX20" fmla="*/ 8365 w 115725"/>
                <a:gd name="connsiteY20" fmla="*/ 39655 h 166189"/>
                <a:gd name="connsiteX21" fmla="*/ 20267 w 115725"/>
                <a:gd name="connsiteY21" fmla="*/ 65630 h 166189"/>
                <a:gd name="connsiteX22" fmla="*/ 12417 w 115725"/>
                <a:gd name="connsiteY22" fmla="*/ 86561 h 166189"/>
                <a:gd name="connsiteX23" fmla="*/ 23559 w 115725"/>
                <a:gd name="connsiteY23" fmla="*/ 109005 h 166189"/>
                <a:gd name="connsiteX24" fmla="*/ 262 w 115725"/>
                <a:gd name="connsiteY24" fmla="*/ 134224 h 166189"/>
                <a:gd name="connsiteX25" fmla="*/ 56225 w 115725"/>
                <a:gd name="connsiteY25" fmla="*/ 166251 h 166189"/>
                <a:gd name="connsiteX26" fmla="*/ 112442 w 115725"/>
                <a:gd name="connsiteY26" fmla="*/ 133719 h 166189"/>
                <a:gd name="connsiteX27" fmla="*/ 95982 w 115725"/>
                <a:gd name="connsiteY27" fmla="*/ 104970 h 166189"/>
                <a:gd name="connsiteX28" fmla="*/ 52427 w 115725"/>
                <a:gd name="connsiteY28" fmla="*/ 97909 h 166189"/>
                <a:gd name="connsiteX29" fmla="*/ 33435 w 115725"/>
                <a:gd name="connsiteY29" fmla="*/ 97657 h 166189"/>
                <a:gd name="connsiteX30" fmla="*/ 20014 w 115725"/>
                <a:gd name="connsiteY30" fmla="*/ 80761 h 166189"/>
                <a:gd name="connsiteX31" fmla="*/ 56479 w 115725"/>
                <a:gd name="connsiteY31" fmla="*/ 160451 h 166189"/>
                <a:gd name="connsiteX32" fmla="*/ 13430 w 115725"/>
                <a:gd name="connsiteY32" fmla="*/ 134224 h 166189"/>
                <a:gd name="connsiteX33" fmla="*/ 34194 w 115725"/>
                <a:gd name="connsiteY33" fmla="*/ 112536 h 166189"/>
                <a:gd name="connsiteX34" fmla="*/ 49135 w 115725"/>
                <a:gd name="connsiteY34" fmla="*/ 112536 h 166189"/>
                <a:gd name="connsiteX35" fmla="*/ 99274 w 115725"/>
                <a:gd name="connsiteY35" fmla="*/ 134224 h 166189"/>
                <a:gd name="connsiteX36" fmla="*/ 56479 w 115725"/>
                <a:gd name="connsiteY36" fmla="*/ 160451 h 166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5725" h="166189">
                  <a:moveTo>
                    <a:pt x="49388" y="70925"/>
                  </a:moveTo>
                  <a:cubicBezTo>
                    <a:pt x="27357" y="70925"/>
                    <a:pt x="27357" y="45707"/>
                    <a:pt x="27357" y="39907"/>
                  </a:cubicBezTo>
                  <a:cubicBezTo>
                    <a:pt x="27357" y="33098"/>
                    <a:pt x="27610" y="25028"/>
                    <a:pt x="31409" y="18723"/>
                  </a:cubicBezTo>
                  <a:cubicBezTo>
                    <a:pt x="33435" y="15697"/>
                    <a:pt x="39259" y="8636"/>
                    <a:pt x="49388" y="8636"/>
                  </a:cubicBezTo>
                  <a:cubicBezTo>
                    <a:pt x="71419" y="8636"/>
                    <a:pt x="71419" y="33854"/>
                    <a:pt x="71419" y="39655"/>
                  </a:cubicBezTo>
                  <a:cubicBezTo>
                    <a:pt x="71419" y="46464"/>
                    <a:pt x="71166" y="54533"/>
                    <a:pt x="67367" y="60838"/>
                  </a:cubicBezTo>
                  <a:cubicBezTo>
                    <a:pt x="65342" y="63864"/>
                    <a:pt x="59517" y="70925"/>
                    <a:pt x="49388" y="70925"/>
                  </a:cubicBezTo>
                  <a:close/>
                  <a:moveTo>
                    <a:pt x="20014" y="80761"/>
                  </a:moveTo>
                  <a:cubicBezTo>
                    <a:pt x="20014" y="79752"/>
                    <a:pt x="20014" y="73952"/>
                    <a:pt x="24318" y="68908"/>
                  </a:cubicBezTo>
                  <a:cubicBezTo>
                    <a:pt x="34194" y="75969"/>
                    <a:pt x="44577" y="76726"/>
                    <a:pt x="49388" y="76726"/>
                  </a:cubicBezTo>
                  <a:cubicBezTo>
                    <a:pt x="72938" y="76726"/>
                    <a:pt x="90411" y="59325"/>
                    <a:pt x="90411" y="39907"/>
                  </a:cubicBezTo>
                  <a:cubicBezTo>
                    <a:pt x="90411" y="30576"/>
                    <a:pt x="86360" y="21245"/>
                    <a:pt x="80029" y="15445"/>
                  </a:cubicBezTo>
                  <a:cubicBezTo>
                    <a:pt x="89145" y="6871"/>
                    <a:pt x="98261" y="5610"/>
                    <a:pt x="102819" y="5610"/>
                  </a:cubicBezTo>
                  <a:cubicBezTo>
                    <a:pt x="103326" y="5610"/>
                    <a:pt x="104592" y="5610"/>
                    <a:pt x="105352" y="5862"/>
                  </a:cubicBezTo>
                  <a:cubicBezTo>
                    <a:pt x="102566" y="6871"/>
                    <a:pt x="101300" y="9645"/>
                    <a:pt x="101300" y="12671"/>
                  </a:cubicBezTo>
                  <a:cubicBezTo>
                    <a:pt x="101300" y="16958"/>
                    <a:pt x="104592" y="19984"/>
                    <a:pt x="108644" y="19984"/>
                  </a:cubicBezTo>
                  <a:cubicBezTo>
                    <a:pt x="111176" y="19984"/>
                    <a:pt x="115987" y="18219"/>
                    <a:pt x="115987" y="12419"/>
                  </a:cubicBezTo>
                  <a:cubicBezTo>
                    <a:pt x="115987" y="8131"/>
                    <a:pt x="112949" y="62"/>
                    <a:pt x="103073" y="62"/>
                  </a:cubicBezTo>
                  <a:cubicBezTo>
                    <a:pt x="98008" y="62"/>
                    <a:pt x="86866" y="1575"/>
                    <a:pt x="76230" y="11914"/>
                  </a:cubicBezTo>
                  <a:cubicBezTo>
                    <a:pt x="65595" y="3592"/>
                    <a:pt x="54959" y="2836"/>
                    <a:pt x="49388" y="2836"/>
                  </a:cubicBezTo>
                  <a:cubicBezTo>
                    <a:pt x="25838" y="2836"/>
                    <a:pt x="8365" y="20236"/>
                    <a:pt x="8365" y="39655"/>
                  </a:cubicBezTo>
                  <a:cubicBezTo>
                    <a:pt x="8365" y="50751"/>
                    <a:pt x="13936" y="60334"/>
                    <a:pt x="20267" y="65630"/>
                  </a:cubicBezTo>
                  <a:cubicBezTo>
                    <a:pt x="16975" y="69412"/>
                    <a:pt x="12417" y="77734"/>
                    <a:pt x="12417" y="86561"/>
                  </a:cubicBezTo>
                  <a:cubicBezTo>
                    <a:pt x="12417" y="94379"/>
                    <a:pt x="15709" y="103962"/>
                    <a:pt x="23559" y="109005"/>
                  </a:cubicBezTo>
                  <a:cubicBezTo>
                    <a:pt x="8365" y="113292"/>
                    <a:pt x="262" y="124136"/>
                    <a:pt x="262" y="134224"/>
                  </a:cubicBezTo>
                  <a:cubicBezTo>
                    <a:pt x="262" y="152381"/>
                    <a:pt x="25331" y="166251"/>
                    <a:pt x="56225" y="166251"/>
                  </a:cubicBezTo>
                  <a:cubicBezTo>
                    <a:pt x="86106" y="166251"/>
                    <a:pt x="112442" y="153390"/>
                    <a:pt x="112442" y="133719"/>
                  </a:cubicBezTo>
                  <a:cubicBezTo>
                    <a:pt x="112442" y="124893"/>
                    <a:pt x="108897" y="112031"/>
                    <a:pt x="95982" y="104970"/>
                  </a:cubicBezTo>
                  <a:cubicBezTo>
                    <a:pt x="82561" y="97909"/>
                    <a:pt x="67874" y="97909"/>
                    <a:pt x="52427" y="97909"/>
                  </a:cubicBezTo>
                  <a:cubicBezTo>
                    <a:pt x="46096" y="97909"/>
                    <a:pt x="35207" y="97909"/>
                    <a:pt x="33435" y="97657"/>
                  </a:cubicBezTo>
                  <a:cubicBezTo>
                    <a:pt x="25331" y="96648"/>
                    <a:pt x="20014" y="88830"/>
                    <a:pt x="20014" y="80761"/>
                  </a:cubicBezTo>
                  <a:close/>
                  <a:moveTo>
                    <a:pt x="56479" y="160451"/>
                  </a:moveTo>
                  <a:cubicBezTo>
                    <a:pt x="30902" y="160451"/>
                    <a:pt x="13430" y="147589"/>
                    <a:pt x="13430" y="134224"/>
                  </a:cubicBezTo>
                  <a:cubicBezTo>
                    <a:pt x="13430" y="122623"/>
                    <a:pt x="23052" y="113292"/>
                    <a:pt x="34194" y="112536"/>
                  </a:cubicBezTo>
                  <a:lnTo>
                    <a:pt x="49135" y="112536"/>
                  </a:lnTo>
                  <a:cubicBezTo>
                    <a:pt x="70913" y="112536"/>
                    <a:pt x="99274" y="112536"/>
                    <a:pt x="99274" y="134224"/>
                  </a:cubicBezTo>
                  <a:cubicBezTo>
                    <a:pt x="99274" y="147842"/>
                    <a:pt x="81295" y="160451"/>
                    <a:pt x="56479" y="160451"/>
                  </a:cubicBezTo>
                  <a:close/>
                </a:path>
              </a:pathLst>
            </a:custGeom>
            <a:grpFill/>
            <a:ln w="25418" cap="flat">
              <a:noFill/>
              <a:prstDash val="solid"/>
              <a:miter/>
            </a:ln>
          </p:spPr>
          <p:txBody>
            <a:bodyPr rtlCol="0" anchor="ctr"/>
            <a:lstStyle/>
            <a:p>
              <a:endParaRPr lang="en-US"/>
            </a:p>
          </p:txBody>
        </p:sp>
        <p:sp>
          <p:nvSpPr>
            <p:cNvPr id="1617" name="Freeform: Shape 1616">
              <a:extLst>
                <a:ext uri="{FF2B5EF4-FFF2-40B4-BE49-F238E27FC236}">
                  <a16:creationId xmlns:a16="http://schemas.microsoft.com/office/drawing/2014/main" id="{6D733785-AEC3-B5AE-A838-9853153E9E7B}"/>
                </a:ext>
              </a:extLst>
            </p:cNvPr>
            <p:cNvSpPr/>
            <p:nvPr>
              <p:custDataLst>
                <p:tags r:id="rId29"/>
              </p:custDataLst>
            </p:nvPr>
          </p:nvSpPr>
          <p:spPr>
            <a:xfrm>
              <a:off x="9330462" y="3889766"/>
              <a:ext cx="78348" cy="117215"/>
            </a:xfrm>
            <a:custGeom>
              <a:avLst/>
              <a:gdLst>
                <a:gd name="connsiteX0" fmla="*/ 78616 w 78348"/>
                <a:gd name="connsiteY0" fmla="*/ 85145 h 117215"/>
                <a:gd name="connsiteX1" fmla="*/ 72589 w 78348"/>
                <a:gd name="connsiteY1" fmla="*/ 85145 h 117215"/>
                <a:gd name="connsiteX2" fmla="*/ 67980 w 78348"/>
                <a:gd name="connsiteY2" fmla="*/ 101209 h 117215"/>
                <a:gd name="connsiteX3" fmla="*/ 50431 w 78348"/>
                <a:gd name="connsiteY3" fmla="*/ 102268 h 117215"/>
                <a:gd name="connsiteX4" fmla="*/ 17815 w 78348"/>
                <a:gd name="connsiteY4" fmla="*/ 102268 h 117215"/>
                <a:gd name="connsiteX5" fmla="*/ 53268 w 78348"/>
                <a:gd name="connsiteY5" fmla="*/ 72611 h 117215"/>
                <a:gd name="connsiteX6" fmla="*/ 78616 w 78348"/>
                <a:gd name="connsiteY6" fmla="*/ 34481 h 117215"/>
                <a:gd name="connsiteX7" fmla="*/ 37137 w 78348"/>
                <a:gd name="connsiteY7" fmla="*/ 58 h 117215"/>
                <a:gd name="connsiteX8" fmla="*/ 267 w 78348"/>
                <a:gd name="connsiteY8" fmla="*/ 31657 h 117215"/>
                <a:gd name="connsiteX9" fmla="*/ 9662 w 78348"/>
                <a:gd name="connsiteY9" fmla="*/ 41542 h 117215"/>
                <a:gd name="connsiteX10" fmla="*/ 19056 w 78348"/>
                <a:gd name="connsiteY10" fmla="*/ 32186 h 117215"/>
                <a:gd name="connsiteX11" fmla="*/ 8598 w 78348"/>
                <a:gd name="connsiteY11" fmla="*/ 22830 h 117215"/>
                <a:gd name="connsiteX12" fmla="*/ 34478 w 78348"/>
                <a:gd name="connsiteY12" fmla="*/ 6413 h 117215"/>
                <a:gd name="connsiteX13" fmla="*/ 61421 w 78348"/>
                <a:gd name="connsiteY13" fmla="*/ 34481 h 117215"/>
                <a:gd name="connsiteX14" fmla="*/ 44759 w 78348"/>
                <a:gd name="connsiteY14" fmla="*/ 68375 h 117215"/>
                <a:gd name="connsiteX15" fmla="*/ 2039 w 78348"/>
                <a:gd name="connsiteY15" fmla="*/ 110389 h 117215"/>
                <a:gd name="connsiteX16" fmla="*/ 267 w 78348"/>
                <a:gd name="connsiteY16" fmla="*/ 117273 h 117215"/>
                <a:gd name="connsiteX17" fmla="*/ 73298 w 78348"/>
                <a:gd name="connsiteY17" fmla="*/ 117273 h 117215"/>
                <a:gd name="connsiteX18" fmla="*/ 78616 w 78348"/>
                <a:gd name="connsiteY18" fmla="*/ 85145 h 117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348" h="117215">
                  <a:moveTo>
                    <a:pt x="78616" y="85145"/>
                  </a:moveTo>
                  <a:lnTo>
                    <a:pt x="72589" y="85145"/>
                  </a:lnTo>
                  <a:cubicBezTo>
                    <a:pt x="72057" y="89029"/>
                    <a:pt x="70284" y="99444"/>
                    <a:pt x="67980" y="101209"/>
                  </a:cubicBezTo>
                  <a:cubicBezTo>
                    <a:pt x="66562" y="102268"/>
                    <a:pt x="52913" y="102268"/>
                    <a:pt x="50431" y="102268"/>
                  </a:cubicBezTo>
                  <a:lnTo>
                    <a:pt x="17815" y="102268"/>
                  </a:lnTo>
                  <a:cubicBezTo>
                    <a:pt x="36428" y="85851"/>
                    <a:pt x="42632" y="80908"/>
                    <a:pt x="53268" y="72611"/>
                  </a:cubicBezTo>
                  <a:cubicBezTo>
                    <a:pt x="66385" y="62196"/>
                    <a:pt x="78616" y="51251"/>
                    <a:pt x="78616" y="34481"/>
                  </a:cubicBezTo>
                  <a:cubicBezTo>
                    <a:pt x="78616" y="13121"/>
                    <a:pt x="59826" y="58"/>
                    <a:pt x="37137" y="58"/>
                  </a:cubicBezTo>
                  <a:cubicBezTo>
                    <a:pt x="15157" y="58"/>
                    <a:pt x="267" y="15416"/>
                    <a:pt x="267" y="31657"/>
                  </a:cubicBezTo>
                  <a:cubicBezTo>
                    <a:pt x="267" y="40660"/>
                    <a:pt x="7889" y="41542"/>
                    <a:pt x="9662" y="41542"/>
                  </a:cubicBezTo>
                  <a:cubicBezTo>
                    <a:pt x="13916" y="41542"/>
                    <a:pt x="19056" y="38541"/>
                    <a:pt x="19056" y="32186"/>
                  </a:cubicBezTo>
                  <a:cubicBezTo>
                    <a:pt x="19056" y="29009"/>
                    <a:pt x="17815" y="22830"/>
                    <a:pt x="8598" y="22830"/>
                  </a:cubicBezTo>
                  <a:cubicBezTo>
                    <a:pt x="14093" y="10297"/>
                    <a:pt x="26147" y="6413"/>
                    <a:pt x="34478" y="6413"/>
                  </a:cubicBezTo>
                  <a:cubicBezTo>
                    <a:pt x="52204" y="6413"/>
                    <a:pt x="61421" y="20182"/>
                    <a:pt x="61421" y="34481"/>
                  </a:cubicBezTo>
                  <a:cubicBezTo>
                    <a:pt x="61421" y="49839"/>
                    <a:pt x="50431" y="62020"/>
                    <a:pt x="44759" y="68375"/>
                  </a:cubicBezTo>
                  <a:lnTo>
                    <a:pt x="2039" y="110389"/>
                  </a:lnTo>
                  <a:cubicBezTo>
                    <a:pt x="267" y="111977"/>
                    <a:pt x="267" y="112330"/>
                    <a:pt x="267" y="117273"/>
                  </a:cubicBezTo>
                  <a:lnTo>
                    <a:pt x="73298" y="117273"/>
                  </a:lnTo>
                  <a:lnTo>
                    <a:pt x="78616" y="85145"/>
                  </a:lnTo>
                  <a:close/>
                </a:path>
              </a:pathLst>
            </a:custGeom>
            <a:grpFill/>
            <a:ln w="25418" cap="flat">
              <a:noFill/>
              <a:prstDash val="solid"/>
              <a:miter/>
            </a:ln>
          </p:spPr>
          <p:txBody>
            <a:bodyPr rtlCol="0" anchor="ctr"/>
            <a:lstStyle/>
            <a:p>
              <a:endParaRPr lang="en-US"/>
            </a:p>
          </p:txBody>
        </p:sp>
        <p:sp>
          <p:nvSpPr>
            <p:cNvPr id="1618" name="Freeform: Shape 1617">
              <a:extLst>
                <a:ext uri="{FF2B5EF4-FFF2-40B4-BE49-F238E27FC236}">
                  <a16:creationId xmlns:a16="http://schemas.microsoft.com/office/drawing/2014/main" id="{35742242-2DD6-EC54-41AA-62DE33D184A6}"/>
                </a:ext>
              </a:extLst>
            </p:cNvPr>
            <p:cNvSpPr/>
            <p:nvPr>
              <p:custDataLst>
                <p:tags r:id="rId30"/>
              </p:custDataLst>
            </p:nvPr>
          </p:nvSpPr>
          <p:spPr>
            <a:xfrm>
              <a:off x="9579769" y="3886663"/>
              <a:ext cx="10129" cy="302621"/>
            </a:xfrm>
            <a:custGeom>
              <a:avLst/>
              <a:gdLst>
                <a:gd name="connsiteX0" fmla="*/ 0 w 10129"/>
                <a:gd name="connsiteY0" fmla="*/ 0 h 302621"/>
                <a:gd name="connsiteX1" fmla="*/ 10129 w 10129"/>
                <a:gd name="connsiteY1" fmla="*/ 0 h 302621"/>
                <a:gd name="connsiteX2" fmla="*/ 10129 w 10129"/>
                <a:gd name="connsiteY2" fmla="*/ 302621 h 302621"/>
                <a:gd name="connsiteX3" fmla="*/ 0 w 10129"/>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29" h="302621">
                  <a:moveTo>
                    <a:pt x="0" y="0"/>
                  </a:moveTo>
                  <a:lnTo>
                    <a:pt x="10129" y="0"/>
                  </a:lnTo>
                  <a:lnTo>
                    <a:pt x="10129" y="302621"/>
                  </a:lnTo>
                  <a:lnTo>
                    <a:pt x="0" y="302621"/>
                  </a:lnTo>
                  <a:close/>
                </a:path>
              </a:pathLst>
            </a:custGeom>
            <a:grpFill/>
            <a:ln w="25418" cap="flat">
              <a:noFill/>
              <a:prstDash val="solid"/>
              <a:miter/>
            </a:ln>
          </p:spPr>
          <p:txBody>
            <a:bodyPr rtlCol="0" anchor="ctr"/>
            <a:lstStyle/>
            <a:p>
              <a:endParaRPr lang="en-US"/>
            </a:p>
          </p:txBody>
        </p:sp>
        <p:sp>
          <p:nvSpPr>
            <p:cNvPr id="1619" name="Freeform: Shape 1618">
              <a:extLst>
                <a:ext uri="{FF2B5EF4-FFF2-40B4-BE49-F238E27FC236}">
                  <a16:creationId xmlns:a16="http://schemas.microsoft.com/office/drawing/2014/main" id="{A1451E7A-4A6C-3D9E-AF78-19AA89853D24}"/>
                </a:ext>
              </a:extLst>
            </p:cNvPr>
            <p:cNvSpPr/>
            <p:nvPr>
              <p:custDataLst>
                <p:tags r:id="rId31"/>
              </p:custDataLst>
            </p:nvPr>
          </p:nvSpPr>
          <p:spPr>
            <a:xfrm>
              <a:off x="9747912" y="3920707"/>
              <a:ext cx="160293" cy="177790"/>
            </a:xfrm>
            <a:custGeom>
              <a:avLst/>
              <a:gdLst>
                <a:gd name="connsiteX0" fmla="*/ 160577 w 160293"/>
                <a:gd name="connsiteY0" fmla="*/ 136998 h 177790"/>
                <a:gd name="connsiteX1" fmla="*/ 154246 w 160293"/>
                <a:gd name="connsiteY1" fmla="*/ 136998 h 177790"/>
                <a:gd name="connsiteX2" fmla="*/ 149688 w 160293"/>
                <a:gd name="connsiteY2" fmla="*/ 155407 h 177790"/>
                <a:gd name="connsiteX3" fmla="*/ 132975 w 160293"/>
                <a:gd name="connsiteY3" fmla="*/ 161460 h 177790"/>
                <a:gd name="connsiteX4" fmla="*/ 112717 w 160293"/>
                <a:gd name="connsiteY4" fmla="*/ 161460 h 177790"/>
                <a:gd name="connsiteX5" fmla="*/ 135254 w 160293"/>
                <a:gd name="connsiteY5" fmla="*/ 118588 h 177790"/>
                <a:gd name="connsiteX6" fmla="*/ 157538 w 160293"/>
                <a:gd name="connsiteY6" fmla="*/ 63360 h 177790"/>
                <a:gd name="connsiteX7" fmla="*/ 80557 w 160293"/>
                <a:gd name="connsiteY7" fmla="*/ 62 h 177790"/>
                <a:gd name="connsiteX8" fmla="*/ 3322 w 160293"/>
                <a:gd name="connsiteY8" fmla="*/ 63360 h 177790"/>
                <a:gd name="connsiteX9" fmla="*/ 25606 w 160293"/>
                <a:gd name="connsiteY9" fmla="*/ 118588 h 177790"/>
                <a:gd name="connsiteX10" fmla="*/ 48143 w 160293"/>
                <a:gd name="connsiteY10" fmla="*/ 161460 h 177790"/>
                <a:gd name="connsiteX11" fmla="*/ 27885 w 160293"/>
                <a:gd name="connsiteY11" fmla="*/ 161460 h 177790"/>
                <a:gd name="connsiteX12" fmla="*/ 11172 w 160293"/>
                <a:gd name="connsiteY12" fmla="*/ 155659 h 177790"/>
                <a:gd name="connsiteX13" fmla="*/ 6614 w 160293"/>
                <a:gd name="connsiteY13" fmla="*/ 136998 h 177790"/>
                <a:gd name="connsiteX14" fmla="*/ 283 w 160293"/>
                <a:gd name="connsiteY14" fmla="*/ 136998 h 177790"/>
                <a:gd name="connsiteX15" fmla="*/ 8640 w 160293"/>
                <a:gd name="connsiteY15" fmla="*/ 177852 h 177790"/>
                <a:gd name="connsiteX16" fmla="*/ 49156 w 160293"/>
                <a:gd name="connsiteY16" fmla="*/ 177852 h 177790"/>
                <a:gd name="connsiteX17" fmla="*/ 55487 w 160293"/>
                <a:gd name="connsiteY17" fmla="*/ 172556 h 177790"/>
                <a:gd name="connsiteX18" fmla="*/ 41813 w 160293"/>
                <a:gd name="connsiteY18" fmla="*/ 116571 h 177790"/>
                <a:gd name="connsiteX19" fmla="*/ 29404 w 160293"/>
                <a:gd name="connsiteY19" fmla="*/ 63108 h 177790"/>
                <a:gd name="connsiteX20" fmla="*/ 80303 w 160293"/>
                <a:gd name="connsiteY20" fmla="*/ 5610 h 177790"/>
                <a:gd name="connsiteX21" fmla="*/ 131456 w 160293"/>
                <a:gd name="connsiteY21" fmla="*/ 63108 h 177790"/>
                <a:gd name="connsiteX22" fmla="*/ 117275 w 160293"/>
                <a:gd name="connsiteY22" fmla="*/ 121867 h 177790"/>
                <a:gd name="connsiteX23" fmla="*/ 105373 w 160293"/>
                <a:gd name="connsiteY23" fmla="*/ 172556 h 177790"/>
                <a:gd name="connsiteX24" fmla="*/ 111957 w 160293"/>
                <a:gd name="connsiteY24" fmla="*/ 177852 h 177790"/>
                <a:gd name="connsiteX25" fmla="*/ 152220 w 160293"/>
                <a:gd name="connsiteY25" fmla="*/ 177852 h 177790"/>
                <a:gd name="connsiteX26" fmla="*/ 160577 w 160293"/>
                <a:gd name="connsiteY26" fmla="*/ 136998 h 177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0293" h="177790">
                  <a:moveTo>
                    <a:pt x="160577" y="136998"/>
                  </a:moveTo>
                  <a:lnTo>
                    <a:pt x="154246" y="136998"/>
                  </a:lnTo>
                  <a:cubicBezTo>
                    <a:pt x="152980" y="143555"/>
                    <a:pt x="151967" y="149355"/>
                    <a:pt x="149688" y="155407"/>
                  </a:cubicBezTo>
                  <a:cubicBezTo>
                    <a:pt x="148422" y="159442"/>
                    <a:pt x="147662" y="161460"/>
                    <a:pt x="132975" y="161460"/>
                  </a:cubicBezTo>
                  <a:lnTo>
                    <a:pt x="112717" y="161460"/>
                  </a:lnTo>
                  <a:cubicBezTo>
                    <a:pt x="116009" y="147337"/>
                    <a:pt x="123859" y="135232"/>
                    <a:pt x="135254" y="118588"/>
                  </a:cubicBezTo>
                  <a:cubicBezTo>
                    <a:pt x="147156" y="100683"/>
                    <a:pt x="157538" y="83282"/>
                    <a:pt x="157538" y="63360"/>
                  </a:cubicBezTo>
                  <a:cubicBezTo>
                    <a:pt x="157538" y="28306"/>
                    <a:pt x="123352" y="62"/>
                    <a:pt x="80557" y="62"/>
                  </a:cubicBezTo>
                  <a:cubicBezTo>
                    <a:pt x="37001" y="62"/>
                    <a:pt x="3322" y="28811"/>
                    <a:pt x="3322" y="63360"/>
                  </a:cubicBezTo>
                  <a:cubicBezTo>
                    <a:pt x="3322" y="83282"/>
                    <a:pt x="13704" y="100683"/>
                    <a:pt x="25606" y="118588"/>
                  </a:cubicBezTo>
                  <a:cubicBezTo>
                    <a:pt x="36748" y="135232"/>
                    <a:pt x="44851" y="147337"/>
                    <a:pt x="48143" y="161460"/>
                  </a:cubicBezTo>
                  <a:lnTo>
                    <a:pt x="27885" y="161460"/>
                  </a:lnTo>
                  <a:cubicBezTo>
                    <a:pt x="13198" y="161460"/>
                    <a:pt x="12438" y="159442"/>
                    <a:pt x="11172" y="155659"/>
                  </a:cubicBezTo>
                  <a:cubicBezTo>
                    <a:pt x="9146" y="149859"/>
                    <a:pt x="7880" y="143302"/>
                    <a:pt x="6614" y="136998"/>
                  </a:cubicBezTo>
                  <a:lnTo>
                    <a:pt x="283" y="136998"/>
                  </a:lnTo>
                  <a:lnTo>
                    <a:pt x="8640" y="177852"/>
                  </a:lnTo>
                  <a:lnTo>
                    <a:pt x="49156" y="177852"/>
                  </a:lnTo>
                  <a:cubicBezTo>
                    <a:pt x="54727" y="177852"/>
                    <a:pt x="55487" y="177852"/>
                    <a:pt x="55487" y="172556"/>
                  </a:cubicBezTo>
                  <a:cubicBezTo>
                    <a:pt x="55487" y="154903"/>
                    <a:pt x="47637" y="132711"/>
                    <a:pt x="41813" y="116571"/>
                  </a:cubicBezTo>
                  <a:cubicBezTo>
                    <a:pt x="36495" y="101944"/>
                    <a:pt x="29404" y="82022"/>
                    <a:pt x="29404" y="63108"/>
                  </a:cubicBezTo>
                  <a:cubicBezTo>
                    <a:pt x="29404" y="22758"/>
                    <a:pt x="57260" y="5610"/>
                    <a:pt x="80303" y="5610"/>
                  </a:cubicBezTo>
                  <a:cubicBezTo>
                    <a:pt x="104613" y="5610"/>
                    <a:pt x="131456" y="23767"/>
                    <a:pt x="131456" y="63108"/>
                  </a:cubicBezTo>
                  <a:cubicBezTo>
                    <a:pt x="131456" y="82022"/>
                    <a:pt x="124618" y="101188"/>
                    <a:pt x="117275" y="121867"/>
                  </a:cubicBezTo>
                  <a:cubicBezTo>
                    <a:pt x="113476" y="132458"/>
                    <a:pt x="105373" y="155155"/>
                    <a:pt x="105373" y="172556"/>
                  </a:cubicBezTo>
                  <a:cubicBezTo>
                    <a:pt x="105373" y="177852"/>
                    <a:pt x="106133" y="177852"/>
                    <a:pt x="111957" y="177852"/>
                  </a:cubicBezTo>
                  <a:lnTo>
                    <a:pt x="152220" y="177852"/>
                  </a:lnTo>
                  <a:lnTo>
                    <a:pt x="160577" y="136998"/>
                  </a:lnTo>
                  <a:close/>
                </a:path>
              </a:pathLst>
            </a:custGeom>
            <a:grpFill/>
            <a:ln w="25418" cap="flat">
              <a:noFill/>
              <a:prstDash val="solid"/>
              <a:miter/>
            </a:ln>
          </p:spPr>
          <p:txBody>
            <a:bodyPr rtlCol="0" anchor="ctr"/>
            <a:lstStyle/>
            <a:p>
              <a:endParaRPr lang="en-US"/>
            </a:p>
          </p:txBody>
        </p:sp>
        <p:sp>
          <p:nvSpPr>
            <p:cNvPr id="1620" name="Freeform: Shape 1619">
              <a:extLst>
                <a:ext uri="{FF2B5EF4-FFF2-40B4-BE49-F238E27FC236}">
                  <a16:creationId xmlns:a16="http://schemas.microsoft.com/office/drawing/2014/main" id="{C42F36A4-E27D-7150-76B2-84D35D79AC3E}"/>
                </a:ext>
              </a:extLst>
            </p:cNvPr>
            <p:cNvSpPr/>
            <p:nvPr>
              <p:custDataLst>
                <p:tags r:id="rId32"/>
              </p:custDataLst>
            </p:nvPr>
          </p:nvSpPr>
          <p:spPr>
            <a:xfrm>
              <a:off x="10025086" y="3962318"/>
              <a:ext cx="154722" cy="146266"/>
            </a:xfrm>
            <a:custGeom>
              <a:avLst/>
              <a:gdLst>
                <a:gd name="connsiteX0" fmla="*/ 150205 w 154722"/>
                <a:gd name="connsiteY0" fmla="*/ 10653 h 146266"/>
                <a:gd name="connsiteX1" fmla="*/ 155016 w 154722"/>
                <a:gd name="connsiteY1" fmla="*/ 5105 h 146266"/>
                <a:gd name="connsiteX2" fmla="*/ 149952 w 154722"/>
                <a:gd name="connsiteY2" fmla="*/ 62 h 146266"/>
                <a:gd name="connsiteX3" fmla="*/ 145394 w 154722"/>
                <a:gd name="connsiteY3" fmla="*/ 1827 h 146266"/>
                <a:gd name="connsiteX4" fmla="*/ 5105 w 154722"/>
                <a:gd name="connsiteY4" fmla="*/ 67647 h 146266"/>
                <a:gd name="connsiteX5" fmla="*/ 294 w 154722"/>
                <a:gd name="connsiteY5" fmla="*/ 73195 h 146266"/>
                <a:gd name="connsiteX6" fmla="*/ 5105 w 154722"/>
                <a:gd name="connsiteY6" fmla="*/ 78743 h 146266"/>
                <a:gd name="connsiteX7" fmla="*/ 145394 w 154722"/>
                <a:gd name="connsiteY7" fmla="*/ 144563 h 146266"/>
                <a:gd name="connsiteX8" fmla="*/ 149952 w 154722"/>
                <a:gd name="connsiteY8" fmla="*/ 146329 h 146266"/>
                <a:gd name="connsiteX9" fmla="*/ 155016 w 154722"/>
                <a:gd name="connsiteY9" fmla="*/ 141285 h 146266"/>
                <a:gd name="connsiteX10" fmla="*/ 150205 w 154722"/>
                <a:gd name="connsiteY10" fmla="*/ 135737 h 146266"/>
                <a:gd name="connsiteX11" fmla="*/ 17260 w 154722"/>
                <a:gd name="connsiteY11" fmla="*/ 73195 h 146266"/>
                <a:gd name="connsiteX12" fmla="*/ 150205 w 154722"/>
                <a:gd name="connsiteY12" fmla="*/ 10653 h 14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722" h="146266">
                  <a:moveTo>
                    <a:pt x="150205" y="10653"/>
                  </a:moveTo>
                  <a:cubicBezTo>
                    <a:pt x="153244" y="9140"/>
                    <a:pt x="155016" y="7879"/>
                    <a:pt x="155016" y="5105"/>
                  </a:cubicBezTo>
                  <a:cubicBezTo>
                    <a:pt x="155016" y="2331"/>
                    <a:pt x="152737" y="62"/>
                    <a:pt x="149952" y="62"/>
                  </a:cubicBezTo>
                  <a:cubicBezTo>
                    <a:pt x="149192" y="62"/>
                    <a:pt x="148686" y="62"/>
                    <a:pt x="145394" y="1827"/>
                  </a:cubicBezTo>
                  <a:lnTo>
                    <a:pt x="5105" y="67647"/>
                  </a:lnTo>
                  <a:cubicBezTo>
                    <a:pt x="2319" y="68908"/>
                    <a:pt x="294" y="70169"/>
                    <a:pt x="294" y="73195"/>
                  </a:cubicBezTo>
                  <a:cubicBezTo>
                    <a:pt x="294" y="76221"/>
                    <a:pt x="2319" y="77482"/>
                    <a:pt x="5105" y="78743"/>
                  </a:cubicBezTo>
                  <a:lnTo>
                    <a:pt x="145394" y="144563"/>
                  </a:lnTo>
                  <a:cubicBezTo>
                    <a:pt x="148686" y="146329"/>
                    <a:pt x="149192" y="146329"/>
                    <a:pt x="149952" y="146329"/>
                  </a:cubicBezTo>
                  <a:cubicBezTo>
                    <a:pt x="152737" y="146329"/>
                    <a:pt x="155016" y="144059"/>
                    <a:pt x="155016" y="141285"/>
                  </a:cubicBezTo>
                  <a:cubicBezTo>
                    <a:pt x="155016" y="138511"/>
                    <a:pt x="153244" y="137250"/>
                    <a:pt x="150205" y="135737"/>
                  </a:cubicBezTo>
                  <a:lnTo>
                    <a:pt x="17260" y="73195"/>
                  </a:lnTo>
                  <a:lnTo>
                    <a:pt x="150205" y="10653"/>
                  </a:lnTo>
                  <a:close/>
                </a:path>
              </a:pathLst>
            </a:custGeom>
            <a:grpFill/>
            <a:ln w="25418" cap="flat">
              <a:noFill/>
              <a:prstDash val="solid"/>
              <a:miter/>
            </a:ln>
          </p:spPr>
          <p:txBody>
            <a:bodyPr rtlCol="0" anchor="ctr"/>
            <a:lstStyle/>
            <a:p>
              <a:endParaRPr lang="en-US"/>
            </a:p>
          </p:txBody>
        </p:sp>
        <p:sp>
          <p:nvSpPr>
            <p:cNvPr id="1621" name="Freeform: Shape 1620">
              <a:extLst>
                <a:ext uri="{FF2B5EF4-FFF2-40B4-BE49-F238E27FC236}">
                  <a16:creationId xmlns:a16="http://schemas.microsoft.com/office/drawing/2014/main" id="{3966FF5B-AB70-2523-FFC1-B83F5562B134}"/>
                </a:ext>
              </a:extLst>
            </p:cNvPr>
            <p:cNvSpPr/>
            <p:nvPr>
              <p:custDataLst>
                <p:tags r:id="rId33"/>
              </p:custDataLst>
            </p:nvPr>
          </p:nvSpPr>
          <p:spPr>
            <a:xfrm>
              <a:off x="10307971" y="3930542"/>
              <a:ext cx="83565" cy="167954"/>
            </a:xfrm>
            <a:custGeom>
              <a:avLst/>
              <a:gdLst>
                <a:gd name="connsiteX0" fmla="*/ 52217 w 83565"/>
                <a:gd name="connsiteY0" fmla="*/ 6618 h 167954"/>
                <a:gd name="connsiteX1" fmla="*/ 46392 w 83565"/>
                <a:gd name="connsiteY1" fmla="*/ 62 h 167954"/>
                <a:gd name="connsiteX2" fmla="*/ 305 w 83565"/>
                <a:gd name="connsiteY2" fmla="*/ 16201 h 167954"/>
                <a:gd name="connsiteX3" fmla="*/ 305 w 83565"/>
                <a:gd name="connsiteY3" fmla="*/ 24019 h 167954"/>
                <a:gd name="connsiteX4" fmla="*/ 33478 w 83565"/>
                <a:gd name="connsiteY4" fmla="*/ 17462 h 167954"/>
                <a:gd name="connsiteX5" fmla="*/ 33478 w 83565"/>
                <a:gd name="connsiteY5" fmla="*/ 148094 h 167954"/>
                <a:gd name="connsiteX6" fmla="*/ 9927 w 83565"/>
                <a:gd name="connsiteY6" fmla="*/ 160199 h 167954"/>
                <a:gd name="connsiteX7" fmla="*/ 1824 w 83565"/>
                <a:gd name="connsiteY7" fmla="*/ 160199 h 167954"/>
                <a:gd name="connsiteX8" fmla="*/ 1824 w 83565"/>
                <a:gd name="connsiteY8" fmla="*/ 168016 h 167954"/>
                <a:gd name="connsiteX9" fmla="*/ 42847 w 83565"/>
                <a:gd name="connsiteY9" fmla="*/ 167260 h 167954"/>
                <a:gd name="connsiteX10" fmla="*/ 83870 w 83565"/>
                <a:gd name="connsiteY10" fmla="*/ 168016 h 167954"/>
                <a:gd name="connsiteX11" fmla="*/ 83870 w 83565"/>
                <a:gd name="connsiteY11" fmla="*/ 160199 h 167954"/>
                <a:gd name="connsiteX12" fmla="*/ 75767 w 83565"/>
                <a:gd name="connsiteY12" fmla="*/ 160199 h 167954"/>
                <a:gd name="connsiteX13" fmla="*/ 52217 w 83565"/>
                <a:gd name="connsiteY13" fmla="*/ 148094 h 167954"/>
                <a:gd name="connsiteX14" fmla="*/ 52217 w 83565"/>
                <a:gd name="connsiteY14" fmla="*/ 6618 h 16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565" h="167954">
                  <a:moveTo>
                    <a:pt x="52217" y="6618"/>
                  </a:moveTo>
                  <a:cubicBezTo>
                    <a:pt x="52217" y="566"/>
                    <a:pt x="52217" y="62"/>
                    <a:pt x="46392" y="62"/>
                  </a:cubicBezTo>
                  <a:cubicBezTo>
                    <a:pt x="30692" y="16201"/>
                    <a:pt x="8408" y="16201"/>
                    <a:pt x="305" y="16201"/>
                  </a:cubicBezTo>
                  <a:lnTo>
                    <a:pt x="305" y="24019"/>
                  </a:lnTo>
                  <a:cubicBezTo>
                    <a:pt x="5369" y="24019"/>
                    <a:pt x="20310" y="24019"/>
                    <a:pt x="33478" y="17462"/>
                  </a:cubicBezTo>
                  <a:lnTo>
                    <a:pt x="33478" y="148094"/>
                  </a:lnTo>
                  <a:cubicBezTo>
                    <a:pt x="33478" y="157172"/>
                    <a:pt x="32718" y="160199"/>
                    <a:pt x="9927" y="160199"/>
                  </a:cubicBezTo>
                  <a:lnTo>
                    <a:pt x="1824" y="160199"/>
                  </a:lnTo>
                  <a:lnTo>
                    <a:pt x="1824" y="168016"/>
                  </a:lnTo>
                  <a:cubicBezTo>
                    <a:pt x="10687" y="167260"/>
                    <a:pt x="32718" y="167260"/>
                    <a:pt x="42847" y="167260"/>
                  </a:cubicBezTo>
                  <a:cubicBezTo>
                    <a:pt x="52976" y="167260"/>
                    <a:pt x="75007" y="167260"/>
                    <a:pt x="83870" y="168016"/>
                  </a:cubicBezTo>
                  <a:lnTo>
                    <a:pt x="83870" y="160199"/>
                  </a:lnTo>
                  <a:lnTo>
                    <a:pt x="75767" y="160199"/>
                  </a:lnTo>
                  <a:cubicBezTo>
                    <a:pt x="52976" y="160199"/>
                    <a:pt x="52217" y="157425"/>
                    <a:pt x="52217" y="148094"/>
                  </a:cubicBezTo>
                  <a:lnTo>
                    <a:pt x="52217" y="6618"/>
                  </a:lnTo>
                  <a:close/>
                </a:path>
              </a:pathLst>
            </a:custGeom>
            <a:grpFill/>
            <a:ln w="25418" cap="flat">
              <a:noFill/>
              <a:prstDash val="solid"/>
              <a:miter/>
            </a:ln>
          </p:spPr>
          <p:txBody>
            <a:bodyPr rtlCol="0" anchor="ctr"/>
            <a:lstStyle/>
            <a:p>
              <a:endParaRPr lang="en-US"/>
            </a:p>
          </p:txBody>
        </p:sp>
        <p:sp>
          <p:nvSpPr>
            <p:cNvPr id="1622" name="Freeform: Shape 1621">
              <a:extLst>
                <a:ext uri="{FF2B5EF4-FFF2-40B4-BE49-F238E27FC236}">
                  <a16:creationId xmlns:a16="http://schemas.microsoft.com/office/drawing/2014/main" id="{2CFCB533-76B5-6A05-0CDA-C79D5466DF35}"/>
                </a:ext>
              </a:extLst>
            </p:cNvPr>
            <p:cNvSpPr/>
            <p:nvPr>
              <p:custDataLst>
                <p:tags r:id="rId34"/>
              </p:custDataLst>
            </p:nvPr>
          </p:nvSpPr>
          <p:spPr>
            <a:xfrm>
              <a:off x="10421924" y="3930542"/>
              <a:ext cx="106609" cy="173502"/>
            </a:xfrm>
            <a:custGeom>
              <a:avLst/>
              <a:gdLst>
                <a:gd name="connsiteX0" fmla="*/ 106919 w 106609"/>
                <a:gd name="connsiteY0" fmla="*/ 87317 h 173502"/>
                <a:gd name="connsiteX1" fmla="*/ 96790 w 106609"/>
                <a:gd name="connsiteY1" fmla="*/ 28306 h 173502"/>
                <a:gd name="connsiteX2" fmla="*/ 53741 w 106609"/>
                <a:gd name="connsiteY2" fmla="*/ 62 h 173502"/>
                <a:gd name="connsiteX3" fmla="*/ 9679 w 106609"/>
                <a:gd name="connsiteY3" fmla="*/ 30072 h 173502"/>
                <a:gd name="connsiteX4" fmla="*/ 310 w 106609"/>
                <a:gd name="connsiteY4" fmla="*/ 87317 h 173502"/>
                <a:gd name="connsiteX5" fmla="*/ 11705 w 106609"/>
                <a:gd name="connsiteY5" fmla="*/ 148094 h 173502"/>
                <a:gd name="connsiteX6" fmla="*/ 53488 w 106609"/>
                <a:gd name="connsiteY6" fmla="*/ 173564 h 173502"/>
                <a:gd name="connsiteX7" fmla="*/ 97550 w 106609"/>
                <a:gd name="connsiteY7" fmla="*/ 144311 h 173502"/>
                <a:gd name="connsiteX8" fmla="*/ 106919 w 106609"/>
                <a:gd name="connsiteY8" fmla="*/ 87317 h 173502"/>
                <a:gd name="connsiteX9" fmla="*/ 53488 w 106609"/>
                <a:gd name="connsiteY9" fmla="*/ 168016 h 173502"/>
                <a:gd name="connsiteX10" fmla="*/ 24113 w 106609"/>
                <a:gd name="connsiteY10" fmla="*/ 137502 h 173502"/>
                <a:gd name="connsiteX11" fmla="*/ 21328 w 106609"/>
                <a:gd name="connsiteY11" fmla="*/ 84291 h 173502"/>
                <a:gd name="connsiteX12" fmla="*/ 23354 w 106609"/>
                <a:gd name="connsiteY12" fmla="*/ 37889 h 173502"/>
                <a:gd name="connsiteX13" fmla="*/ 53488 w 106609"/>
                <a:gd name="connsiteY13" fmla="*/ 5610 h 173502"/>
                <a:gd name="connsiteX14" fmla="*/ 83369 w 106609"/>
                <a:gd name="connsiteY14" fmla="*/ 35115 h 173502"/>
                <a:gd name="connsiteX15" fmla="*/ 85901 w 106609"/>
                <a:gd name="connsiteY15" fmla="*/ 84291 h 173502"/>
                <a:gd name="connsiteX16" fmla="*/ 83116 w 106609"/>
                <a:gd name="connsiteY16" fmla="*/ 136493 h 173502"/>
                <a:gd name="connsiteX17" fmla="*/ 53488 w 106609"/>
                <a:gd name="connsiteY17" fmla="*/ 168016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609" h="173502">
                  <a:moveTo>
                    <a:pt x="106919" y="87317"/>
                  </a:moveTo>
                  <a:cubicBezTo>
                    <a:pt x="106919" y="67143"/>
                    <a:pt x="105653" y="46968"/>
                    <a:pt x="96790" y="28306"/>
                  </a:cubicBezTo>
                  <a:cubicBezTo>
                    <a:pt x="85141" y="4097"/>
                    <a:pt x="64377" y="62"/>
                    <a:pt x="53741" y="62"/>
                  </a:cubicBezTo>
                  <a:cubicBezTo>
                    <a:pt x="38547" y="62"/>
                    <a:pt x="20062" y="6618"/>
                    <a:pt x="9679" y="30072"/>
                  </a:cubicBezTo>
                  <a:cubicBezTo>
                    <a:pt x="1576" y="47472"/>
                    <a:pt x="310" y="67143"/>
                    <a:pt x="310" y="87317"/>
                  </a:cubicBezTo>
                  <a:cubicBezTo>
                    <a:pt x="310" y="106231"/>
                    <a:pt x="1323" y="128928"/>
                    <a:pt x="11705" y="148094"/>
                  </a:cubicBezTo>
                  <a:cubicBezTo>
                    <a:pt x="22594" y="168521"/>
                    <a:pt x="41080" y="173564"/>
                    <a:pt x="53488" y="173564"/>
                  </a:cubicBezTo>
                  <a:cubicBezTo>
                    <a:pt x="67162" y="173564"/>
                    <a:pt x="86407" y="168269"/>
                    <a:pt x="97550" y="144311"/>
                  </a:cubicBezTo>
                  <a:cubicBezTo>
                    <a:pt x="105653" y="126910"/>
                    <a:pt x="106919" y="107240"/>
                    <a:pt x="106919" y="87317"/>
                  </a:cubicBezTo>
                  <a:close/>
                  <a:moveTo>
                    <a:pt x="53488" y="168016"/>
                  </a:moveTo>
                  <a:cubicBezTo>
                    <a:pt x="43612" y="168016"/>
                    <a:pt x="28671" y="161712"/>
                    <a:pt x="24113" y="137502"/>
                  </a:cubicBezTo>
                  <a:cubicBezTo>
                    <a:pt x="21328" y="122371"/>
                    <a:pt x="21328" y="99170"/>
                    <a:pt x="21328" y="84291"/>
                  </a:cubicBezTo>
                  <a:cubicBezTo>
                    <a:pt x="21328" y="68151"/>
                    <a:pt x="21328" y="51507"/>
                    <a:pt x="23354" y="37889"/>
                  </a:cubicBezTo>
                  <a:cubicBezTo>
                    <a:pt x="28165" y="7879"/>
                    <a:pt x="47157" y="5610"/>
                    <a:pt x="53488" y="5610"/>
                  </a:cubicBezTo>
                  <a:cubicBezTo>
                    <a:pt x="61844" y="5610"/>
                    <a:pt x="78557" y="10149"/>
                    <a:pt x="83369" y="35115"/>
                  </a:cubicBezTo>
                  <a:cubicBezTo>
                    <a:pt x="85901" y="49238"/>
                    <a:pt x="85901" y="68404"/>
                    <a:pt x="85901" y="84291"/>
                  </a:cubicBezTo>
                  <a:cubicBezTo>
                    <a:pt x="85901" y="103205"/>
                    <a:pt x="85901" y="120354"/>
                    <a:pt x="83116" y="136493"/>
                  </a:cubicBezTo>
                  <a:cubicBezTo>
                    <a:pt x="79317" y="160451"/>
                    <a:pt x="64883" y="168016"/>
                    <a:pt x="53488" y="168016"/>
                  </a:cubicBezTo>
                  <a:close/>
                </a:path>
              </a:pathLst>
            </a:custGeom>
            <a:grpFill/>
            <a:ln w="25418" cap="flat">
              <a:noFill/>
              <a:prstDash val="solid"/>
              <a:miter/>
            </a:ln>
          </p:spPr>
          <p:txBody>
            <a:bodyPr rtlCol="0" anchor="ctr"/>
            <a:lstStyle/>
            <a:p>
              <a:endParaRPr lang="en-US"/>
            </a:p>
          </p:txBody>
        </p:sp>
        <p:sp>
          <p:nvSpPr>
            <p:cNvPr id="1623" name="Freeform: Shape 1622">
              <a:extLst>
                <a:ext uri="{FF2B5EF4-FFF2-40B4-BE49-F238E27FC236}">
                  <a16:creationId xmlns:a16="http://schemas.microsoft.com/office/drawing/2014/main" id="{2C677E7A-D74D-2383-2B74-0C1B5C02AC1E}"/>
                </a:ext>
              </a:extLst>
            </p:cNvPr>
            <p:cNvSpPr/>
            <p:nvPr>
              <p:custDataLst>
                <p:tags r:id="rId35"/>
              </p:custDataLst>
            </p:nvPr>
          </p:nvSpPr>
          <p:spPr>
            <a:xfrm>
              <a:off x="10548539" y="3930542"/>
              <a:ext cx="106609" cy="173502"/>
            </a:xfrm>
            <a:custGeom>
              <a:avLst/>
              <a:gdLst>
                <a:gd name="connsiteX0" fmla="*/ 106924 w 106609"/>
                <a:gd name="connsiteY0" fmla="*/ 87317 h 173502"/>
                <a:gd name="connsiteX1" fmla="*/ 96795 w 106609"/>
                <a:gd name="connsiteY1" fmla="*/ 28306 h 173502"/>
                <a:gd name="connsiteX2" fmla="*/ 53746 w 106609"/>
                <a:gd name="connsiteY2" fmla="*/ 62 h 173502"/>
                <a:gd name="connsiteX3" fmla="*/ 9684 w 106609"/>
                <a:gd name="connsiteY3" fmla="*/ 30072 h 173502"/>
                <a:gd name="connsiteX4" fmla="*/ 315 w 106609"/>
                <a:gd name="connsiteY4" fmla="*/ 87317 h 173502"/>
                <a:gd name="connsiteX5" fmla="*/ 11710 w 106609"/>
                <a:gd name="connsiteY5" fmla="*/ 148094 h 173502"/>
                <a:gd name="connsiteX6" fmla="*/ 53493 w 106609"/>
                <a:gd name="connsiteY6" fmla="*/ 173564 h 173502"/>
                <a:gd name="connsiteX7" fmla="*/ 97555 w 106609"/>
                <a:gd name="connsiteY7" fmla="*/ 144311 h 173502"/>
                <a:gd name="connsiteX8" fmla="*/ 106924 w 106609"/>
                <a:gd name="connsiteY8" fmla="*/ 87317 h 173502"/>
                <a:gd name="connsiteX9" fmla="*/ 53493 w 106609"/>
                <a:gd name="connsiteY9" fmla="*/ 168016 h 173502"/>
                <a:gd name="connsiteX10" fmla="*/ 24118 w 106609"/>
                <a:gd name="connsiteY10" fmla="*/ 137502 h 173502"/>
                <a:gd name="connsiteX11" fmla="*/ 21333 w 106609"/>
                <a:gd name="connsiteY11" fmla="*/ 84291 h 173502"/>
                <a:gd name="connsiteX12" fmla="*/ 23358 w 106609"/>
                <a:gd name="connsiteY12" fmla="*/ 37889 h 173502"/>
                <a:gd name="connsiteX13" fmla="*/ 53493 w 106609"/>
                <a:gd name="connsiteY13" fmla="*/ 5610 h 173502"/>
                <a:gd name="connsiteX14" fmla="*/ 83374 w 106609"/>
                <a:gd name="connsiteY14" fmla="*/ 35115 h 173502"/>
                <a:gd name="connsiteX15" fmla="*/ 85906 w 106609"/>
                <a:gd name="connsiteY15" fmla="*/ 84291 h 173502"/>
                <a:gd name="connsiteX16" fmla="*/ 83120 w 106609"/>
                <a:gd name="connsiteY16" fmla="*/ 136493 h 173502"/>
                <a:gd name="connsiteX17" fmla="*/ 53493 w 106609"/>
                <a:gd name="connsiteY17" fmla="*/ 168016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609" h="173502">
                  <a:moveTo>
                    <a:pt x="106924" y="87317"/>
                  </a:moveTo>
                  <a:cubicBezTo>
                    <a:pt x="106924" y="67143"/>
                    <a:pt x="105658" y="46968"/>
                    <a:pt x="96795" y="28306"/>
                  </a:cubicBezTo>
                  <a:cubicBezTo>
                    <a:pt x="85146" y="4097"/>
                    <a:pt x="64382" y="62"/>
                    <a:pt x="53746" y="62"/>
                  </a:cubicBezTo>
                  <a:cubicBezTo>
                    <a:pt x="38552" y="62"/>
                    <a:pt x="20067" y="6618"/>
                    <a:pt x="9684" y="30072"/>
                  </a:cubicBezTo>
                  <a:cubicBezTo>
                    <a:pt x="1581" y="47472"/>
                    <a:pt x="315" y="67143"/>
                    <a:pt x="315" y="87317"/>
                  </a:cubicBezTo>
                  <a:cubicBezTo>
                    <a:pt x="315" y="106231"/>
                    <a:pt x="1328" y="128928"/>
                    <a:pt x="11710" y="148094"/>
                  </a:cubicBezTo>
                  <a:cubicBezTo>
                    <a:pt x="22599" y="168521"/>
                    <a:pt x="41085" y="173564"/>
                    <a:pt x="53493" y="173564"/>
                  </a:cubicBezTo>
                  <a:cubicBezTo>
                    <a:pt x="67167" y="173564"/>
                    <a:pt x="86412" y="168269"/>
                    <a:pt x="97555" y="144311"/>
                  </a:cubicBezTo>
                  <a:cubicBezTo>
                    <a:pt x="105658" y="126910"/>
                    <a:pt x="106924" y="107240"/>
                    <a:pt x="106924" y="87317"/>
                  </a:cubicBezTo>
                  <a:close/>
                  <a:moveTo>
                    <a:pt x="53493" y="168016"/>
                  </a:moveTo>
                  <a:cubicBezTo>
                    <a:pt x="43617" y="168016"/>
                    <a:pt x="28676" y="161712"/>
                    <a:pt x="24118" y="137502"/>
                  </a:cubicBezTo>
                  <a:cubicBezTo>
                    <a:pt x="21333" y="122371"/>
                    <a:pt x="21333" y="99170"/>
                    <a:pt x="21333" y="84291"/>
                  </a:cubicBezTo>
                  <a:cubicBezTo>
                    <a:pt x="21333" y="68151"/>
                    <a:pt x="21333" y="51507"/>
                    <a:pt x="23358" y="37889"/>
                  </a:cubicBezTo>
                  <a:cubicBezTo>
                    <a:pt x="28170" y="7879"/>
                    <a:pt x="47162" y="5610"/>
                    <a:pt x="53493" y="5610"/>
                  </a:cubicBezTo>
                  <a:cubicBezTo>
                    <a:pt x="61849" y="5610"/>
                    <a:pt x="78562" y="10149"/>
                    <a:pt x="83374" y="35115"/>
                  </a:cubicBezTo>
                  <a:cubicBezTo>
                    <a:pt x="85906" y="49238"/>
                    <a:pt x="85906" y="68404"/>
                    <a:pt x="85906" y="84291"/>
                  </a:cubicBezTo>
                  <a:cubicBezTo>
                    <a:pt x="85906" y="103205"/>
                    <a:pt x="85906" y="120354"/>
                    <a:pt x="83120" y="136493"/>
                  </a:cubicBezTo>
                  <a:cubicBezTo>
                    <a:pt x="79322" y="160451"/>
                    <a:pt x="64888" y="168016"/>
                    <a:pt x="53493" y="168016"/>
                  </a:cubicBezTo>
                  <a:close/>
                </a:path>
              </a:pathLst>
            </a:custGeom>
            <a:grpFill/>
            <a:ln w="25418" cap="flat">
              <a:noFill/>
              <a:prstDash val="solid"/>
              <a:miter/>
            </a:ln>
          </p:spPr>
          <p:txBody>
            <a:bodyPr rtlCol="0" anchor="ctr"/>
            <a:lstStyle/>
            <a:p>
              <a:endParaRPr lang="en-US"/>
            </a:p>
          </p:txBody>
        </p:sp>
        <p:sp>
          <p:nvSpPr>
            <p:cNvPr id="1624" name="Freeform: Shape 1623">
              <a:extLst>
                <a:ext uri="{FF2B5EF4-FFF2-40B4-BE49-F238E27FC236}">
                  <a16:creationId xmlns:a16="http://schemas.microsoft.com/office/drawing/2014/main" id="{279908D8-BB9A-598F-3E24-9E1AE696C962}"/>
                </a:ext>
              </a:extLst>
            </p:cNvPr>
            <p:cNvSpPr/>
            <p:nvPr>
              <p:custDataLst>
                <p:tags r:id="rId36"/>
              </p:custDataLst>
            </p:nvPr>
          </p:nvSpPr>
          <p:spPr>
            <a:xfrm>
              <a:off x="10675154" y="3930542"/>
              <a:ext cx="106609" cy="173502"/>
            </a:xfrm>
            <a:custGeom>
              <a:avLst/>
              <a:gdLst>
                <a:gd name="connsiteX0" fmla="*/ 106929 w 106609"/>
                <a:gd name="connsiteY0" fmla="*/ 87317 h 173502"/>
                <a:gd name="connsiteX1" fmla="*/ 96800 w 106609"/>
                <a:gd name="connsiteY1" fmla="*/ 28306 h 173502"/>
                <a:gd name="connsiteX2" fmla="*/ 53751 w 106609"/>
                <a:gd name="connsiteY2" fmla="*/ 62 h 173502"/>
                <a:gd name="connsiteX3" fmla="*/ 9689 w 106609"/>
                <a:gd name="connsiteY3" fmla="*/ 30072 h 173502"/>
                <a:gd name="connsiteX4" fmla="*/ 320 w 106609"/>
                <a:gd name="connsiteY4" fmla="*/ 87317 h 173502"/>
                <a:gd name="connsiteX5" fmla="*/ 11715 w 106609"/>
                <a:gd name="connsiteY5" fmla="*/ 148094 h 173502"/>
                <a:gd name="connsiteX6" fmla="*/ 53498 w 106609"/>
                <a:gd name="connsiteY6" fmla="*/ 173564 h 173502"/>
                <a:gd name="connsiteX7" fmla="*/ 97560 w 106609"/>
                <a:gd name="connsiteY7" fmla="*/ 144311 h 173502"/>
                <a:gd name="connsiteX8" fmla="*/ 106929 w 106609"/>
                <a:gd name="connsiteY8" fmla="*/ 87317 h 173502"/>
                <a:gd name="connsiteX9" fmla="*/ 53498 w 106609"/>
                <a:gd name="connsiteY9" fmla="*/ 168016 h 173502"/>
                <a:gd name="connsiteX10" fmla="*/ 24123 w 106609"/>
                <a:gd name="connsiteY10" fmla="*/ 137502 h 173502"/>
                <a:gd name="connsiteX11" fmla="*/ 21338 w 106609"/>
                <a:gd name="connsiteY11" fmla="*/ 84291 h 173502"/>
                <a:gd name="connsiteX12" fmla="*/ 23363 w 106609"/>
                <a:gd name="connsiteY12" fmla="*/ 37889 h 173502"/>
                <a:gd name="connsiteX13" fmla="*/ 53498 w 106609"/>
                <a:gd name="connsiteY13" fmla="*/ 5610 h 173502"/>
                <a:gd name="connsiteX14" fmla="*/ 83379 w 106609"/>
                <a:gd name="connsiteY14" fmla="*/ 35115 h 173502"/>
                <a:gd name="connsiteX15" fmla="*/ 85911 w 106609"/>
                <a:gd name="connsiteY15" fmla="*/ 84291 h 173502"/>
                <a:gd name="connsiteX16" fmla="*/ 83125 w 106609"/>
                <a:gd name="connsiteY16" fmla="*/ 136493 h 173502"/>
                <a:gd name="connsiteX17" fmla="*/ 53498 w 106609"/>
                <a:gd name="connsiteY17" fmla="*/ 168016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609" h="173502">
                  <a:moveTo>
                    <a:pt x="106929" y="87317"/>
                  </a:moveTo>
                  <a:cubicBezTo>
                    <a:pt x="106929" y="67143"/>
                    <a:pt x="105663" y="46968"/>
                    <a:pt x="96800" y="28306"/>
                  </a:cubicBezTo>
                  <a:cubicBezTo>
                    <a:pt x="85151" y="4097"/>
                    <a:pt x="64387" y="62"/>
                    <a:pt x="53751" y="62"/>
                  </a:cubicBezTo>
                  <a:cubicBezTo>
                    <a:pt x="38557" y="62"/>
                    <a:pt x="20072" y="6618"/>
                    <a:pt x="9689" y="30072"/>
                  </a:cubicBezTo>
                  <a:cubicBezTo>
                    <a:pt x="1586" y="47472"/>
                    <a:pt x="320" y="67143"/>
                    <a:pt x="320" y="87317"/>
                  </a:cubicBezTo>
                  <a:cubicBezTo>
                    <a:pt x="320" y="106231"/>
                    <a:pt x="1333" y="128928"/>
                    <a:pt x="11715" y="148094"/>
                  </a:cubicBezTo>
                  <a:cubicBezTo>
                    <a:pt x="22604" y="168521"/>
                    <a:pt x="41089" y="173564"/>
                    <a:pt x="53498" y="173564"/>
                  </a:cubicBezTo>
                  <a:cubicBezTo>
                    <a:pt x="67172" y="173564"/>
                    <a:pt x="86417" y="168269"/>
                    <a:pt x="97560" y="144311"/>
                  </a:cubicBezTo>
                  <a:cubicBezTo>
                    <a:pt x="105663" y="126910"/>
                    <a:pt x="106929" y="107240"/>
                    <a:pt x="106929" y="87317"/>
                  </a:cubicBezTo>
                  <a:close/>
                  <a:moveTo>
                    <a:pt x="53498" y="168016"/>
                  </a:moveTo>
                  <a:cubicBezTo>
                    <a:pt x="43622" y="168016"/>
                    <a:pt x="28681" y="161712"/>
                    <a:pt x="24123" y="137502"/>
                  </a:cubicBezTo>
                  <a:cubicBezTo>
                    <a:pt x="21338" y="122371"/>
                    <a:pt x="21338" y="99170"/>
                    <a:pt x="21338" y="84291"/>
                  </a:cubicBezTo>
                  <a:cubicBezTo>
                    <a:pt x="21338" y="68151"/>
                    <a:pt x="21338" y="51507"/>
                    <a:pt x="23363" y="37889"/>
                  </a:cubicBezTo>
                  <a:cubicBezTo>
                    <a:pt x="28175" y="7879"/>
                    <a:pt x="47167" y="5610"/>
                    <a:pt x="53498" y="5610"/>
                  </a:cubicBezTo>
                  <a:cubicBezTo>
                    <a:pt x="61854" y="5610"/>
                    <a:pt x="78567" y="10149"/>
                    <a:pt x="83379" y="35115"/>
                  </a:cubicBezTo>
                  <a:cubicBezTo>
                    <a:pt x="85911" y="49238"/>
                    <a:pt x="85911" y="68404"/>
                    <a:pt x="85911" y="84291"/>
                  </a:cubicBezTo>
                  <a:cubicBezTo>
                    <a:pt x="85911" y="103205"/>
                    <a:pt x="85911" y="120354"/>
                    <a:pt x="83125" y="136493"/>
                  </a:cubicBezTo>
                  <a:cubicBezTo>
                    <a:pt x="79327" y="160451"/>
                    <a:pt x="64893" y="168016"/>
                    <a:pt x="53498" y="168016"/>
                  </a:cubicBezTo>
                  <a:close/>
                </a:path>
              </a:pathLst>
            </a:custGeom>
            <a:grpFill/>
            <a:ln w="25418" cap="flat">
              <a:noFill/>
              <a:prstDash val="solid"/>
              <a:miter/>
            </a:ln>
          </p:spPr>
          <p:txBody>
            <a:bodyPr rtlCol="0" anchor="ctr"/>
            <a:lstStyle/>
            <a:p>
              <a:endParaRPr lang="en-US"/>
            </a:p>
          </p:txBody>
        </p:sp>
        <p:sp>
          <p:nvSpPr>
            <p:cNvPr id="1625" name="Freeform: Shape 1624">
              <a:extLst>
                <a:ext uri="{FF2B5EF4-FFF2-40B4-BE49-F238E27FC236}">
                  <a16:creationId xmlns:a16="http://schemas.microsoft.com/office/drawing/2014/main" id="{261BB2E5-96B0-C1E9-AAE1-ADCF156B0D7C}"/>
                </a:ext>
              </a:extLst>
            </p:cNvPr>
            <p:cNvSpPr/>
            <p:nvPr>
              <p:custDataLst>
                <p:tags r:id="rId37"/>
              </p:custDataLst>
            </p:nvPr>
          </p:nvSpPr>
          <p:spPr>
            <a:xfrm>
              <a:off x="10884912" y="3923481"/>
              <a:ext cx="124841" cy="177790"/>
            </a:xfrm>
            <a:custGeom>
              <a:avLst/>
              <a:gdLst>
                <a:gd name="connsiteX0" fmla="*/ 87945 w 124841"/>
                <a:gd name="connsiteY0" fmla="*/ 161207 h 177790"/>
                <a:gd name="connsiteX1" fmla="*/ 87945 w 124841"/>
                <a:gd name="connsiteY1" fmla="*/ 177852 h 177790"/>
                <a:gd name="connsiteX2" fmla="*/ 125170 w 124841"/>
                <a:gd name="connsiteY2" fmla="*/ 175078 h 177790"/>
                <a:gd name="connsiteX3" fmla="*/ 125170 w 124841"/>
                <a:gd name="connsiteY3" fmla="*/ 167260 h 177790"/>
                <a:gd name="connsiteX4" fmla="*/ 105418 w 124841"/>
                <a:gd name="connsiteY4" fmla="*/ 153138 h 177790"/>
                <a:gd name="connsiteX5" fmla="*/ 105418 w 124841"/>
                <a:gd name="connsiteY5" fmla="*/ 62 h 177790"/>
                <a:gd name="connsiteX6" fmla="*/ 68953 w 124841"/>
                <a:gd name="connsiteY6" fmla="*/ 2836 h 177790"/>
                <a:gd name="connsiteX7" fmla="*/ 68953 w 124841"/>
                <a:gd name="connsiteY7" fmla="*/ 10653 h 177790"/>
                <a:gd name="connsiteX8" fmla="*/ 88705 w 124841"/>
                <a:gd name="connsiteY8" fmla="*/ 24776 h 177790"/>
                <a:gd name="connsiteX9" fmla="*/ 88705 w 124841"/>
                <a:gd name="connsiteY9" fmla="*/ 79247 h 177790"/>
                <a:gd name="connsiteX10" fmla="*/ 56798 w 124841"/>
                <a:gd name="connsiteY10" fmla="*/ 63612 h 177790"/>
                <a:gd name="connsiteX11" fmla="*/ 328 w 124841"/>
                <a:gd name="connsiteY11" fmla="*/ 120858 h 177790"/>
                <a:gd name="connsiteX12" fmla="*/ 54012 w 124841"/>
                <a:gd name="connsiteY12" fmla="*/ 177852 h 177790"/>
                <a:gd name="connsiteX13" fmla="*/ 87945 w 124841"/>
                <a:gd name="connsiteY13" fmla="*/ 161207 h 177790"/>
                <a:gd name="connsiteX14" fmla="*/ 87945 w 124841"/>
                <a:gd name="connsiteY14" fmla="*/ 93622 h 177790"/>
                <a:gd name="connsiteX15" fmla="*/ 87945 w 124841"/>
                <a:gd name="connsiteY15" fmla="*/ 145320 h 177790"/>
                <a:gd name="connsiteX16" fmla="*/ 85160 w 124841"/>
                <a:gd name="connsiteY16" fmla="*/ 154651 h 177790"/>
                <a:gd name="connsiteX17" fmla="*/ 55279 w 124841"/>
                <a:gd name="connsiteY17" fmla="*/ 172304 h 177790"/>
                <a:gd name="connsiteX18" fmla="*/ 28690 w 124841"/>
                <a:gd name="connsiteY18" fmla="*/ 156164 h 177790"/>
                <a:gd name="connsiteX19" fmla="*/ 21346 w 124841"/>
                <a:gd name="connsiteY19" fmla="*/ 121110 h 177790"/>
                <a:gd name="connsiteX20" fmla="*/ 29196 w 124841"/>
                <a:gd name="connsiteY20" fmla="*/ 85300 h 177790"/>
                <a:gd name="connsiteX21" fmla="*/ 57811 w 124841"/>
                <a:gd name="connsiteY21" fmla="*/ 69160 h 177790"/>
                <a:gd name="connsiteX22" fmla="*/ 85160 w 124841"/>
                <a:gd name="connsiteY22" fmla="*/ 84291 h 177790"/>
                <a:gd name="connsiteX23" fmla="*/ 87945 w 124841"/>
                <a:gd name="connsiteY23" fmla="*/ 93622 h 177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4841" h="177790">
                  <a:moveTo>
                    <a:pt x="87945" y="161207"/>
                  </a:moveTo>
                  <a:lnTo>
                    <a:pt x="87945" y="177852"/>
                  </a:lnTo>
                  <a:lnTo>
                    <a:pt x="125170" y="175078"/>
                  </a:lnTo>
                  <a:lnTo>
                    <a:pt x="125170" y="167260"/>
                  </a:lnTo>
                  <a:cubicBezTo>
                    <a:pt x="107444" y="167260"/>
                    <a:pt x="105418" y="165495"/>
                    <a:pt x="105418" y="153138"/>
                  </a:cubicBezTo>
                  <a:lnTo>
                    <a:pt x="105418" y="62"/>
                  </a:lnTo>
                  <a:lnTo>
                    <a:pt x="68953" y="2836"/>
                  </a:lnTo>
                  <a:lnTo>
                    <a:pt x="68953" y="10653"/>
                  </a:lnTo>
                  <a:cubicBezTo>
                    <a:pt x="86679" y="10653"/>
                    <a:pt x="88705" y="12419"/>
                    <a:pt x="88705" y="24776"/>
                  </a:cubicBezTo>
                  <a:lnTo>
                    <a:pt x="88705" y="79247"/>
                  </a:lnTo>
                  <a:cubicBezTo>
                    <a:pt x="81361" y="70169"/>
                    <a:pt x="70472" y="63612"/>
                    <a:pt x="56798" y="63612"/>
                  </a:cubicBezTo>
                  <a:cubicBezTo>
                    <a:pt x="26917" y="63612"/>
                    <a:pt x="328" y="88326"/>
                    <a:pt x="328" y="120858"/>
                  </a:cubicBezTo>
                  <a:cubicBezTo>
                    <a:pt x="328" y="152885"/>
                    <a:pt x="25144" y="177852"/>
                    <a:pt x="54012" y="177852"/>
                  </a:cubicBezTo>
                  <a:cubicBezTo>
                    <a:pt x="70219" y="177852"/>
                    <a:pt x="81614" y="169277"/>
                    <a:pt x="87945" y="161207"/>
                  </a:cubicBezTo>
                  <a:close/>
                  <a:moveTo>
                    <a:pt x="87945" y="93622"/>
                  </a:moveTo>
                  <a:lnTo>
                    <a:pt x="87945" y="145320"/>
                  </a:lnTo>
                  <a:cubicBezTo>
                    <a:pt x="87945" y="149859"/>
                    <a:pt x="87945" y="150363"/>
                    <a:pt x="85160" y="154651"/>
                  </a:cubicBezTo>
                  <a:cubicBezTo>
                    <a:pt x="77563" y="166755"/>
                    <a:pt x="66167" y="172304"/>
                    <a:pt x="55279" y="172304"/>
                  </a:cubicBezTo>
                  <a:cubicBezTo>
                    <a:pt x="43883" y="172304"/>
                    <a:pt x="34767" y="165747"/>
                    <a:pt x="28690" y="156164"/>
                  </a:cubicBezTo>
                  <a:cubicBezTo>
                    <a:pt x="22106" y="145824"/>
                    <a:pt x="21346" y="131450"/>
                    <a:pt x="21346" y="121110"/>
                  </a:cubicBezTo>
                  <a:cubicBezTo>
                    <a:pt x="21346" y="111779"/>
                    <a:pt x="21852" y="96648"/>
                    <a:pt x="29196" y="85300"/>
                  </a:cubicBezTo>
                  <a:cubicBezTo>
                    <a:pt x="34514" y="77482"/>
                    <a:pt x="44137" y="69160"/>
                    <a:pt x="57811" y="69160"/>
                  </a:cubicBezTo>
                  <a:cubicBezTo>
                    <a:pt x="66674" y="69160"/>
                    <a:pt x="77310" y="72943"/>
                    <a:pt x="85160" y="84291"/>
                  </a:cubicBezTo>
                  <a:cubicBezTo>
                    <a:pt x="87945" y="88578"/>
                    <a:pt x="87945" y="89083"/>
                    <a:pt x="87945" y="93622"/>
                  </a:cubicBezTo>
                  <a:close/>
                </a:path>
              </a:pathLst>
            </a:custGeom>
            <a:grpFill/>
            <a:ln w="25418" cap="flat">
              <a:noFill/>
              <a:prstDash val="solid"/>
              <a:miter/>
            </a:ln>
          </p:spPr>
          <p:txBody>
            <a:bodyPr rtlCol="0" anchor="ctr"/>
            <a:lstStyle/>
            <a:p>
              <a:endParaRPr lang="en-US"/>
            </a:p>
          </p:txBody>
        </p:sp>
        <p:sp>
          <p:nvSpPr>
            <p:cNvPr id="1626" name="Freeform: Shape 1625">
              <a:extLst>
                <a:ext uri="{FF2B5EF4-FFF2-40B4-BE49-F238E27FC236}">
                  <a16:creationId xmlns:a16="http://schemas.microsoft.com/office/drawing/2014/main" id="{A7F0238D-0156-A0AF-04BD-BF27FE7A3673}"/>
                </a:ext>
              </a:extLst>
            </p:cNvPr>
            <p:cNvSpPr/>
            <p:nvPr>
              <p:custDataLst>
                <p:tags r:id="rId38"/>
              </p:custDataLst>
            </p:nvPr>
          </p:nvSpPr>
          <p:spPr>
            <a:xfrm>
              <a:off x="11024076" y="3985519"/>
              <a:ext cx="97999" cy="115752"/>
            </a:xfrm>
            <a:custGeom>
              <a:avLst/>
              <a:gdLst>
                <a:gd name="connsiteX0" fmla="*/ 21605 w 97999"/>
                <a:gd name="connsiteY0" fmla="*/ 49490 h 115752"/>
                <a:gd name="connsiteX1" fmla="*/ 53005 w 97999"/>
                <a:gd name="connsiteY1" fmla="*/ 5610 h 115752"/>
                <a:gd name="connsiteX2" fmla="*/ 81620 w 97999"/>
                <a:gd name="connsiteY2" fmla="*/ 49490 h 115752"/>
                <a:gd name="connsiteX3" fmla="*/ 21605 w 97999"/>
                <a:gd name="connsiteY3" fmla="*/ 49490 h 115752"/>
                <a:gd name="connsiteX4" fmla="*/ 21351 w 97999"/>
                <a:gd name="connsiteY4" fmla="*/ 54786 h 115752"/>
                <a:gd name="connsiteX5" fmla="*/ 92002 w 97999"/>
                <a:gd name="connsiteY5" fmla="*/ 54786 h 115752"/>
                <a:gd name="connsiteX6" fmla="*/ 98333 w 97999"/>
                <a:gd name="connsiteY6" fmla="*/ 49490 h 115752"/>
                <a:gd name="connsiteX7" fmla="*/ 53005 w 97999"/>
                <a:gd name="connsiteY7" fmla="*/ 62 h 115752"/>
                <a:gd name="connsiteX8" fmla="*/ 334 w 97999"/>
                <a:gd name="connsiteY8" fmla="*/ 57560 h 115752"/>
                <a:gd name="connsiteX9" fmla="*/ 56044 w 97999"/>
                <a:gd name="connsiteY9" fmla="*/ 115814 h 115752"/>
                <a:gd name="connsiteX10" fmla="*/ 98333 w 97999"/>
                <a:gd name="connsiteY10" fmla="*/ 83030 h 115752"/>
                <a:gd name="connsiteX11" fmla="*/ 95041 w 97999"/>
                <a:gd name="connsiteY11" fmla="*/ 80004 h 115752"/>
                <a:gd name="connsiteX12" fmla="*/ 91749 w 97999"/>
                <a:gd name="connsiteY12" fmla="*/ 83535 h 115752"/>
                <a:gd name="connsiteX13" fmla="*/ 57563 w 97999"/>
                <a:gd name="connsiteY13" fmla="*/ 109510 h 115752"/>
                <a:gd name="connsiteX14" fmla="*/ 28948 w 97999"/>
                <a:gd name="connsiteY14" fmla="*/ 92613 h 115752"/>
                <a:gd name="connsiteX15" fmla="*/ 21351 w 97999"/>
                <a:gd name="connsiteY15" fmla="*/ 54786 h 11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7999" h="115752">
                  <a:moveTo>
                    <a:pt x="21605" y="49490"/>
                  </a:moveTo>
                  <a:cubicBezTo>
                    <a:pt x="23124" y="11914"/>
                    <a:pt x="44395" y="5610"/>
                    <a:pt x="53005" y="5610"/>
                  </a:cubicBezTo>
                  <a:cubicBezTo>
                    <a:pt x="79088" y="5610"/>
                    <a:pt x="81620" y="39655"/>
                    <a:pt x="81620" y="49490"/>
                  </a:cubicBezTo>
                  <a:lnTo>
                    <a:pt x="21605" y="49490"/>
                  </a:lnTo>
                  <a:close/>
                  <a:moveTo>
                    <a:pt x="21351" y="54786"/>
                  </a:moveTo>
                  <a:lnTo>
                    <a:pt x="92002" y="54786"/>
                  </a:lnTo>
                  <a:cubicBezTo>
                    <a:pt x="97573" y="54786"/>
                    <a:pt x="98333" y="54786"/>
                    <a:pt x="98333" y="49490"/>
                  </a:cubicBezTo>
                  <a:cubicBezTo>
                    <a:pt x="98333" y="24523"/>
                    <a:pt x="84659" y="62"/>
                    <a:pt x="53005" y="62"/>
                  </a:cubicBezTo>
                  <a:cubicBezTo>
                    <a:pt x="23631" y="62"/>
                    <a:pt x="334" y="26037"/>
                    <a:pt x="334" y="57560"/>
                  </a:cubicBezTo>
                  <a:cubicBezTo>
                    <a:pt x="334" y="91352"/>
                    <a:pt x="26923" y="115814"/>
                    <a:pt x="56044" y="115814"/>
                  </a:cubicBezTo>
                  <a:cubicBezTo>
                    <a:pt x="86938" y="115814"/>
                    <a:pt x="98333" y="87822"/>
                    <a:pt x="98333" y="83030"/>
                  </a:cubicBezTo>
                  <a:cubicBezTo>
                    <a:pt x="98333" y="80508"/>
                    <a:pt x="96307" y="80004"/>
                    <a:pt x="95041" y="80004"/>
                  </a:cubicBezTo>
                  <a:cubicBezTo>
                    <a:pt x="92762" y="80004"/>
                    <a:pt x="92256" y="81517"/>
                    <a:pt x="91749" y="83535"/>
                  </a:cubicBezTo>
                  <a:cubicBezTo>
                    <a:pt x="82886" y="109510"/>
                    <a:pt x="60095" y="109510"/>
                    <a:pt x="57563" y="109510"/>
                  </a:cubicBezTo>
                  <a:cubicBezTo>
                    <a:pt x="44902" y="109510"/>
                    <a:pt x="34773" y="101944"/>
                    <a:pt x="28948" y="92613"/>
                  </a:cubicBezTo>
                  <a:cubicBezTo>
                    <a:pt x="21351" y="80508"/>
                    <a:pt x="21351" y="63864"/>
                    <a:pt x="21351" y="54786"/>
                  </a:cubicBezTo>
                  <a:close/>
                </a:path>
              </a:pathLst>
            </a:custGeom>
            <a:grpFill/>
            <a:ln w="25418" cap="flat">
              <a:noFill/>
              <a:prstDash val="solid"/>
              <a:miter/>
            </a:ln>
          </p:spPr>
          <p:txBody>
            <a:bodyPr rtlCol="0" anchor="ctr"/>
            <a:lstStyle/>
            <a:p>
              <a:endParaRPr lang="en-US"/>
            </a:p>
          </p:txBody>
        </p:sp>
        <p:sp>
          <p:nvSpPr>
            <p:cNvPr id="1627" name="Freeform: Shape 1626">
              <a:extLst>
                <a:ext uri="{FF2B5EF4-FFF2-40B4-BE49-F238E27FC236}">
                  <a16:creationId xmlns:a16="http://schemas.microsoft.com/office/drawing/2014/main" id="{5EBC61D0-D648-2866-7282-643218FEEF71}"/>
                </a:ext>
              </a:extLst>
            </p:cNvPr>
            <p:cNvSpPr/>
            <p:nvPr>
              <p:custDataLst>
                <p:tags r:id="rId39"/>
              </p:custDataLst>
            </p:nvPr>
          </p:nvSpPr>
          <p:spPr>
            <a:xfrm>
              <a:off x="11136622" y="3984258"/>
              <a:ext cx="115725" cy="166189"/>
            </a:xfrm>
            <a:custGeom>
              <a:avLst/>
              <a:gdLst>
                <a:gd name="connsiteX0" fmla="*/ 49464 w 115725"/>
                <a:gd name="connsiteY0" fmla="*/ 70925 h 166189"/>
                <a:gd name="connsiteX1" fmla="*/ 27433 w 115725"/>
                <a:gd name="connsiteY1" fmla="*/ 39907 h 166189"/>
                <a:gd name="connsiteX2" fmla="*/ 31485 w 115725"/>
                <a:gd name="connsiteY2" fmla="*/ 18723 h 166189"/>
                <a:gd name="connsiteX3" fmla="*/ 49464 w 115725"/>
                <a:gd name="connsiteY3" fmla="*/ 8636 h 166189"/>
                <a:gd name="connsiteX4" fmla="*/ 71495 w 115725"/>
                <a:gd name="connsiteY4" fmla="*/ 39655 h 166189"/>
                <a:gd name="connsiteX5" fmla="*/ 67444 w 115725"/>
                <a:gd name="connsiteY5" fmla="*/ 60838 h 166189"/>
                <a:gd name="connsiteX6" fmla="*/ 49464 w 115725"/>
                <a:gd name="connsiteY6" fmla="*/ 70925 h 166189"/>
                <a:gd name="connsiteX7" fmla="*/ 20090 w 115725"/>
                <a:gd name="connsiteY7" fmla="*/ 80761 h 166189"/>
                <a:gd name="connsiteX8" fmla="*/ 24395 w 115725"/>
                <a:gd name="connsiteY8" fmla="*/ 68908 h 166189"/>
                <a:gd name="connsiteX9" fmla="*/ 49464 w 115725"/>
                <a:gd name="connsiteY9" fmla="*/ 76726 h 166189"/>
                <a:gd name="connsiteX10" fmla="*/ 90487 w 115725"/>
                <a:gd name="connsiteY10" fmla="*/ 39907 h 166189"/>
                <a:gd name="connsiteX11" fmla="*/ 80105 w 115725"/>
                <a:gd name="connsiteY11" fmla="*/ 15445 h 166189"/>
                <a:gd name="connsiteX12" fmla="*/ 102896 w 115725"/>
                <a:gd name="connsiteY12" fmla="*/ 5610 h 166189"/>
                <a:gd name="connsiteX13" fmla="*/ 105428 w 115725"/>
                <a:gd name="connsiteY13" fmla="*/ 5862 h 166189"/>
                <a:gd name="connsiteX14" fmla="*/ 101376 w 115725"/>
                <a:gd name="connsiteY14" fmla="*/ 12671 h 166189"/>
                <a:gd name="connsiteX15" fmla="*/ 108720 w 115725"/>
                <a:gd name="connsiteY15" fmla="*/ 19984 h 166189"/>
                <a:gd name="connsiteX16" fmla="*/ 116063 w 115725"/>
                <a:gd name="connsiteY16" fmla="*/ 12419 h 166189"/>
                <a:gd name="connsiteX17" fmla="*/ 103149 w 115725"/>
                <a:gd name="connsiteY17" fmla="*/ 62 h 166189"/>
                <a:gd name="connsiteX18" fmla="*/ 76307 w 115725"/>
                <a:gd name="connsiteY18" fmla="*/ 11914 h 166189"/>
                <a:gd name="connsiteX19" fmla="*/ 49464 w 115725"/>
                <a:gd name="connsiteY19" fmla="*/ 2836 h 166189"/>
                <a:gd name="connsiteX20" fmla="*/ 8441 w 115725"/>
                <a:gd name="connsiteY20" fmla="*/ 39655 h 166189"/>
                <a:gd name="connsiteX21" fmla="*/ 20343 w 115725"/>
                <a:gd name="connsiteY21" fmla="*/ 65630 h 166189"/>
                <a:gd name="connsiteX22" fmla="*/ 12493 w 115725"/>
                <a:gd name="connsiteY22" fmla="*/ 86561 h 166189"/>
                <a:gd name="connsiteX23" fmla="*/ 23635 w 115725"/>
                <a:gd name="connsiteY23" fmla="*/ 109005 h 166189"/>
                <a:gd name="connsiteX24" fmla="*/ 338 w 115725"/>
                <a:gd name="connsiteY24" fmla="*/ 134224 h 166189"/>
                <a:gd name="connsiteX25" fmla="*/ 56301 w 115725"/>
                <a:gd name="connsiteY25" fmla="*/ 166251 h 166189"/>
                <a:gd name="connsiteX26" fmla="*/ 112518 w 115725"/>
                <a:gd name="connsiteY26" fmla="*/ 133719 h 166189"/>
                <a:gd name="connsiteX27" fmla="*/ 96058 w 115725"/>
                <a:gd name="connsiteY27" fmla="*/ 104970 h 166189"/>
                <a:gd name="connsiteX28" fmla="*/ 52503 w 115725"/>
                <a:gd name="connsiteY28" fmla="*/ 97909 h 166189"/>
                <a:gd name="connsiteX29" fmla="*/ 33511 w 115725"/>
                <a:gd name="connsiteY29" fmla="*/ 97657 h 166189"/>
                <a:gd name="connsiteX30" fmla="*/ 20090 w 115725"/>
                <a:gd name="connsiteY30" fmla="*/ 80761 h 166189"/>
                <a:gd name="connsiteX31" fmla="*/ 56555 w 115725"/>
                <a:gd name="connsiteY31" fmla="*/ 160451 h 166189"/>
                <a:gd name="connsiteX32" fmla="*/ 13506 w 115725"/>
                <a:gd name="connsiteY32" fmla="*/ 134224 h 166189"/>
                <a:gd name="connsiteX33" fmla="*/ 34271 w 115725"/>
                <a:gd name="connsiteY33" fmla="*/ 112536 h 166189"/>
                <a:gd name="connsiteX34" fmla="*/ 49211 w 115725"/>
                <a:gd name="connsiteY34" fmla="*/ 112536 h 166189"/>
                <a:gd name="connsiteX35" fmla="*/ 99350 w 115725"/>
                <a:gd name="connsiteY35" fmla="*/ 134224 h 166189"/>
                <a:gd name="connsiteX36" fmla="*/ 56555 w 115725"/>
                <a:gd name="connsiteY36" fmla="*/ 160451 h 166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5725" h="166189">
                  <a:moveTo>
                    <a:pt x="49464" y="70925"/>
                  </a:moveTo>
                  <a:cubicBezTo>
                    <a:pt x="27433" y="70925"/>
                    <a:pt x="27433" y="45707"/>
                    <a:pt x="27433" y="39907"/>
                  </a:cubicBezTo>
                  <a:cubicBezTo>
                    <a:pt x="27433" y="33098"/>
                    <a:pt x="27687" y="25028"/>
                    <a:pt x="31485" y="18723"/>
                  </a:cubicBezTo>
                  <a:cubicBezTo>
                    <a:pt x="33511" y="15697"/>
                    <a:pt x="39335" y="8636"/>
                    <a:pt x="49464" y="8636"/>
                  </a:cubicBezTo>
                  <a:cubicBezTo>
                    <a:pt x="71495" y="8636"/>
                    <a:pt x="71495" y="33854"/>
                    <a:pt x="71495" y="39655"/>
                  </a:cubicBezTo>
                  <a:cubicBezTo>
                    <a:pt x="71495" y="46464"/>
                    <a:pt x="71242" y="54533"/>
                    <a:pt x="67444" y="60838"/>
                  </a:cubicBezTo>
                  <a:cubicBezTo>
                    <a:pt x="65418" y="63864"/>
                    <a:pt x="59593" y="70925"/>
                    <a:pt x="49464" y="70925"/>
                  </a:cubicBezTo>
                  <a:close/>
                  <a:moveTo>
                    <a:pt x="20090" y="80761"/>
                  </a:moveTo>
                  <a:cubicBezTo>
                    <a:pt x="20090" y="79752"/>
                    <a:pt x="20090" y="73952"/>
                    <a:pt x="24395" y="68908"/>
                  </a:cubicBezTo>
                  <a:cubicBezTo>
                    <a:pt x="34271" y="75969"/>
                    <a:pt x="44653" y="76726"/>
                    <a:pt x="49464" y="76726"/>
                  </a:cubicBezTo>
                  <a:cubicBezTo>
                    <a:pt x="73015" y="76726"/>
                    <a:pt x="90487" y="59325"/>
                    <a:pt x="90487" y="39907"/>
                  </a:cubicBezTo>
                  <a:cubicBezTo>
                    <a:pt x="90487" y="30576"/>
                    <a:pt x="86436" y="21245"/>
                    <a:pt x="80105" y="15445"/>
                  </a:cubicBezTo>
                  <a:cubicBezTo>
                    <a:pt x="89221" y="6871"/>
                    <a:pt x="98337" y="5610"/>
                    <a:pt x="102896" y="5610"/>
                  </a:cubicBezTo>
                  <a:cubicBezTo>
                    <a:pt x="103402" y="5610"/>
                    <a:pt x="104668" y="5610"/>
                    <a:pt x="105428" y="5862"/>
                  </a:cubicBezTo>
                  <a:cubicBezTo>
                    <a:pt x="102642" y="6871"/>
                    <a:pt x="101376" y="9645"/>
                    <a:pt x="101376" y="12671"/>
                  </a:cubicBezTo>
                  <a:cubicBezTo>
                    <a:pt x="101376" y="16958"/>
                    <a:pt x="104668" y="19984"/>
                    <a:pt x="108720" y="19984"/>
                  </a:cubicBezTo>
                  <a:cubicBezTo>
                    <a:pt x="111252" y="19984"/>
                    <a:pt x="116063" y="18219"/>
                    <a:pt x="116063" y="12419"/>
                  </a:cubicBezTo>
                  <a:cubicBezTo>
                    <a:pt x="116063" y="8131"/>
                    <a:pt x="113025" y="62"/>
                    <a:pt x="103149" y="62"/>
                  </a:cubicBezTo>
                  <a:cubicBezTo>
                    <a:pt x="98084" y="62"/>
                    <a:pt x="86942" y="1575"/>
                    <a:pt x="76307" y="11914"/>
                  </a:cubicBezTo>
                  <a:cubicBezTo>
                    <a:pt x="65671" y="3592"/>
                    <a:pt x="55035" y="2836"/>
                    <a:pt x="49464" y="2836"/>
                  </a:cubicBezTo>
                  <a:cubicBezTo>
                    <a:pt x="25914" y="2836"/>
                    <a:pt x="8441" y="20236"/>
                    <a:pt x="8441" y="39655"/>
                  </a:cubicBezTo>
                  <a:cubicBezTo>
                    <a:pt x="8441" y="50751"/>
                    <a:pt x="14012" y="60334"/>
                    <a:pt x="20343" y="65630"/>
                  </a:cubicBezTo>
                  <a:cubicBezTo>
                    <a:pt x="17051" y="69412"/>
                    <a:pt x="12493" y="77734"/>
                    <a:pt x="12493" y="86561"/>
                  </a:cubicBezTo>
                  <a:cubicBezTo>
                    <a:pt x="12493" y="94379"/>
                    <a:pt x="15785" y="103962"/>
                    <a:pt x="23635" y="109005"/>
                  </a:cubicBezTo>
                  <a:cubicBezTo>
                    <a:pt x="8441" y="113292"/>
                    <a:pt x="338" y="124136"/>
                    <a:pt x="338" y="134224"/>
                  </a:cubicBezTo>
                  <a:cubicBezTo>
                    <a:pt x="338" y="152381"/>
                    <a:pt x="25408" y="166251"/>
                    <a:pt x="56301" y="166251"/>
                  </a:cubicBezTo>
                  <a:cubicBezTo>
                    <a:pt x="86182" y="166251"/>
                    <a:pt x="112518" y="153390"/>
                    <a:pt x="112518" y="133719"/>
                  </a:cubicBezTo>
                  <a:cubicBezTo>
                    <a:pt x="112518" y="124893"/>
                    <a:pt x="108973" y="112031"/>
                    <a:pt x="96058" y="104970"/>
                  </a:cubicBezTo>
                  <a:cubicBezTo>
                    <a:pt x="82637" y="97909"/>
                    <a:pt x="67950" y="97909"/>
                    <a:pt x="52503" y="97909"/>
                  </a:cubicBezTo>
                  <a:cubicBezTo>
                    <a:pt x="46172" y="97909"/>
                    <a:pt x="35283" y="97909"/>
                    <a:pt x="33511" y="97657"/>
                  </a:cubicBezTo>
                  <a:cubicBezTo>
                    <a:pt x="25408" y="96648"/>
                    <a:pt x="20090" y="88830"/>
                    <a:pt x="20090" y="80761"/>
                  </a:cubicBezTo>
                  <a:close/>
                  <a:moveTo>
                    <a:pt x="56555" y="160451"/>
                  </a:moveTo>
                  <a:cubicBezTo>
                    <a:pt x="30979" y="160451"/>
                    <a:pt x="13506" y="147589"/>
                    <a:pt x="13506" y="134224"/>
                  </a:cubicBezTo>
                  <a:cubicBezTo>
                    <a:pt x="13506" y="122623"/>
                    <a:pt x="23129" y="113292"/>
                    <a:pt x="34271" y="112536"/>
                  </a:cubicBezTo>
                  <a:lnTo>
                    <a:pt x="49211" y="112536"/>
                  </a:lnTo>
                  <a:cubicBezTo>
                    <a:pt x="70989" y="112536"/>
                    <a:pt x="99350" y="112536"/>
                    <a:pt x="99350" y="134224"/>
                  </a:cubicBezTo>
                  <a:cubicBezTo>
                    <a:pt x="99350" y="147842"/>
                    <a:pt x="81371" y="160451"/>
                    <a:pt x="56555" y="160451"/>
                  </a:cubicBezTo>
                  <a:close/>
                </a:path>
              </a:pathLst>
            </a:custGeom>
            <a:grpFill/>
            <a:ln w="25418" cap="flat">
              <a:noFill/>
              <a:prstDash val="solid"/>
              <a:miter/>
            </a:ln>
          </p:spPr>
          <p:txBody>
            <a:bodyPr rtlCol="0" anchor="ctr"/>
            <a:lstStyle/>
            <a:p>
              <a:endParaRPr lang="en-US"/>
            </a:p>
          </p:txBody>
        </p:sp>
        <p:sp>
          <p:nvSpPr>
            <p:cNvPr id="1628" name="Freeform: Shape 1627">
              <a:extLst>
                <a:ext uri="{FF2B5EF4-FFF2-40B4-BE49-F238E27FC236}">
                  <a16:creationId xmlns:a16="http://schemas.microsoft.com/office/drawing/2014/main" id="{8971992E-5B6C-8861-49D6-D8B66CF19A1C}"/>
                </a:ext>
              </a:extLst>
            </p:cNvPr>
            <p:cNvSpPr/>
            <p:nvPr>
              <p:custDataLst>
                <p:tags r:id="rId40"/>
              </p:custDataLst>
            </p:nvPr>
          </p:nvSpPr>
          <p:spPr>
            <a:xfrm>
              <a:off x="11267314" y="3889766"/>
              <a:ext cx="78348" cy="117215"/>
            </a:xfrm>
            <a:custGeom>
              <a:avLst/>
              <a:gdLst>
                <a:gd name="connsiteX0" fmla="*/ 78692 w 78348"/>
                <a:gd name="connsiteY0" fmla="*/ 85145 h 117215"/>
                <a:gd name="connsiteX1" fmla="*/ 72665 w 78348"/>
                <a:gd name="connsiteY1" fmla="*/ 85145 h 117215"/>
                <a:gd name="connsiteX2" fmla="*/ 68056 w 78348"/>
                <a:gd name="connsiteY2" fmla="*/ 101209 h 117215"/>
                <a:gd name="connsiteX3" fmla="*/ 50508 w 78348"/>
                <a:gd name="connsiteY3" fmla="*/ 102268 h 117215"/>
                <a:gd name="connsiteX4" fmla="*/ 17892 w 78348"/>
                <a:gd name="connsiteY4" fmla="*/ 102268 h 117215"/>
                <a:gd name="connsiteX5" fmla="*/ 53344 w 78348"/>
                <a:gd name="connsiteY5" fmla="*/ 72611 h 117215"/>
                <a:gd name="connsiteX6" fmla="*/ 78692 w 78348"/>
                <a:gd name="connsiteY6" fmla="*/ 34481 h 117215"/>
                <a:gd name="connsiteX7" fmla="*/ 37213 w 78348"/>
                <a:gd name="connsiteY7" fmla="*/ 58 h 117215"/>
                <a:gd name="connsiteX8" fmla="*/ 343 w 78348"/>
                <a:gd name="connsiteY8" fmla="*/ 31657 h 117215"/>
                <a:gd name="connsiteX9" fmla="*/ 9738 w 78348"/>
                <a:gd name="connsiteY9" fmla="*/ 41542 h 117215"/>
                <a:gd name="connsiteX10" fmla="*/ 19132 w 78348"/>
                <a:gd name="connsiteY10" fmla="*/ 32186 h 117215"/>
                <a:gd name="connsiteX11" fmla="*/ 8674 w 78348"/>
                <a:gd name="connsiteY11" fmla="*/ 22830 h 117215"/>
                <a:gd name="connsiteX12" fmla="*/ 34554 w 78348"/>
                <a:gd name="connsiteY12" fmla="*/ 6413 h 117215"/>
                <a:gd name="connsiteX13" fmla="*/ 61498 w 78348"/>
                <a:gd name="connsiteY13" fmla="*/ 34481 h 117215"/>
                <a:gd name="connsiteX14" fmla="*/ 44835 w 78348"/>
                <a:gd name="connsiteY14" fmla="*/ 68375 h 117215"/>
                <a:gd name="connsiteX15" fmla="*/ 2116 w 78348"/>
                <a:gd name="connsiteY15" fmla="*/ 110389 h 117215"/>
                <a:gd name="connsiteX16" fmla="*/ 343 w 78348"/>
                <a:gd name="connsiteY16" fmla="*/ 117273 h 117215"/>
                <a:gd name="connsiteX17" fmla="*/ 73374 w 78348"/>
                <a:gd name="connsiteY17" fmla="*/ 117273 h 117215"/>
                <a:gd name="connsiteX18" fmla="*/ 78692 w 78348"/>
                <a:gd name="connsiteY18" fmla="*/ 85145 h 117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348" h="117215">
                  <a:moveTo>
                    <a:pt x="78692" y="85145"/>
                  </a:moveTo>
                  <a:lnTo>
                    <a:pt x="72665" y="85145"/>
                  </a:lnTo>
                  <a:cubicBezTo>
                    <a:pt x="72133" y="89029"/>
                    <a:pt x="70361" y="99444"/>
                    <a:pt x="68056" y="101209"/>
                  </a:cubicBezTo>
                  <a:cubicBezTo>
                    <a:pt x="66638" y="102268"/>
                    <a:pt x="52989" y="102268"/>
                    <a:pt x="50508" y="102268"/>
                  </a:cubicBezTo>
                  <a:lnTo>
                    <a:pt x="17892" y="102268"/>
                  </a:lnTo>
                  <a:cubicBezTo>
                    <a:pt x="36504" y="85851"/>
                    <a:pt x="42708" y="80908"/>
                    <a:pt x="53344" y="72611"/>
                  </a:cubicBezTo>
                  <a:cubicBezTo>
                    <a:pt x="66461" y="62196"/>
                    <a:pt x="78692" y="51251"/>
                    <a:pt x="78692" y="34481"/>
                  </a:cubicBezTo>
                  <a:cubicBezTo>
                    <a:pt x="78692" y="13121"/>
                    <a:pt x="59902" y="58"/>
                    <a:pt x="37213" y="58"/>
                  </a:cubicBezTo>
                  <a:cubicBezTo>
                    <a:pt x="15233" y="58"/>
                    <a:pt x="343" y="15416"/>
                    <a:pt x="343" y="31657"/>
                  </a:cubicBezTo>
                  <a:cubicBezTo>
                    <a:pt x="343" y="40660"/>
                    <a:pt x="7965" y="41542"/>
                    <a:pt x="9738" y="41542"/>
                  </a:cubicBezTo>
                  <a:cubicBezTo>
                    <a:pt x="13992" y="41542"/>
                    <a:pt x="19132" y="38541"/>
                    <a:pt x="19132" y="32186"/>
                  </a:cubicBezTo>
                  <a:cubicBezTo>
                    <a:pt x="19132" y="29009"/>
                    <a:pt x="17892" y="22830"/>
                    <a:pt x="8674" y="22830"/>
                  </a:cubicBezTo>
                  <a:cubicBezTo>
                    <a:pt x="14169" y="10297"/>
                    <a:pt x="26223" y="6413"/>
                    <a:pt x="34554" y="6413"/>
                  </a:cubicBezTo>
                  <a:cubicBezTo>
                    <a:pt x="52280" y="6413"/>
                    <a:pt x="61498" y="20182"/>
                    <a:pt x="61498" y="34481"/>
                  </a:cubicBezTo>
                  <a:cubicBezTo>
                    <a:pt x="61498" y="49839"/>
                    <a:pt x="50508" y="62020"/>
                    <a:pt x="44835" y="68375"/>
                  </a:cubicBezTo>
                  <a:lnTo>
                    <a:pt x="2116" y="110389"/>
                  </a:lnTo>
                  <a:cubicBezTo>
                    <a:pt x="343" y="111977"/>
                    <a:pt x="343" y="112330"/>
                    <a:pt x="343" y="117273"/>
                  </a:cubicBezTo>
                  <a:lnTo>
                    <a:pt x="73374" y="117273"/>
                  </a:lnTo>
                  <a:lnTo>
                    <a:pt x="78692" y="85145"/>
                  </a:lnTo>
                  <a:close/>
                </a:path>
              </a:pathLst>
            </a:custGeom>
            <a:grpFill/>
            <a:ln w="25418" cap="flat">
              <a:noFill/>
              <a:prstDash val="solid"/>
              <a:miter/>
            </a:ln>
          </p:spPr>
          <p:txBody>
            <a:bodyPr rtlCol="0" anchor="ctr"/>
            <a:lstStyle/>
            <a:p>
              <a:endParaRPr lang="en-US"/>
            </a:p>
          </p:txBody>
        </p:sp>
        <p:sp>
          <p:nvSpPr>
            <p:cNvPr id="1629" name="Freeform: Shape 1628">
              <a:extLst>
                <a:ext uri="{FF2B5EF4-FFF2-40B4-BE49-F238E27FC236}">
                  <a16:creationId xmlns:a16="http://schemas.microsoft.com/office/drawing/2014/main" id="{0E62123D-E210-0487-98AD-18D89396F0AD}"/>
                </a:ext>
              </a:extLst>
            </p:cNvPr>
            <p:cNvSpPr/>
            <p:nvPr>
              <p:custDataLst>
                <p:tags r:id="rId41"/>
              </p:custDataLst>
            </p:nvPr>
          </p:nvSpPr>
          <p:spPr>
            <a:xfrm>
              <a:off x="11516621" y="3886663"/>
              <a:ext cx="10129" cy="302621"/>
            </a:xfrm>
            <a:custGeom>
              <a:avLst/>
              <a:gdLst>
                <a:gd name="connsiteX0" fmla="*/ 0 w 10129"/>
                <a:gd name="connsiteY0" fmla="*/ 0 h 302621"/>
                <a:gd name="connsiteX1" fmla="*/ 10129 w 10129"/>
                <a:gd name="connsiteY1" fmla="*/ 0 h 302621"/>
                <a:gd name="connsiteX2" fmla="*/ 10129 w 10129"/>
                <a:gd name="connsiteY2" fmla="*/ 302621 h 302621"/>
                <a:gd name="connsiteX3" fmla="*/ 0 w 10129"/>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29" h="302621">
                  <a:moveTo>
                    <a:pt x="0" y="0"/>
                  </a:moveTo>
                  <a:lnTo>
                    <a:pt x="10129" y="0"/>
                  </a:lnTo>
                  <a:lnTo>
                    <a:pt x="10129" y="302621"/>
                  </a:lnTo>
                  <a:lnTo>
                    <a:pt x="0" y="302621"/>
                  </a:lnTo>
                  <a:close/>
                </a:path>
              </a:pathLst>
            </a:custGeom>
            <a:grpFill/>
            <a:ln w="25418" cap="flat">
              <a:noFill/>
              <a:prstDash val="solid"/>
              <a:miter/>
            </a:ln>
          </p:spPr>
          <p:txBody>
            <a:bodyPr rtlCol="0" anchor="ctr"/>
            <a:lstStyle/>
            <a:p>
              <a:endParaRPr lang="en-US"/>
            </a:p>
          </p:txBody>
        </p:sp>
        <p:sp>
          <p:nvSpPr>
            <p:cNvPr id="1630" name="Freeform: Shape 1629">
              <a:extLst>
                <a:ext uri="{FF2B5EF4-FFF2-40B4-BE49-F238E27FC236}">
                  <a16:creationId xmlns:a16="http://schemas.microsoft.com/office/drawing/2014/main" id="{F9DDAD8D-5C3A-EB69-4832-660EAB7453B7}"/>
                </a:ext>
              </a:extLst>
            </p:cNvPr>
            <p:cNvSpPr/>
            <p:nvPr>
              <p:custDataLst>
                <p:tags r:id="rId42"/>
              </p:custDataLst>
            </p:nvPr>
          </p:nvSpPr>
          <p:spPr>
            <a:xfrm>
              <a:off x="11684764" y="3920707"/>
              <a:ext cx="160293" cy="177790"/>
            </a:xfrm>
            <a:custGeom>
              <a:avLst/>
              <a:gdLst>
                <a:gd name="connsiteX0" fmla="*/ 160653 w 160293"/>
                <a:gd name="connsiteY0" fmla="*/ 136998 h 177790"/>
                <a:gd name="connsiteX1" fmla="*/ 154322 w 160293"/>
                <a:gd name="connsiteY1" fmla="*/ 136998 h 177790"/>
                <a:gd name="connsiteX2" fmla="*/ 149764 w 160293"/>
                <a:gd name="connsiteY2" fmla="*/ 155407 h 177790"/>
                <a:gd name="connsiteX3" fmla="*/ 133051 w 160293"/>
                <a:gd name="connsiteY3" fmla="*/ 161460 h 177790"/>
                <a:gd name="connsiteX4" fmla="*/ 112793 w 160293"/>
                <a:gd name="connsiteY4" fmla="*/ 161460 h 177790"/>
                <a:gd name="connsiteX5" fmla="*/ 135330 w 160293"/>
                <a:gd name="connsiteY5" fmla="*/ 118588 h 177790"/>
                <a:gd name="connsiteX6" fmla="*/ 157614 w 160293"/>
                <a:gd name="connsiteY6" fmla="*/ 63360 h 177790"/>
                <a:gd name="connsiteX7" fmla="*/ 80633 w 160293"/>
                <a:gd name="connsiteY7" fmla="*/ 62 h 177790"/>
                <a:gd name="connsiteX8" fmla="*/ 3398 w 160293"/>
                <a:gd name="connsiteY8" fmla="*/ 63360 h 177790"/>
                <a:gd name="connsiteX9" fmla="*/ 25682 w 160293"/>
                <a:gd name="connsiteY9" fmla="*/ 118588 h 177790"/>
                <a:gd name="connsiteX10" fmla="*/ 48220 w 160293"/>
                <a:gd name="connsiteY10" fmla="*/ 161460 h 177790"/>
                <a:gd name="connsiteX11" fmla="*/ 27961 w 160293"/>
                <a:gd name="connsiteY11" fmla="*/ 161460 h 177790"/>
                <a:gd name="connsiteX12" fmla="*/ 11248 w 160293"/>
                <a:gd name="connsiteY12" fmla="*/ 155659 h 177790"/>
                <a:gd name="connsiteX13" fmla="*/ 6690 w 160293"/>
                <a:gd name="connsiteY13" fmla="*/ 136998 h 177790"/>
                <a:gd name="connsiteX14" fmla="*/ 359 w 160293"/>
                <a:gd name="connsiteY14" fmla="*/ 136998 h 177790"/>
                <a:gd name="connsiteX15" fmla="*/ 8716 w 160293"/>
                <a:gd name="connsiteY15" fmla="*/ 177852 h 177790"/>
                <a:gd name="connsiteX16" fmla="*/ 49233 w 160293"/>
                <a:gd name="connsiteY16" fmla="*/ 177852 h 177790"/>
                <a:gd name="connsiteX17" fmla="*/ 55563 w 160293"/>
                <a:gd name="connsiteY17" fmla="*/ 172556 h 177790"/>
                <a:gd name="connsiteX18" fmla="*/ 41889 w 160293"/>
                <a:gd name="connsiteY18" fmla="*/ 116571 h 177790"/>
                <a:gd name="connsiteX19" fmla="*/ 29481 w 160293"/>
                <a:gd name="connsiteY19" fmla="*/ 63108 h 177790"/>
                <a:gd name="connsiteX20" fmla="*/ 80380 w 160293"/>
                <a:gd name="connsiteY20" fmla="*/ 5610 h 177790"/>
                <a:gd name="connsiteX21" fmla="*/ 131532 w 160293"/>
                <a:gd name="connsiteY21" fmla="*/ 63108 h 177790"/>
                <a:gd name="connsiteX22" fmla="*/ 117351 w 160293"/>
                <a:gd name="connsiteY22" fmla="*/ 121867 h 177790"/>
                <a:gd name="connsiteX23" fmla="*/ 105449 w 160293"/>
                <a:gd name="connsiteY23" fmla="*/ 172556 h 177790"/>
                <a:gd name="connsiteX24" fmla="*/ 112033 w 160293"/>
                <a:gd name="connsiteY24" fmla="*/ 177852 h 177790"/>
                <a:gd name="connsiteX25" fmla="*/ 152297 w 160293"/>
                <a:gd name="connsiteY25" fmla="*/ 177852 h 177790"/>
                <a:gd name="connsiteX26" fmla="*/ 160653 w 160293"/>
                <a:gd name="connsiteY26" fmla="*/ 136998 h 177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0293" h="177790">
                  <a:moveTo>
                    <a:pt x="160653" y="136998"/>
                  </a:moveTo>
                  <a:lnTo>
                    <a:pt x="154322" y="136998"/>
                  </a:lnTo>
                  <a:cubicBezTo>
                    <a:pt x="153056" y="143555"/>
                    <a:pt x="152043" y="149355"/>
                    <a:pt x="149764" y="155407"/>
                  </a:cubicBezTo>
                  <a:cubicBezTo>
                    <a:pt x="148498" y="159442"/>
                    <a:pt x="147738" y="161460"/>
                    <a:pt x="133051" y="161460"/>
                  </a:cubicBezTo>
                  <a:lnTo>
                    <a:pt x="112793" y="161460"/>
                  </a:lnTo>
                  <a:cubicBezTo>
                    <a:pt x="116085" y="147337"/>
                    <a:pt x="123935" y="135232"/>
                    <a:pt x="135330" y="118588"/>
                  </a:cubicBezTo>
                  <a:cubicBezTo>
                    <a:pt x="147232" y="100683"/>
                    <a:pt x="157614" y="83282"/>
                    <a:pt x="157614" y="63360"/>
                  </a:cubicBezTo>
                  <a:cubicBezTo>
                    <a:pt x="157614" y="28306"/>
                    <a:pt x="123429" y="62"/>
                    <a:pt x="80633" y="62"/>
                  </a:cubicBezTo>
                  <a:cubicBezTo>
                    <a:pt x="37078" y="62"/>
                    <a:pt x="3398" y="28811"/>
                    <a:pt x="3398" y="63360"/>
                  </a:cubicBezTo>
                  <a:cubicBezTo>
                    <a:pt x="3398" y="83282"/>
                    <a:pt x="13780" y="100683"/>
                    <a:pt x="25682" y="118588"/>
                  </a:cubicBezTo>
                  <a:cubicBezTo>
                    <a:pt x="36824" y="135232"/>
                    <a:pt x="44928" y="147337"/>
                    <a:pt x="48220" y="161460"/>
                  </a:cubicBezTo>
                  <a:lnTo>
                    <a:pt x="27961" y="161460"/>
                  </a:lnTo>
                  <a:cubicBezTo>
                    <a:pt x="13274" y="161460"/>
                    <a:pt x="12514" y="159442"/>
                    <a:pt x="11248" y="155659"/>
                  </a:cubicBezTo>
                  <a:cubicBezTo>
                    <a:pt x="9222" y="149859"/>
                    <a:pt x="7956" y="143302"/>
                    <a:pt x="6690" y="136998"/>
                  </a:cubicBezTo>
                  <a:lnTo>
                    <a:pt x="359" y="136998"/>
                  </a:lnTo>
                  <a:lnTo>
                    <a:pt x="8716" y="177852"/>
                  </a:lnTo>
                  <a:lnTo>
                    <a:pt x="49233" y="177852"/>
                  </a:lnTo>
                  <a:cubicBezTo>
                    <a:pt x="54804" y="177852"/>
                    <a:pt x="55563" y="177852"/>
                    <a:pt x="55563" y="172556"/>
                  </a:cubicBezTo>
                  <a:cubicBezTo>
                    <a:pt x="55563" y="154903"/>
                    <a:pt x="47713" y="132711"/>
                    <a:pt x="41889" y="116571"/>
                  </a:cubicBezTo>
                  <a:cubicBezTo>
                    <a:pt x="36571" y="101944"/>
                    <a:pt x="29481" y="82022"/>
                    <a:pt x="29481" y="63108"/>
                  </a:cubicBezTo>
                  <a:cubicBezTo>
                    <a:pt x="29481" y="22758"/>
                    <a:pt x="57336" y="5610"/>
                    <a:pt x="80380" y="5610"/>
                  </a:cubicBezTo>
                  <a:cubicBezTo>
                    <a:pt x="104690" y="5610"/>
                    <a:pt x="131532" y="23767"/>
                    <a:pt x="131532" y="63108"/>
                  </a:cubicBezTo>
                  <a:cubicBezTo>
                    <a:pt x="131532" y="82022"/>
                    <a:pt x="124695" y="101188"/>
                    <a:pt x="117351" y="121867"/>
                  </a:cubicBezTo>
                  <a:cubicBezTo>
                    <a:pt x="113553" y="132458"/>
                    <a:pt x="105449" y="155155"/>
                    <a:pt x="105449" y="172556"/>
                  </a:cubicBezTo>
                  <a:cubicBezTo>
                    <a:pt x="105449" y="177852"/>
                    <a:pt x="106209" y="177852"/>
                    <a:pt x="112033" y="177852"/>
                  </a:cubicBezTo>
                  <a:lnTo>
                    <a:pt x="152297" y="177852"/>
                  </a:lnTo>
                  <a:lnTo>
                    <a:pt x="160653" y="136998"/>
                  </a:lnTo>
                  <a:close/>
                </a:path>
              </a:pathLst>
            </a:custGeom>
            <a:grpFill/>
            <a:ln w="25418" cap="flat">
              <a:noFill/>
              <a:prstDash val="solid"/>
              <a:miter/>
            </a:ln>
          </p:spPr>
          <p:txBody>
            <a:bodyPr rtlCol="0" anchor="ctr"/>
            <a:lstStyle/>
            <a:p>
              <a:endParaRPr lang="en-US"/>
            </a:p>
          </p:txBody>
        </p:sp>
        <p:sp>
          <p:nvSpPr>
            <p:cNvPr id="1631" name="Freeform: Shape 1630">
              <a:extLst>
                <a:ext uri="{FF2B5EF4-FFF2-40B4-BE49-F238E27FC236}">
                  <a16:creationId xmlns:a16="http://schemas.microsoft.com/office/drawing/2014/main" id="{C3D7B779-51CD-6457-3A2F-4299F699F9AE}"/>
                </a:ext>
              </a:extLst>
            </p:cNvPr>
            <p:cNvSpPr/>
            <p:nvPr>
              <p:custDataLst>
                <p:tags r:id="rId43"/>
              </p:custDataLst>
            </p:nvPr>
          </p:nvSpPr>
          <p:spPr>
            <a:xfrm>
              <a:off x="11961938" y="3962318"/>
              <a:ext cx="154722" cy="146266"/>
            </a:xfrm>
            <a:custGeom>
              <a:avLst/>
              <a:gdLst>
                <a:gd name="connsiteX0" fmla="*/ 150281 w 154722"/>
                <a:gd name="connsiteY0" fmla="*/ 10653 h 146266"/>
                <a:gd name="connsiteX1" fmla="*/ 155093 w 154722"/>
                <a:gd name="connsiteY1" fmla="*/ 5105 h 146266"/>
                <a:gd name="connsiteX2" fmla="*/ 150028 w 154722"/>
                <a:gd name="connsiteY2" fmla="*/ 62 h 146266"/>
                <a:gd name="connsiteX3" fmla="*/ 145470 w 154722"/>
                <a:gd name="connsiteY3" fmla="*/ 1827 h 146266"/>
                <a:gd name="connsiteX4" fmla="*/ 5181 w 154722"/>
                <a:gd name="connsiteY4" fmla="*/ 67647 h 146266"/>
                <a:gd name="connsiteX5" fmla="*/ 370 w 154722"/>
                <a:gd name="connsiteY5" fmla="*/ 73195 h 146266"/>
                <a:gd name="connsiteX6" fmla="*/ 5181 w 154722"/>
                <a:gd name="connsiteY6" fmla="*/ 78743 h 146266"/>
                <a:gd name="connsiteX7" fmla="*/ 145470 w 154722"/>
                <a:gd name="connsiteY7" fmla="*/ 144563 h 146266"/>
                <a:gd name="connsiteX8" fmla="*/ 150028 w 154722"/>
                <a:gd name="connsiteY8" fmla="*/ 146329 h 146266"/>
                <a:gd name="connsiteX9" fmla="*/ 155093 w 154722"/>
                <a:gd name="connsiteY9" fmla="*/ 141285 h 146266"/>
                <a:gd name="connsiteX10" fmla="*/ 150281 w 154722"/>
                <a:gd name="connsiteY10" fmla="*/ 135737 h 146266"/>
                <a:gd name="connsiteX11" fmla="*/ 17336 w 154722"/>
                <a:gd name="connsiteY11" fmla="*/ 73195 h 146266"/>
                <a:gd name="connsiteX12" fmla="*/ 150281 w 154722"/>
                <a:gd name="connsiteY12" fmla="*/ 10653 h 14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722" h="146266">
                  <a:moveTo>
                    <a:pt x="150281" y="10653"/>
                  </a:moveTo>
                  <a:cubicBezTo>
                    <a:pt x="153320" y="9140"/>
                    <a:pt x="155093" y="7879"/>
                    <a:pt x="155093" y="5105"/>
                  </a:cubicBezTo>
                  <a:cubicBezTo>
                    <a:pt x="155093" y="2331"/>
                    <a:pt x="152814" y="62"/>
                    <a:pt x="150028" y="62"/>
                  </a:cubicBezTo>
                  <a:cubicBezTo>
                    <a:pt x="149268" y="62"/>
                    <a:pt x="148762" y="62"/>
                    <a:pt x="145470" y="1827"/>
                  </a:cubicBezTo>
                  <a:lnTo>
                    <a:pt x="5181" y="67647"/>
                  </a:lnTo>
                  <a:cubicBezTo>
                    <a:pt x="2396" y="68908"/>
                    <a:pt x="370" y="70169"/>
                    <a:pt x="370" y="73195"/>
                  </a:cubicBezTo>
                  <a:cubicBezTo>
                    <a:pt x="370" y="76221"/>
                    <a:pt x="2396" y="77482"/>
                    <a:pt x="5181" y="78743"/>
                  </a:cubicBezTo>
                  <a:lnTo>
                    <a:pt x="145470" y="144563"/>
                  </a:lnTo>
                  <a:cubicBezTo>
                    <a:pt x="148762" y="146329"/>
                    <a:pt x="149268" y="146329"/>
                    <a:pt x="150028" y="146329"/>
                  </a:cubicBezTo>
                  <a:cubicBezTo>
                    <a:pt x="152814" y="146329"/>
                    <a:pt x="155093" y="144059"/>
                    <a:pt x="155093" y="141285"/>
                  </a:cubicBezTo>
                  <a:cubicBezTo>
                    <a:pt x="155093" y="138511"/>
                    <a:pt x="153320" y="137250"/>
                    <a:pt x="150281" y="135737"/>
                  </a:cubicBezTo>
                  <a:lnTo>
                    <a:pt x="17336" y="73195"/>
                  </a:lnTo>
                  <a:lnTo>
                    <a:pt x="150281" y="10653"/>
                  </a:lnTo>
                  <a:close/>
                </a:path>
              </a:pathLst>
            </a:custGeom>
            <a:grpFill/>
            <a:ln w="25418" cap="flat">
              <a:noFill/>
              <a:prstDash val="solid"/>
              <a:miter/>
            </a:ln>
          </p:spPr>
          <p:txBody>
            <a:bodyPr rtlCol="0" anchor="ctr"/>
            <a:lstStyle/>
            <a:p>
              <a:endParaRPr lang="en-US"/>
            </a:p>
          </p:txBody>
        </p:sp>
        <p:sp>
          <p:nvSpPr>
            <p:cNvPr id="1632" name="Freeform: Shape 1631">
              <a:extLst>
                <a:ext uri="{FF2B5EF4-FFF2-40B4-BE49-F238E27FC236}">
                  <a16:creationId xmlns:a16="http://schemas.microsoft.com/office/drawing/2014/main" id="{39B8637A-7813-B467-7536-BFB9D1EEF552}"/>
                </a:ext>
              </a:extLst>
            </p:cNvPr>
            <p:cNvSpPr/>
            <p:nvPr>
              <p:custDataLst>
                <p:tags r:id="rId44"/>
              </p:custDataLst>
            </p:nvPr>
          </p:nvSpPr>
          <p:spPr>
            <a:xfrm>
              <a:off x="12226844" y="3926255"/>
              <a:ext cx="250949" cy="177790"/>
            </a:xfrm>
            <a:custGeom>
              <a:avLst/>
              <a:gdLst>
                <a:gd name="connsiteX0" fmla="*/ 226008 w 250949"/>
                <a:gd name="connsiteY0" fmla="*/ 24776 h 177790"/>
                <a:gd name="connsiteX1" fmla="*/ 251331 w 250949"/>
                <a:gd name="connsiteY1" fmla="*/ 7879 h 177790"/>
                <a:gd name="connsiteX2" fmla="*/ 251331 w 250949"/>
                <a:gd name="connsiteY2" fmla="*/ 62 h 177790"/>
                <a:gd name="connsiteX3" fmla="*/ 228287 w 250949"/>
                <a:gd name="connsiteY3" fmla="*/ 818 h 177790"/>
                <a:gd name="connsiteX4" fmla="*/ 198153 w 250949"/>
                <a:gd name="connsiteY4" fmla="*/ 62 h 177790"/>
                <a:gd name="connsiteX5" fmla="*/ 198153 w 250949"/>
                <a:gd name="connsiteY5" fmla="*/ 7879 h 177790"/>
                <a:gd name="connsiteX6" fmla="*/ 220183 w 250949"/>
                <a:gd name="connsiteY6" fmla="*/ 21245 h 177790"/>
                <a:gd name="connsiteX7" fmla="*/ 218917 w 250949"/>
                <a:gd name="connsiteY7" fmla="*/ 26289 h 177790"/>
                <a:gd name="connsiteX8" fmla="*/ 180933 w 250949"/>
                <a:gd name="connsiteY8" fmla="*/ 142798 h 177790"/>
                <a:gd name="connsiteX9" fmla="*/ 140416 w 250949"/>
                <a:gd name="connsiteY9" fmla="*/ 19228 h 177790"/>
                <a:gd name="connsiteX10" fmla="*/ 139657 w 250949"/>
                <a:gd name="connsiteY10" fmla="*/ 15445 h 177790"/>
                <a:gd name="connsiteX11" fmla="*/ 160928 w 250949"/>
                <a:gd name="connsiteY11" fmla="*/ 7879 h 177790"/>
                <a:gd name="connsiteX12" fmla="*/ 160928 w 250949"/>
                <a:gd name="connsiteY12" fmla="*/ 62 h 177790"/>
                <a:gd name="connsiteX13" fmla="*/ 124969 w 250949"/>
                <a:gd name="connsiteY13" fmla="*/ 818 h 177790"/>
                <a:gd name="connsiteX14" fmla="*/ 94076 w 250949"/>
                <a:gd name="connsiteY14" fmla="*/ 62 h 177790"/>
                <a:gd name="connsiteX15" fmla="*/ 94076 w 250949"/>
                <a:gd name="connsiteY15" fmla="*/ 7879 h 177790"/>
                <a:gd name="connsiteX16" fmla="*/ 116866 w 250949"/>
                <a:gd name="connsiteY16" fmla="*/ 16958 h 177790"/>
                <a:gd name="connsiteX17" fmla="*/ 122437 w 250949"/>
                <a:gd name="connsiteY17" fmla="*/ 34611 h 177790"/>
                <a:gd name="connsiteX18" fmla="*/ 87238 w 250949"/>
                <a:gd name="connsiteY18" fmla="*/ 142798 h 177790"/>
                <a:gd name="connsiteX19" fmla="*/ 46469 w 250949"/>
                <a:gd name="connsiteY19" fmla="*/ 18723 h 177790"/>
                <a:gd name="connsiteX20" fmla="*/ 45962 w 250949"/>
                <a:gd name="connsiteY20" fmla="*/ 15445 h 177790"/>
                <a:gd name="connsiteX21" fmla="*/ 67233 w 250949"/>
                <a:gd name="connsiteY21" fmla="*/ 7879 h 177790"/>
                <a:gd name="connsiteX22" fmla="*/ 67233 w 250949"/>
                <a:gd name="connsiteY22" fmla="*/ 62 h 177790"/>
                <a:gd name="connsiteX23" fmla="*/ 31275 w 250949"/>
                <a:gd name="connsiteY23" fmla="*/ 818 h 177790"/>
                <a:gd name="connsiteX24" fmla="*/ 381 w 250949"/>
                <a:gd name="connsiteY24" fmla="*/ 62 h 177790"/>
                <a:gd name="connsiteX25" fmla="*/ 381 w 250949"/>
                <a:gd name="connsiteY25" fmla="*/ 7879 h 177790"/>
                <a:gd name="connsiteX26" fmla="*/ 23425 w 250949"/>
                <a:gd name="connsiteY26" fmla="*/ 18471 h 177790"/>
                <a:gd name="connsiteX27" fmla="*/ 74070 w 250949"/>
                <a:gd name="connsiteY27" fmla="*/ 173060 h 177790"/>
                <a:gd name="connsiteX28" fmla="*/ 78882 w 250949"/>
                <a:gd name="connsiteY28" fmla="*/ 177852 h 177790"/>
                <a:gd name="connsiteX29" fmla="*/ 83946 w 250949"/>
                <a:gd name="connsiteY29" fmla="*/ 172808 h 177790"/>
                <a:gd name="connsiteX30" fmla="*/ 125729 w 250949"/>
                <a:gd name="connsiteY30" fmla="*/ 44698 h 177790"/>
                <a:gd name="connsiteX31" fmla="*/ 167765 w 250949"/>
                <a:gd name="connsiteY31" fmla="*/ 173060 h 177790"/>
                <a:gd name="connsiteX32" fmla="*/ 172576 w 250949"/>
                <a:gd name="connsiteY32" fmla="*/ 177852 h 177790"/>
                <a:gd name="connsiteX33" fmla="*/ 177641 w 250949"/>
                <a:gd name="connsiteY33" fmla="*/ 172808 h 177790"/>
                <a:gd name="connsiteX34" fmla="*/ 226008 w 250949"/>
                <a:gd name="connsiteY34" fmla="*/ 24776 h 177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50949" h="177790">
                  <a:moveTo>
                    <a:pt x="226008" y="24776"/>
                  </a:moveTo>
                  <a:cubicBezTo>
                    <a:pt x="230566" y="10401"/>
                    <a:pt x="241455" y="7879"/>
                    <a:pt x="251331" y="7879"/>
                  </a:cubicBezTo>
                  <a:lnTo>
                    <a:pt x="251331" y="62"/>
                  </a:lnTo>
                  <a:cubicBezTo>
                    <a:pt x="243734" y="566"/>
                    <a:pt x="235884" y="818"/>
                    <a:pt x="228287" y="818"/>
                  </a:cubicBezTo>
                  <a:cubicBezTo>
                    <a:pt x="220943" y="818"/>
                    <a:pt x="204737" y="314"/>
                    <a:pt x="198153" y="62"/>
                  </a:cubicBezTo>
                  <a:lnTo>
                    <a:pt x="198153" y="7879"/>
                  </a:lnTo>
                  <a:cubicBezTo>
                    <a:pt x="215119" y="8131"/>
                    <a:pt x="220183" y="16454"/>
                    <a:pt x="220183" y="21245"/>
                  </a:cubicBezTo>
                  <a:cubicBezTo>
                    <a:pt x="220183" y="22758"/>
                    <a:pt x="219424" y="24776"/>
                    <a:pt x="218917" y="26289"/>
                  </a:cubicBezTo>
                  <a:lnTo>
                    <a:pt x="180933" y="142798"/>
                  </a:lnTo>
                  <a:lnTo>
                    <a:pt x="140416" y="19228"/>
                  </a:lnTo>
                  <a:cubicBezTo>
                    <a:pt x="140163" y="18219"/>
                    <a:pt x="139657" y="16706"/>
                    <a:pt x="139657" y="15445"/>
                  </a:cubicBezTo>
                  <a:cubicBezTo>
                    <a:pt x="139657" y="7879"/>
                    <a:pt x="154344" y="7879"/>
                    <a:pt x="160928" y="7879"/>
                  </a:cubicBezTo>
                  <a:lnTo>
                    <a:pt x="160928" y="62"/>
                  </a:lnTo>
                  <a:cubicBezTo>
                    <a:pt x="151812" y="818"/>
                    <a:pt x="134592" y="818"/>
                    <a:pt x="124969" y="818"/>
                  </a:cubicBezTo>
                  <a:cubicBezTo>
                    <a:pt x="115347" y="818"/>
                    <a:pt x="104458" y="314"/>
                    <a:pt x="94076" y="62"/>
                  </a:cubicBezTo>
                  <a:lnTo>
                    <a:pt x="94076" y="7879"/>
                  </a:lnTo>
                  <a:cubicBezTo>
                    <a:pt x="108510" y="7879"/>
                    <a:pt x="113827" y="7879"/>
                    <a:pt x="116866" y="16958"/>
                  </a:cubicBezTo>
                  <a:lnTo>
                    <a:pt x="122437" y="34611"/>
                  </a:lnTo>
                  <a:lnTo>
                    <a:pt x="87238" y="142798"/>
                  </a:lnTo>
                  <a:lnTo>
                    <a:pt x="46469" y="18723"/>
                  </a:lnTo>
                  <a:cubicBezTo>
                    <a:pt x="46215" y="17967"/>
                    <a:pt x="45962" y="16201"/>
                    <a:pt x="45962" y="15445"/>
                  </a:cubicBezTo>
                  <a:cubicBezTo>
                    <a:pt x="45962" y="7879"/>
                    <a:pt x="60649" y="7879"/>
                    <a:pt x="67233" y="7879"/>
                  </a:cubicBezTo>
                  <a:lnTo>
                    <a:pt x="67233" y="62"/>
                  </a:lnTo>
                  <a:cubicBezTo>
                    <a:pt x="58117" y="818"/>
                    <a:pt x="40898" y="818"/>
                    <a:pt x="31275" y="818"/>
                  </a:cubicBezTo>
                  <a:cubicBezTo>
                    <a:pt x="21652" y="818"/>
                    <a:pt x="10763" y="314"/>
                    <a:pt x="381" y="62"/>
                  </a:cubicBezTo>
                  <a:lnTo>
                    <a:pt x="381" y="7879"/>
                  </a:lnTo>
                  <a:cubicBezTo>
                    <a:pt x="19373" y="7879"/>
                    <a:pt x="20386" y="9140"/>
                    <a:pt x="23425" y="18471"/>
                  </a:cubicBezTo>
                  <a:lnTo>
                    <a:pt x="74070" y="173060"/>
                  </a:lnTo>
                  <a:cubicBezTo>
                    <a:pt x="74830" y="175330"/>
                    <a:pt x="75590" y="177852"/>
                    <a:pt x="78882" y="177852"/>
                  </a:cubicBezTo>
                  <a:cubicBezTo>
                    <a:pt x="82427" y="177852"/>
                    <a:pt x="82933" y="176086"/>
                    <a:pt x="83946" y="172808"/>
                  </a:cubicBezTo>
                  <a:lnTo>
                    <a:pt x="125729" y="44698"/>
                  </a:lnTo>
                  <a:lnTo>
                    <a:pt x="167765" y="173060"/>
                  </a:lnTo>
                  <a:cubicBezTo>
                    <a:pt x="168525" y="175330"/>
                    <a:pt x="169284" y="177852"/>
                    <a:pt x="172576" y="177852"/>
                  </a:cubicBezTo>
                  <a:cubicBezTo>
                    <a:pt x="176122" y="177852"/>
                    <a:pt x="176628" y="176086"/>
                    <a:pt x="177641" y="172808"/>
                  </a:cubicBezTo>
                  <a:lnTo>
                    <a:pt x="226008" y="24776"/>
                  </a:lnTo>
                  <a:close/>
                </a:path>
              </a:pathLst>
            </a:custGeom>
            <a:grpFill/>
            <a:ln w="25418" cap="flat">
              <a:noFill/>
              <a:prstDash val="solid"/>
              <a:miter/>
            </a:ln>
          </p:spPr>
          <p:txBody>
            <a:bodyPr rtlCol="0" anchor="ctr"/>
            <a:lstStyle/>
            <a:p>
              <a:endParaRPr lang="en-US"/>
            </a:p>
          </p:txBody>
        </p:sp>
        <p:sp>
          <p:nvSpPr>
            <p:cNvPr id="1633" name="Freeform: Shape 1632">
              <a:extLst>
                <a:ext uri="{FF2B5EF4-FFF2-40B4-BE49-F238E27FC236}">
                  <a16:creationId xmlns:a16="http://schemas.microsoft.com/office/drawing/2014/main" id="{3B7C82C4-43DB-4A33-14D8-9053A0E9542C}"/>
                </a:ext>
              </a:extLst>
            </p:cNvPr>
            <p:cNvSpPr/>
            <p:nvPr>
              <p:custDataLst>
                <p:tags r:id="rId45"/>
              </p:custDataLst>
            </p:nvPr>
          </p:nvSpPr>
          <p:spPr>
            <a:xfrm>
              <a:off x="12490652" y="3923481"/>
              <a:ext cx="127374" cy="175016"/>
            </a:xfrm>
            <a:custGeom>
              <a:avLst/>
              <a:gdLst>
                <a:gd name="connsiteX0" fmla="*/ 20143 w 127374"/>
                <a:gd name="connsiteY0" fmla="*/ 155912 h 175016"/>
                <a:gd name="connsiteX1" fmla="*/ 391 w 127374"/>
                <a:gd name="connsiteY1" fmla="*/ 167260 h 175016"/>
                <a:gd name="connsiteX2" fmla="*/ 391 w 127374"/>
                <a:gd name="connsiteY2" fmla="*/ 175078 h 175016"/>
                <a:gd name="connsiteX3" fmla="*/ 29006 w 127374"/>
                <a:gd name="connsiteY3" fmla="*/ 174321 h 175016"/>
                <a:gd name="connsiteX4" fmla="*/ 57368 w 127374"/>
                <a:gd name="connsiteY4" fmla="*/ 175078 h 175016"/>
                <a:gd name="connsiteX5" fmla="*/ 57368 w 127374"/>
                <a:gd name="connsiteY5" fmla="*/ 167260 h 175016"/>
                <a:gd name="connsiteX6" fmla="*/ 37616 w 127374"/>
                <a:gd name="connsiteY6" fmla="*/ 155912 h 175016"/>
                <a:gd name="connsiteX7" fmla="*/ 37616 w 127374"/>
                <a:gd name="connsiteY7" fmla="*/ 109510 h 175016"/>
                <a:gd name="connsiteX8" fmla="*/ 71802 w 127374"/>
                <a:gd name="connsiteY8" fmla="*/ 69160 h 175016"/>
                <a:gd name="connsiteX9" fmla="*/ 90541 w 127374"/>
                <a:gd name="connsiteY9" fmla="*/ 97153 h 175016"/>
                <a:gd name="connsiteX10" fmla="*/ 90541 w 127374"/>
                <a:gd name="connsiteY10" fmla="*/ 155912 h 175016"/>
                <a:gd name="connsiteX11" fmla="*/ 70789 w 127374"/>
                <a:gd name="connsiteY11" fmla="*/ 167260 h 175016"/>
                <a:gd name="connsiteX12" fmla="*/ 70789 w 127374"/>
                <a:gd name="connsiteY12" fmla="*/ 175078 h 175016"/>
                <a:gd name="connsiteX13" fmla="*/ 99404 w 127374"/>
                <a:gd name="connsiteY13" fmla="*/ 174321 h 175016"/>
                <a:gd name="connsiteX14" fmla="*/ 127765 w 127374"/>
                <a:gd name="connsiteY14" fmla="*/ 175078 h 175016"/>
                <a:gd name="connsiteX15" fmla="*/ 127765 w 127374"/>
                <a:gd name="connsiteY15" fmla="*/ 167260 h 175016"/>
                <a:gd name="connsiteX16" fmla="*/ 108013 w 127374"/>
                <a:gd name="connsiteY16" fmla="*/ 159694 h 175016"/>
                <a:gd name="connsiteX17" fmla="*/ 108013 w 127374"/>
                <a:gd name="connsiteY17" fmla="*/ 111527 h 175016"/>
                <a:gd name="connsiteX18" fmla="*/ 100163 w 127374"/>
                <a:gd name="connsiteY18" fmla="*/ 72943 h 175016"/>
                <a:gd name="connsiteX19" fmla="*/ 73574 w 127374"/>
                <a:gd name="connsiteY19" fmla="*/ 63612 h 175016"/>
                <a:gd name="connsiteX20" fmla="*/ 36856 w 127374"/>
                <a:gd name="connsiteY20" fmla="*/ 88326 h 175016"/>
                <a:gd name="connsiteX21" fmla="*/ 36856 w 127374"/>
                <a:gd name="connsiteY21" fmla="*/ 62 h 175016"/>
                <a:gd name="connsiteX22" fmla="*/ 391 w 127374"/>
                <a:gd name="connsiteY22" fmla="*/ 2836 h 175016"/>
                <a:gd name="connsiteX23" fmla="*/ 391 w 127374"/>
                <a:gd name="connsiteY23" fmla="*/ 10653 h 175016"/>
                <a:gd name="connsiteX24" fmla="*/ 20143 w 127374"/>
                <a:gd name="connsiteY24" fmla="*/ 24776 h 175016"/>
                <a:gd name="connsiteX25" fmla="*/ 20143 w 127374"/>
                <a:gd name="connsiteY25" fmla="*/ 155912 h 17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7374" h="175016">
                  <a:moveTo>
                    <a:pt x="20143" y="155912"/>
                  </a:moveTo>
                  <a:cubicBezTo>
                    <a:pt x="20143" y="167260"/>
                    <a:pt x="17357" y="167260"/>
                    <a:pt x="391" y="167260"/>
                  </a:cubicBezTo>
                  <a:lnTo>
                    <a:pt x="391" y="175078"/>
                  </a:lnTo>
                  <a:cubicBezTo>
                    <a:pt x="9254" y="174825"/>
                    <a:pt x="22169" y="174321"/>
                    <a:pt x="29006" y="174321"/>
                  </a:cubicBezTo>
                  <a:cubicBezTo>
                    <a:pt x="35590" y="174321"/>
                    <a:pt x="48758" y="174825"/>
                    <a:pt x="57368" y="175078"/>
                  </a:cubicBezTo>
                  <a:lnTo>
                    <a:pt x="57368" y="167260"/>
                  </a:lnTo>
                  <a:cubicBezTo>
                    <a:pt x="40401" y="167260"/>
                    <a:pt x="37616" y="167260"/>
                    <a:pt x="37616" y="155912"/>
                  </a:cubicBezTo>
                  <a:lnTo>
                    <a:pt x="37616" y="109510"/>
                  </a:lnTo>
                  <a:cubicBezTo>
                    <a:pt x="37616" y="83282"/>
                    <a:pt x="55595" y="69160"/>
                    <a:pt x="71802" y="69160"/>
                  </a:cubicBezTo>
                  <a:cubicBezTo>
                    <a:pt x="87755" y="69160"/>
                    <a:pt x="90541" y="82778"/>
                    <a:pt x="90541" y="97153"/>
                  </a:cubicBezTo>
                  <a:lnTo>
                    <a:pt x="90541" y="155912"/>
                  </a:lnTo>
                  <a:cubicBezTo>
                    <a:pt x="90541" y="167260"/>
                    <a:pt x="87755" y="167260"/>
                    <a:pt x="70789" y="167260"/>
                  </a:cubicBezTo>
                  <a:lnTo>
                    <a:pt x="70789" y="175078"/>
                  </a:lnTo>
                  <a:cubicBezTo>
                    <a:pt x="79652" y="174825"/>
                    <a:pt x="92566" y="174321"/>
                    <a:pt x="99404" y="174321"/>
                  </a:cubicBezTo>
                  <a:cubicBezTo>
                    <a:pt x="105988" y="174321"/>
                    <a:pt x="119155" y="174825"/>
                    <a:pt x="127765" y="175078"/>
                  </a:cubicBezTo>
                  <a:lnTo>
                    <a:pt x="127765" y="167260"/>
                  </a:lnTo>
                  <a:cubicBezTo>
                    <a:pt x="114597" y="167260"/>
                    <a:pt x="108267" y="167260"/>
                    <a:pt x="108013" y="159694"/>
                  </a:cubicBezTo>
                  <a:lnTo>
                    <a:pt x="108013" y="111527"/>
                  </a:lnTo>
                  <a:cubicBezTo>
                    <a:pt x="108013" y="89839"/>
                    <a:pt x="108013" y="82022"/>
                    <a:pt x="100163" y="72943"/>
                  </a:cubicBezTo>
                  <a:cubicBezTo>
                    <a:pt x="96618" y="68656"/>
                    <a:pt x="88262" y="63612"/>
                    <a:pt x="73574" y="63612"/>
                  </a:cubicBezTo>
                  <a:cubicBezTo>
                    <a:pt x="52303" y="63612"/>
                    <a:pt x="41161" y="78743"/>
                    <a:pt x="36856" y="88326"/>
                  </a:cubicBezTo>
                  <a:lnTo>
                    <a:pt x="36856" y="62"/>
                  </a:lnTo>
                  <a:lnTo>
                    <a:pt x="391" y="2836"/>
                  </a:lnTo>
                  <a:lnTo>
                    <a:pt x="391" y="10653"/>
                  </a:lnTo>
                  <a:cubicBezTo>
                    <a:pt x="18117" y="10653"/>
                    <a:pt x="20143" y="12419"/>
                    <a:pt x="20143" y="24776"/>
                  </a:cubicBezTo>
                  <a:lnTo>
                    <a:pt x="20143" y="155912"/>
                  </a:lnTo>
                  <a:close/>
                </a:path>
              </a:pathLst>
            </a:custGeom>
            <a:grpFill/>
            <a:ln w="25418" cap="flat">
              <a:noFill/>
              <a:prstDash val="solid"/>
              <a:miter/>
            </a:ln>
          </p:spPr>
          <p:txBody>
            <a:bodyPr rtlCol="0" anchor="ctr"/>
            <a:lstStyle/>
            <a:p>
              <a:endParaRPr lang="en-US"/>
            </a:p>
          </p:txBody>
        </p:sp>
        <p:sp>
          <p:nvSpPr>
            <p:cNvPr id="1634" name="Freeform: Shape 1633">
              <a:extLst>
                <a:ext uri="{FF2B5EF4-FFF2-40B4-BE49-F238E27FC236}">
                  <a16:creationId xmlns:a16="http://schemas.microsoft.com/office/drawing/2014/main" id="{3D45380F-87C0-A6CD-60CC-2E8978864E4B}"/>
                </a:ext>
              </a:extLst>
            </p:cNvPr>
            <p:cNvSpPr/>
            <p:nvPr>
              <p:custDataLst>
                <p:tags r:id="rId46"/>
              </p:custDataLst>
            </p:nvPr>
          </p:nvSpPr>
          <p:spPr>
            <a:xfrm>
              <a:off x="12630323" y="3985519"/>
              <a:ext cx="112180" cy="115752"/>
            </a:xfrm>
            <a:custGeom>
              <a:avLst/>
              <a:gdLst>
                <a:gd name="connsiteX0" fmla="*/ 112577 w 112180"/>
                <a:gd name="connsiteY0" fmla="*/ 59073 h 115752"/>
                <a:gd name="connsiteX1" fmla="*/ 56613 w 112180"/>
                <a:gd name="connsiteY1" fmla="*/ 62 h 115752"/>
                <a:gd name="connsiteX2" fmla="*/ 397 w 112180"/>
                <a:gd name="connsiteY2" fmla="*/ 59073 h 115752"/>
                <a:gd name="connsiteX3" fmla="*/ 56360 w 112180"/>
                <a:gd name="connsiteY3" fmla="*/ 115814 h 115752"/>
                <a:gd name="connsiteX4" fmla="*/ 112577 w 112180"/>
                <a:gd name="connsiteY4" fmla="*/ 59073 h 115752"/>
                <a:gd name="connsiteX5" fmla="*/ 56613 w 112180"/>
                <a:gd name="connsiteY5" fmla="*/ 109510 h 115752"/>
                <a:gd name="connsiteX6" fmla="*/ 27745 w 112180"/>
                <a:gd name="connsiteY6" fmla="*/ 92613 h 115752"/>
                <a:gd name="connsiteX7" fmla="*/ 21415 w 112180"/>
                <a:gd name="connsiteY7" fmla="*/ 57055 h 115752"/>
                <a:gd name="connsiteX8" fmla="*/ 27492 w 112180"/>
                <a:gd name="connsiteY8" fmla="*/ 22506 h 115752"/>
                <a:gd name="connsiteX9" fmla="*/ 56360 w 112180"/>
                <a:gd name="connsiteY9" fmla="*/ 5610 h 115752"/>
                <a:gd name="connsiteX10" fmla="*/ 84975 w 112180"/>
                <a:gd name="connsiteY10" fmla="*/ 22002 h 115752"/>
                <a:gd name="connsiteX11" fmla="*/ 91559 w 112180"/>
                <a:gd name="connsiteY11" fmla="*/ 57055 h 115752"/>
                <a:gd name="connsiteX12" fmla="*/ 85988 w 112180"/>
                <a:gd name="connsiteY12" fmla="*/ 90848 h 115752"/>
                <a:gd name="connsiteX13" fmla="*/ 56613 w 112180"/>
                <a:gd name="connsiteY13" fmla="*/ 109510 h 11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180" h="115752">
                  <a:moveTo>
                    <a:pt x="112577" y="59073"/>
                  </a:moveTo>
                  <a:cubicBezTo>
                    <a:pt x="112577" y="26793"/>
                    <a:pt x="87254" y="62"/>
                    <a:pt x="56613" y="62"/>
                  </a:cubicBezTo>
                  <a:cubicBezTo>
                    <a:pt x="24960" y="62"/>
                    <a:pt x="397" y="27550"/>
                    <a:pt x="397" y="59073"/>
                  </a:cubicBezTo>
                  <a:cubicBezTo>
                    <a:pt x="397" y="91605"/>
                    <a:pt x="26732" y="115814"/>
                    <a:pt x="56360" y="115814"/>
                  </a:cubicBezTo>
                  <a:cubicBezTo>
                    <a:pt x="87001" y="115814"/>
                    <a:pt x="112577" y="91100"/>
                    <a:pt x="112577" y="59073"/>
                  </a:cubicBezTo>
                  <a:close/>
                  <a:moveTo>
                    <a:pt x="56613" y="109510"/>
                  </a:moveTo>
                  <a:cubicBezTo>
                    <a:pt x="45725" y="109510"/>
                    <a:pt x="34583" y="104214"/>
                    <a:pt x="27745" y="92613"/>
                  </a:cubicBezTo>
                  <a:cubicBezTo>
                    <a:pt x="21415" y="81517"/>
                    <a:pt x="21415" y="66134"/>
                    <a:pt x="21415" y="57055"/>
                  </a:cubicBezTo>
                  <a:cubicBezTo>
                    <a:pt x="21415" y="47220"/>
                    <a:pt x="21415" y="33602"/>
                    <a:pt x="27492" y="22506"/>
                  </a:cubicBezTo>
                  <a:cubicBezTo>
                    <a:pt x="34329" y="10906"/>
                    <a:pt x="46231" y="5610"/>
                    <a:pt x="56360" y="5610"/>
                  </a:cubicBezTo>
                  <a:cubicBezTo>
                    <a:pt x="67502" y="5610"/>
                    <a:pt x="78391" y="11158"/>
                    <a:pt x="84975" y="22002"/>
                  </a:cubicBezTo>
                  <a:cubicBezTo>
                    <a:pt x="91559" y="32846"/>
                    <a:pt x="91559" y="47472"/>
                    <a:pt x="91559" y="57055"/>
                  </a:cubicBezTo>
                  <a:cubicBezTo>
                    <a:pt x="91559" y="66134"/>
                    <a:pt x="91559" y="79752"/>
                    <a:pt x="85988" y="90848"/>
                  </a:cubicBezTo>
                  <a:cubicBezTo>
                    <a:pt x="80417" y="102196"/>
                    <a:pt x="69275" y="109510"/>
                    <a:pt x="56613" y="109510"/>
                  </a:cubicBezTo>
                  <a:close/>
                </a:path>
              </a:pathLst>
            </a:custGeom>
            <a:grpFill/>
            <a:ln w="25418" cap="flat">
              <a:noFill/>
              <a:prstDash val="solid"/>
              <a:miter/>
            </a:ln>
          </p:spPr>
          <p:txBody>
            <a:bodyPr rtlCol="0" anchor="ctr"/>
            <a:lstStyle/>
            <a:p>
              <a:endParaRPr lang="en-US"/>
            </a:p>
          </p:txBody>
        </p:sp>
        <p:sp>
          <p:nvSpPr>
            <p:cNvPr id="1635" name="Freeform: Shape 1634">
              <a:extLst>
                <a:ext uri="{FF2B5EF4-FFF2-40B4-BE49-F238E27FC236}">
                  <a16:creationId xmlns:a16="http://schemas.microsoft.com/office/drawing/2014/main" id="{E2BBB7DF-A774-FFD6-D2D5-6971E1C51949}"/>
                </a:ext>
              </a:extLst>
            </p:cNvPr>
            <p:cNvSpPr/>
            <p:nvPr>
              <p:custDataLst>
                <p:tags r:id="rId47"/>
              </p:custDataLst>
            </p:nvPr>
          </p:nvSpPr>
          <p:spPr>
            <a:xfrm>
              <a:off x="12758204" y="3923481"/>
              <a:ext cx="56216" cy="175016"/>
            </a:xfrm>
            <a:custGeom>
              <a:avLst/>
              <a:gdLst>
                <a:gd name="connsiteX0" fmla="*/ 36867 w 56216"/>
                <a:gd name="connsiteY0" fmla="*/ 62 h 175016"/>
                <a:gd name="connsiteX1" fmla="*/ 402 w 56216"/>
                <a:gd name="connsiteY1" fmla="*/ 2836 h 175016"/>
                <a:gd name="connsiteX2" fmla="*/ 402 w 56216"/>
                <a:gd name="connsiteY2" fmla="*/ 10653 h 175016"/>
                <a:gd name="connsiteX3" fmla="*/ 20154 w 56216"/>
                <a:gd name="connsiteY3" fmla="*/ 24776 h 175016"/>
                <a:gd name="connsiteX4" fmla="*/ 20154 w 56216"/>
                <a:gd name="connsiteY4" fmla="*/ 155912 h 175016"/>
                <a:gd name="connsiteX5" fmla="*/ 402 w 56216"/>
                <a:gd name="connsiteY5" fmla="*/ 167260 h 175016"/>
                <a:gd name="connsiteX6" fmla="*/ 402 w 56216"/>
                <a:gd name="connsiteY6" fmla="*/ 175078 h 175016"/>
                <a:gd name="connsiteX7" fmla="*/ 28510 w 56216"/>
                <a:gd name="connsiteY7" fmla="*/ 174321 h 175016"/>
                <a:gd name="connsiteX8" fmla="*/ 56618 w 56216"/>
                <a:gd name="connsiteY8" fmla="*/ 175078 h 175016"/>
                <a:gd name="connsiteX9" fmla="*/ 56618 w 56216"/>
                <a:gd name="connsiteY9" fmla="*/ 167260 h 175016"/>
                <a:gd name="connsiteX10" fmla="*/ 36867 w 56216"/>
                <a:gd name="connsiteY10" fmla="*/ 155912 h 175016"/>
                <a:gd name="connsiteX11" fmla="*/ 36867 w 56216"/>
                <a:gd name="connsiteY11" fmla="*/ 62 h 17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216" h="175016">
                  <a:moveTo>
                    <a:pt x="36867" y="62"/>
                  </a:moveTo>
                  <a:lnTo>
                    <a:pt x="402" y="2836"/>
                  </a:lnTo>
                  <a:lnTo>
                    <a:pt x="402" y="10653"/>
                  </a:lnTo>
                  <a:cubicBezTo>
                    <a:pt x="18128" y="10653"/>
                    <a:pt x="20154" y="12419"/>
                    <a:pt x="20154" y="24776"/>
                  </a:cubicBezTo>
                  <a:lnTo>
                    <a:pt x="20154" y="155912"/>
                  </a:lnTo>
                  <a:cubicBezTo>
                    <a:pt x="20154" y="167260"/>
                    <a:pt x="17368" y="167260"/>
                    <a:pt x="402" y="167260"/>
                  </a:cubicBezTo>
                  <a:lnTo>
                    <a:pt x="402" y="175078"/>
                  </a:lnTo>
                  <a:cubicBezTo>
                    <a:pt x="8758" y="174825"/>
                    <a:pt x="22179" y="174321"/>
                    <a:pt x="28510" y="174321"/>
                  </a:cubicBezTo>
                  <a:cubicBezTo>
                    <a:pt x="34841" y="174321"/>
                    <a:pt x="47249" y="174825"/>
                    <a:pt x="56618" y="175078"/>
                  </a:cubicBezTo>
                  <a:lnTo>
                    <a:pt x="56618" y="167260"/>
                  </a:lnTo>
                  <a:cubicBezTo>
                    <a:pt x="39652" y="167260"/>
                    <a:pt x="36867" y="167260"/>
                    <a:pt x="36867" y="155912"/>
                  </a:cubicBezTo>
                  <a:lnTo>
                    <a:pt x="36867" y="62"/>
                  </a:lnTo>
                  <a:close/>
                </a:path>
              </a:pathLst>
            </a:custGeom>
            <a:grpFill/>
            <a:ln w="25418" cap="flat">
              <a:noFill/>
              <a:prstDash val="solid"/>
              <a:miter/>
            </a:ln>
          </p:spPr>
          <p:txBody>
            <a:bodyPr rtlCol="0" anchor="ctr"/>
            <a:lstStyle/>
            <a:p>
              <a:endParaRPr lang="en-US"/>
            </a:p>
          </p:txBody>
        </p:sp>
        <p:sp>
          <p:nvSpPr>
            <p:cNvPr id="1636" name="Freeform: Shape 1635">
              <a:extLst>
                <a:ext uri="{FF2B5EF4-FFF2-40B4-BE49-F238E27FC236}">
                  <a16:creationId xmlns:a16="http://schemas.microsoft.com/office/drawing/2014/main" id="{ED56B4C8-9A8B-67FD-F78C-2D21F57D8A33}"/>
                </a:ext>
              </a:extLst>
            </p:cNvPr>
            <p:cNvSpPr/>
            <p:nvPr>
              <p:custDataLst>
                <p:tags r:id="rId48"/>
              </p:custDataLst>
            </p:nvPr>
          </p:nvSpPr>
          <p:spPr>
            <a:xfrm>
              <a:off x="12827279" y="3985519"/>
              <a:ext cx="97999" cy="115752"/>
            </a:xfrm>
            <a:custGeom>
              <a:avLst/>
              <a:gdLst>
                <a:gd name="connsiteX0" fmla="*/ 21676 w 97999"/>
                <a:gd name="connsiteY0" fmla="*/ 49490 h 115752"/>
                <a:gd name="connsiteX1" fmla="*/ 53076 w 97999"/>
                <a:gd name="connsiteY1" fmla="*/ 5610 h 115752"/>
                <a:gd name="connsiteX2" fmla="*/ 81691 w 97999"/>
                <a:gd name="connsiteY2" fmla="*/ 49490 h 115752"/>
                <a:gd name="connsiteX3" fmla="*/ 21676 w 97999"/>
                <a:gd name="connsiteY3" fmla="*/ 49490 h 115752"/>
                <a:gd name="connsiteX4" fmla="*/ 21422 w 97999"/>
                <a:gd name="connsiteY4" fmla="*/ 54786 h 115752"/>
                <a:gd name="connsiteX5" fmla="*/ 92073 w 97999"/>
                <a:gd name="connsiteY5" fmla="*/ 54786 h 115752"/>
                <a:gd name="connsiteX6" fmla="*/ 98404 w 97999"/>
                <a:gd name="connsiteY6" fmla="*/ 49490 h 115752"/>
                <a:gd name="connsiteX7" fmla="*/ 53076 w 97999"/>
                <a:gd name="connsiteY7" fmla="*/ 62 h 115752"/>
                <a:gd name="connsiteX8" fmla="*/ 404 w 97999"/>
                <a:gd name="connsiteY8" fmla="*/ 57560 h 115752"/>
                <a:gd name="connsiteX9" fmla="*/ 56115 w 97999"/>
                <a:gd name="connsiteY9" fmla="*/ 115814 h 115752"/>
                <a:gd name="connsiteX10" fmla="*/ 98404 w 97999"/>
                <a:gd name="connsiteY10" fmla="*/ 83030 h 115752"/>
                <a:gd name="connsiteX11" fmla="*/ 95112 w 97999"/>
                <a:gd name="connsiteY11" fmla="*/ 80004 h 115752"/>
                <a:gd name="connsiteX12" fmla="*/ 91820 w 97999"/>
                <a:gd name="connsiteY12" fmla="*/ 83535 h 115752"/>
                <a:gd name="connsiteX13" fmla="*/ 57634 w 97999"/>
                <a:gd name="connsiteY13" fmla="*/ 109510 h 115752"/>
                <a:gd name="connsiteX14" fmla="*/ 29019 w 97999"/>
                <a:gd name="connsiteY14" fmla="*/ 92613 h 115752"/>
                <a:gd name="connsiteX15" fmla="*/ 21422 w 97999"/>
                <a:gd name="connsiteY15" fmla="*/ 54786 h 11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7999" h="115752">
                  <a:moveTo>
                    <a:pt x="21676" y="49490"/>
                  </a:moveTo>
                  <a:cubicBezTo>
                    <a:pt x="23195" y="11914"/>
                    <a:pt x="44466" y="5610"/>
                    <a:pt x="53076" y="5610"/>
                  </a:cubicBezTo>
                  <a:cubicBezTo>
                    <a:pt x="79159" y="5610"/>
                    <a:pt x="81691" y="39655"/>
                    <a:pt x="81691" y="49490"/>
                  </a:cubicBezTo>
                  <a:lnTo>
                    <a:pt x="21676" y="49490"/>
                  </a:lnTo>
                  <a:close/>
                  <a:moveTo>
                    <a:pt x="21422" y="54786"/>
                  </a:moveTo>
                  <a:lnTo>
                    <a:pt x="92073" y="54786"/>
                  </a:lnTo>
                  <a:cubicBezTo>
                    <a:pt x="97644" y="54786"/>
                    <a:pt x="98404" y="54786"/>
                    <a:pt x="98404" y="49490"/>
                  </a:cubicBezTo>
                  <a:cubicBezTo>
                    <a:pt x="98404" y="24523"/>
                    <a:pt x="84730" y="62"/>
                    <a:pt x="53076" y="62"/>
                  </a:cubicBezTo>
                  <a:cubicBezTo>
                    <a:pt x="23701" y="62"/>
                    <a:pt x="404" y="26037"/>
                    <a:pt x="404" y="57560"/>
                  </a:cubicBezTo>
                  <a:cubicBezTo>
                    <a:pt x="404" y="91352"/>
                    <a:pt x="26993" y="115814"/>
                    <a:pt x="56115" y="115814"/>
                  </a:cubicBezTo>
                  <a:cubicBezTo>
                    <a:pt x="87009" y="115814"/>
                    <a:pt x="98404" y="87822"/>
                    <a:pt x="98404" y="83030"/>
                  </a:cubicBezTo>
                  <a:cubicBezTo>
                    <a:pt x="98404" y="80508"/>
                    <a:pt x="96378" y="80004"/>
                    <a:pt x="95112" y="80004"/>
                  </a:cubicBezTo>
                  <a:cubicBezTo>
                    <a:pt x="92833" y="80004"/>
                    <a:pt x="92326" y="81517"/>
                    <a:pt x="91820" y="83535"/>
                  </a:cubicBezTo>
                  <a:cubicBezTo>
                    <a:pt x="82957" y="109510"/>
                    <a:pt x="60166" y="109510"/>
                    <a:pt x="57634" y="109510"/>
                  </a:cubicBezTo>
                  <a:cubicBezTo>
                    <a:pt x="44973" y="109510"/>
                    <a:pt x="34844" y="101944"/>
                    <a:pt x="29019" y="92613"/>
                  </a:cubicBezTo>
                  <a:cubicBezTo>
                    <a:pt x="21422" y="80508"/>
                    <a:pt x="21422" y="63864"/>
                    <a:pt x="21422" y="54786"/>
                  </a:cubicBezTo>
                  <a:close/>
                </a:path>
              </a:pathLst>
            </a:custGeom>
            <a:grpFill/>
            <a:ln w="25418" cap="flat">
              <a:noFill/>
              <a:prstDash val="solid"/>
              <a:miter/>
            </a:ln>
          </p:spPr>
          <p:txBody>
            <a:bodyPr rtlCol="0" anchor="ctr"/>
            <a:lstStyle/>
            <a:p>
              <a:endParaRPr lang="en-US"/>
            </a:p>
          </p:txBody>
        </p:sp>
        <p:sp>
          <p:nvSpPr>
            <p:cNvPr id="1637" name="Freeform: Shape 1636">
              <a:extLst>
                <a:ext uri="{FF2B5EF4-FFF2-40B4-BE49-F238E27FC236}">
                  <a16:creationId xmlns:a16="http://schemas.microsoft.com/office/drawing/2014/main" id="{2D61F3D8-F446-C676-E681-C62BA389B452}"/>
                </a:ext>
              </a:extLst>
            </p:cNvPr>
            <p:cNvSpPr/>
            <p:nvPr>
              <p:custDataLst>
                <p:tags r:id="rId49"/>
              </p:custDataLst>
            </p:nvPr>
          </p:nvSpPr>
          <p:spPr>
            <a:xfrm>
              <a:off x="13025501" y="3985519"/>
              <a:ext cx="82805" cy="115752"/>
            </a:xfrm>
            <a:custGeom>
              <a:avLst/>
              <a:gdLst>
                <a:gd name="connsiteX0" fmla="*/ 44727 w 82805"/>
                <a:gd name="connsiteY0" fmla="*/ 64116 h 115752"/>
                <a:gd name="connsiteX1" fmla="*/ 71063 w 82805"/>
                <a:gd name="connsiteY1" fmla="*/ 87317 h 115752"/>
                <a:gd name="connsiteX2" fmla="*/ 42448 w 82805"/>
                <a:gd name="connsiteY2" fmla="*/ 110266 h 115752"/>
                <a:gd name="connsiteX3" fmla="*/ 7249 w 82805"/>
                <a:gd name="connsiteY3" fmla="*/ 74456 h 115752"/>
                <a:gd name="connsiteX4" fmla="*/ 3704 w 82805"/>
                <a:gd name="connsiteY4" fmla="*/ 70169 h 115752"/>
                <a:gd name="connsiteX5" fmla="*/ 412 w 82805"/>
                <a:gd name="connsiteY5" fmla="*/ 76473 h 115752"/>
                <a:gd name="connsiteX6" fmla="*/ 412 w 82805"/>
                <a:gd name="connsiteY6" fmla="*/ 109762 h 115752"/>
                <a:gd name="connsiteX7" fmla="*/ 3198 w 82805"/>
                <a:gd name="connsiteY7" fmla="*/ 115814 h 115752"/>
                <a:gd name="connsiteX8" fmla="*/ 9528 w 82805"/>
                <a:gd name="connsiteY8" fmla="*/ 110771 h 115752"/>
                <a:gd name="connsiteX9" fmla="*/ 14593 w 82805"/>
                <a:gd name="connsiteY9" fmla="*/ 104970 h 115752"/>
                <a:gd name="connsiteX10" fmla="*/ 42448 w 82805"/>
                <a:gd name="connsiteY10" fmla="*/ 115814 h 115752"/>
                <a:gd name="connsiteX11" fmla="*/ 83218 w 82805"/>
                <a:gd name="connsiteY11" fmla="*/ 80761 h 115752"/>
                <a:gd name="connsiteX12" fmla="*/ 72582 w 82805"/>
                <a:gd name="connsiteY12" fmla="*/ 56803 h 115752"/>
                <a:gd name="connsiteX13" fmla="*/ 43714 w 82805"/>
                <a:gd name="connsiteY13" fmla="*/ 44698 h 115752"/>
                <a:gd name="connsiteX14" fmla="*/ 12567 w 82805"/>
                <a:gd name="connsiteY14" fmla="*/ 24019 h 115752"/>
                <a:gd name="connsiteX15" fmla="*/ 40929 w 82805"/>
                <a:gd name="connsiteY15" fmla="*/ 4853 h 115752"/>
                <a:gd name="connsiteX16" fmla="*/ 70557 w 82805"/>
                <a:gd name="connsiteY16" fmla="*/ 35367 h 115752"/>
                <a:gd name="connsiteX17" fmla="*/ 73595 w 82805"/>
                <a:gd name="connsiteY17" fmla="*/ 37637 h 115752"/>
                <a:gd name="connsiteX18" fmla="*/ 76887 w 82805"/>
                <a:gd name="connsiteY18" fmla="*/ 31585 h 115752"/>
                <a:gd name="connsiteX19" fmla="*/ 76887 w 82805"/>
                <a:gd name="connsiteY19" fmla="*/ 6114 h 115752"/>
                <a:gd name="connsiteX20" fmla="*/ 74102 w 82805"/>
                <a:gd name="connsiteY20" fmla="*/ 62 h 115752"/>
                <a:gd name="connsiteX21" fmla="*/ 69037 w 82805"/>
                <a:gd name="connsiteY21" fmla="*/ 3088 h 115752"/>
                <a:gd name="connsiteX22" fmla="*/ 64732 w 82805"/>
                <a:gd name="connsiteY22" fmla="*/ 7123 h 115752"/>
                <a:gd name="connsiteX23" fmla="*/ 40929 w 82805"/>
                <a:gd name="connsiteY23" fmla="*/ 62 h 115752"/>
                <a:gd name="connsiteX24" fmla="*/ 412 w 82805"/>
                <a:gd name="connsiteY24" fmla="*/ 31080 h 115752"/>
                <a:gd name="connsiteX25" fmla="*/ 11301 w 82805"/>
                <a:gd name="connsiteY25" fmla="*/ 52516 h 115752"/>
                <a:gd name="connsiteX26" fmla="*/ 44727 w 82805"/>
                <a:gd name="connsiteY26" fmla="*/ 64116 h 11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805" h="115752">
                  <a:moveTo>
                    <a:pt x="44727" y="64116"/>
                  </a:moveTo>
                  <a:cubicBezTo>
                    <a:pt x="50298" y="65125"/>
                    <a:pt x="71063" y="69160"/>
                    <a:pt x="71063" y="87317"/>
                  </a:cubicBezTo>
                  <a:cubicBezTo>
                    <a:pt x="71063" y="100179"/>
                    <a:pt x="62200" y="110266"/>
                    <a:pt x="42448" y="110266"/>
                  </a:cubicBezTo>
                  <a:cubicBezTo>
                    <a:pt x="21177" y="110266"/>
                    <a:pt x="12061" y="95892"/>
                    <a:pt x="7249" y="74456"/>
                  </a:cubicBezTo>
                  <a:cubicBezTo>
                    <a:pt x="6490" y="71178"/>
                    <a:pt x="6236" y="70169"/>
                    <a:pt x="3704" y="70169"/>
                  </a:cubicBezTo>
                  <a:cubicBezTo>
                    <a:pt x="412" y="70169"/>
                    <a:pt x="412" y="71934"/>
                    <a:pt x="412" y="76473"/>
                  </a:cubicBezTo>
                  <a:lnTo>
                    <a:pt x="412" y="109762"/>
                  </a:lnTo>
                  <a:cubicBezTo>
                    <a:pt x="412" y="114049"/>
                    <a:pt x="412" y="115814"/>
                    <a:pt x="3198" y="115814"/>
                  </a:cubicBezTo>
                  <a:cubicBezTo>
                    <a:pt x="4464" y="115814"/>
                    <a:pt x="4717" y="115562"/>
                    <a:pt x="9528" y="110771"/>
                  </a:cubicBezTo>
                  <a:cubicBezTo>
                    <a:pt x="10035" y="110266"/>
                    <a:pt x="10035" y="109762"/>
                    <a:pt x="14593" y="104970"/>
                  </a:cubicBezTo>
                  <a:cubicBezTo>
                    <a:pt x="25735" y="115562"/>
                    <a:pt x="37130" y="115814"/>
                    <a:pt x="42448" y="115814"/>
                  </a:cubicBezTo>
                  <a:cubicBezTo>
                    <a:pt x="71569" y="115814"/>
                    <a:pt x="83218" y="98918"/>
                    <a:pt x="83218" y="80761"/>
                  </a:cubicBezTo>
                  <a:cubicBezTo>
                    <a:pt x="83218" y="67395"/>
                    <a:pt x="75621" y="59829"/>
                    <a:pt x="72582" y="56803"/>
                  </a:cubicBezTo>
                  <a:cubicBezTo>
                    <a:pt x="64226" y="48733"/>
                    <a:pt x="54350" y="46716"/>
                    <a:pt x="43714" y="44698"/>
                  </a:cubicBezTo>
                  <a:cubicBezTo>
                    <a:pt x="29534" y="41924"/>
                    <a:pt x="12567" y="38646"/>
                    <a:pt x="12567" y="24019"/>
                  </a:cubicBezTo>
                  <a:cubicBezTo>
                    <a:pt x="12567" y="15193"/>
                    <a:pt x="19151" y="4853"/>
                    <a:pt x="40929" y="4853"/>
                  </a:cubicBezTo>
                  <a:cubicBezTo>
                    <a:pt x="68784" y="4853"/>
                    <a:pt x="70050" y="27550"/>
                    <a:pt x="70557" y="35367"/>
                  </a:cubicBezTo>
                  <a:cubicBezTo>
                    <a:pt x="70810" y="37637"/>
                    <a:pt x="73089" y="37637"/>
                    <a:pt x="73595" y="37637"/>
                  </a:cubicBezTo>
                  <a:cubicBezTo>
                    <a:pt x="76887" y="37637"/>
                    <a:pt x="76887" y="36376"/>
                    <a:pt x="76887" y="31585"/>
                  </a:cubicBezTo>
                  <a:lnTo>
                    <a:pt x="76887" y="6114"/>
                  </a:lnTo>
                  <a:cubicBezTo>
                    <a:pt x="76887" y="1827"/>
                    <a:pt x="76887" y="62"/>
                    <a:pt x="74102" y="62"/>
                  </a:cubicBezTo>
                  <a:cubicBezTo>
                    <a:pt x="72836" y="62"/>
                    <a:pt x="72329" y="62"/>
                    <a:pt x="69037" y="3088"/>
                  </a:cubicBezTo>
                  <a:cubicBezTo>
                    <a:pt x="68278" y="4097"/>
                    <a:pt x="65745" y="6366"/>
                    <a:pt x="64732" y="7123"/>
                  </a:cubicBezTo>
                  <a:cubicBezTo>
                    <a:pt x="55110" y="62"/>
                    <a:pt x="44727" y="62"/>
                    <a:pt x="40929" y="62"/>
                  </a:cubicBezTo>
                  <a:cubicBezTo>
                    <a:pt x="10035" y="62"/>
                    <a:pt x="412" y="16958"/>
                    <a:pt x="412" y="31080"/>
                  </a:cubicBezTo>
                  <a:cubicBezTo>
                    <a:pt x="412" y="39907"/>
                    <a:pt x="4464" y="46968"/>
                    <a:pt x="11301" y="52516"/>
                  </a:cubicBezTo>
                  <a:cubicBezTo>
                    <a:pt x="19404" y="59073"/>
                    <a:pt x="26495" y="60586"/>
                    <a:pt x="44727" y="64116"/>
                  </a:cubicBezTo>
                  <a:close/>
                </a:path>
              </a:pathLst>
            </a:custGeom>
            <a:grpFill/>
            <a:ln w="25418" cap="flat">
              <a:noFill/>
              <a:prstDash val="solid"/>
              <a:miter/>
            </a:ln>
          </p:spPr>
          <p:txBody>
            <a:bodyPr rtlCol="0" anchor="ctr"/>
            <a:lstStyle/>
            <a:p>
              <a:endParaRPr lang="en-US"/>
            </a:p>
          </p:txBody>
        </p:sp>
        <p:sp>
          <p:nvSpPr>
            <p:cNvPr id="1638" name="Freeform: Shape 1637">
              <a:extLst>
                <a:ext uri="{FF2B5EF4-FFF2-40B4-BE49-F238E27FC236}">
                  <a16:creationId xmlns:a16="http://schemas.microsoft.com/office/drawing/2014/main" id="{7EF725DC-C351-C239-C7BB-33F8CF632430}"/>
                </a:ext>
              </a:extLst>
            </p:cNvPr>
            <p:cNvSpPr/>
            <p:nvPr>
              <p:custDataLst>
                <p:tags r:id="rId50"/>
              </p:custDataLst>
            </p:nvPr>
          </p:nvSpPr>
          <p:spPr>
            <a:xfrm>
              <a:off x="13124120" y="3923481"/>
              <a:ext cx="122309" cy="175016"/>
            </a:xfrm>
            <a:custGeom>
              <a:avLst/>
              <a:gdLst>
                <a:gd name="connsiteX0" fmla="*/ 20168 w 122309"/>
                <a:gd name="connsiteY0" fmla="*/ 155912 h 175016"/>
                <a:gd name="connsiteX1" fmla="*/ 416 w 122309"/>
                <a:gd name="connsiteY1" fmla="*/ 167260 h 175016"/>
                <a:gd name="connsiteX2" fmla="*/ 416 w 122309"/>
                <a:gd name="connsiteY2" fmla="*/ 175078 h 175016"/>
                <a:gd name="connsiteX3" fmla="*/ 28018 w 122309"/>
                <a:gd name="connsiteY3" fmla="*/ 174321 h 175016"/>
                <a:gd name="connsiteX4" fmla="*/ 55873 w 122309"/>
                <a:gd name="connsiteY4" fmla="*/ 175078 h 175016"/>
                <a:gd name="connsiteX5" fmla="*/ 55873 w 122309"/>
                <a:gd name="connsiteY5" fmla="*/ 167260 h 175016"/>
                <a:gd name="connsiteX6" fmla="*/ 36121 w 122309"/>
                <a:gd name="connsiteY6" fmla="*/ 155912 h 175016"/>
                <a:gd name="connsiteX7" fmla="*/ 36121 w 122309"/>
                <a:gd name="connsiteY7" fmla="*/ 129937 h 175016"/>
                <a:gd name="connsiteX8" fmla="*/ 52328 w 122309"/>
                <a:gd name="connsiteY8" fmla="*/ 116066 h 175016"/>
                <a:gd name="connsiteX9" fmla="*/ 82462 w 122309"/>
                <a:gd name="connsiteY9" fmla="*/ 161460 h 175016"/>
                <a:gd name="connsiteX10" fmla="*/ 73346 w 122309"/>
                <a:gd name="connsiteY10" fmla="*/ 167260 h 175016"/>
                <a:gd name="connsiteX11" fmla="*/ 73346 w 122309"/>
                <a:gd name="connsiteY11" fmla="*/ 175078 h 175016"/>
                <a:gd name="connsiteX12" fmla="*/ 100695 w 122309"/>
                <a:gd name="connsiteY12" fmla="*/ 174321 h 175016"/>
                <a:gd name="connsiteX13" fmla="*/ 122726 w 122309"/>
                <a:gd name="connsiteY13" fmla="*/ 175078 h 175016"/>
                <a:gd name="connsiteX14" fmla="*/ 122726 w 122309"/>
                <a:gd name="connsiteY14" fmla="*/ 167260 h 175016"/>
                <a:gd name="connsiteX15" fmla="*/ 98162 w 122309"/>
                <a:gd name="connsiteY15" fmla="*/ 153894 h 175016"/>
                <a:gd name="connsiteX16" fmla="*/ 66002 w 122309"/>
                <a:gd name="connsiteY16" fmla="*/ 108753 h 175016"/>
                <a:gd name="connsiteX17" fmla="*/ 64483 w 122309"/>
                <a:gd name="connsiteY17" fmla="*/ 105979 h 175016"/>
                <a:gd name="connsiteX18" fmla="*/ 84995 w 122309"/>
                <a:gd name="connsiteY18" fmla="*/ 87822 h 175016"/>
                <a:gd name="connsiteX19" fmla="*/ 116901 w 122309"/>
                <a:gd name="connsiteY19" fmla="*/ 74204 h 175016"/>
                <a:gd name="connsiteX20" fmla="*/ 116901 w 122309"/>
                <a:gd name="connsiteY20" fmla="*/ 66386 h 175016"/>
                <a:gd name="connsiteX21" fmla="*/ 99175 w 122309"/>
                <a:gd name="connsiteY21" fmla="*/ 67143 h 175016"/>
                <a:gd name="connsiteX22" fmla="*/ 70814 w 122309"/>
                <a:gd name="connsiteY22" fmla="*/ 66386 h 175016"/>
                <a:gd name="connsiteX23" fmla="*/ 70814 w 122309"/>
                <a:gd name="connsiteY23" fmla="*/ 74204 h 175016"/>
                <a:gd name="connsiteX24" fmla="*/ 78157 w 122309"/>
                <a:gd name="connsiteY24" fmla="*/ 80508 h 175016"/>
                <a:gd name="connsiteX25" fmla="*/ 72586 w 122309"/>
                <a:gd name="connsiteY25" fmla="*/ 90344 h 175016"/>
                <a:gd name="connsiteX26" fmla="*/ 36881 w 122309"/>
                <a:gd name="connsiteY26" fmla="*/ 121110 h 175016"/>
                <a:gd name="connsiteX27" fmla="*/ 36881 w 122309"/>
                <a:gd name="connsiteY27" fmla="*/ 62 h 175016"/>
                <a:gd name="connsiteX28" fmla="*/ 416 w 122309"/>
                <a:gd name="connsiteY28" fmla="*/ 2836 h 175016"/>
                <a:gd name="connsiteX29" fmla="*/ 416 w 122309"/>
                <a:gd name="connsiteY29" fmla="*/ 10653 h 175016"/>
                <a:gd name="connsiteX30" fmla="*/ 20168 w 122309"/>
                <a:gd name="connsiteY30" fmla="*/ 24776 h 175016"/>
                <a:gd name="connsiteX31" fmla="*/ 20168 w 122309"/>
                <a:gd name="connsiteY31" fmla="*/ 155912 h 17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2309" h="175016">
                  <a:moveTo>
                    <a:pt x="20168" y="155912"/>
                  </a:moveTo>
                  <a:cubicBezTo>
                    <a:pt x="20168" y="167260"/>
                    <a:pt x="17382" y="167260"/>
                    <a:pt x="416" y="167260"/>
                  </a:cubicBezTo>
                  <a:lnTo>
                    <a:pt x="416" y="175078"/>
                  </a:lnTo>
                  <a:cubicBezTo>
                    <a:pt x="8773" y="174825"/>
                    <a:pt x="20674" y="174321"/>
                    <a:pt x="28018" y="174321"/>
                  </a:cubicBezTo>
                  <a:cubicBezTo>
                    <a:pt x="35615" y="174321"/>
                    <a:pt x="45744" y="174573"/>
                    <a:pt x="55873" y="175078"/>
                  </a:cubicBezTo>
                  <a:lnTo>
                    <a:pt x="55873" y="167260"/>
                  </a:lnTo>
                  <a:cubicBezTo>
                    <a:pt x="38907" y="167260"/>
                    <a:pt x="36121" y="167260"/>
                    <a:pt x="36121" y="155912"/>
                  </a:cubicBezTo>
                  <a:lnTo>
                    <a:pt x="36121" y="129937"/>
                  </a:lnTo>
                  <a:lnTo>
                    <a:pt x="52328" y="116066"/>
                  </a:lnTo>
                  <a:cubicBezTo>
                    <a:pt x="71827" y="142798"/>
                    <a:pt x="82462" y="156920"/>
                    <a:pt x="82462" y="161460"/>
                  </a:cubicBezTo>
                  <a:cubicBezTo>
                    <a:pt x="82462" y="166251"/>
                    <a:pt x="78157" y="167260"/>
                    <a:pt x="73346" y="167260"/>
                  </a:cubicBezTo>
                  <a:lnTo>
                    <a:pt x="73346" y="175078"/>
                  </a:lnTo>
                  <a:cubicBezTo>
                    <a:pt x="80436" y="174825"/>
                    <a:pt x="95377" y="174321"/>
                    <a:pt x="100695" y="174321"/>
                  </a:cubicBezTo>
                  <a:cubicBezTo>
                    <a:pt x="108038" y="174321"/>
                    <a:pt x="115382" y="174573"/>
                    <a:pt x="122726" y="175078"/>
                  </a:cubicBezTo>
                  <a:lnTo>
                    <a:pt x="122726" y="167260"/>
                  </a:lnTo>
                  <a:cubicBezTo>
                    <a:pt x="113356" y="167260"/>
                    <a:pt x="107785" y="167260"/>
                    <a:pt x="98162" y="153894"/>
                  </a:cubicBezTo>
                  <a:lnTo>
                    <a:pt x="66002" y="108753"/>
                  </a:lnTo>
                  <a:cubicBezTo>
                    <a:pt x="65749" y="108249"/>
                    <a:pt x="64483" y="106736"/>
                    <a:pt x="64483" y="105979"/>
                  </a:cubicBezTo>
                  <a:cubicBezTo>
                    <a:pt x="64483" y="104970"/>
                    <a:pt x="82462" y="89839"/>
                    <a:pt x="84995" y="87822"/>
                  </a:cubicBezTo>
                  <a:cubicBezTo>
                    <a:pt x="100948" y="74960"/>
                    <a:pt x="111584" y="74456"/>
                    <a:pt x="116901" y="74204"/>
                  </a:cubicBezTo>
                  <a:lnTo>
                    <a:pt x="116901" y="66386"/>
                  </a:lnTo>
                  <a:cubicBezTo>
                    <a:pt x="109558" y="67143"/>
                    <a:pt x="106266" y="67143"/>
                    <a:pt x="99175" y="67143"/>
                  </a:cubicBezTo>
                  <a:cubicBezTo>
                    <a:pt x="90059" y="67143"/>
                    <a:pt x="74359" y="66638"/>
                    <a:pt x="70814" y="66386"/>
                  </a:cubicBezTo>
                  <a:lnTo>
                    <a:pt x="70814" y="74204"/>
                  </a:lnTo>
                  <a:cubicBezTo>
                    <a:pt x="75625" y="74456"/>
                    <a:pt x="78157" y="77230"/>
                    <a:pt x="78157" y="80508"/>
                  </a:cubicBezTo>
                  <a:cubicBezTo>
                    <a:pt x="78157" y="85552"/>
                    <a:pt x="74612" y="88578"/>
                    <a:pt x="72586" y="90344"/>
                  </a:cubicBezTo>
                  <a:lnTo>
                    <a:pt x="36881" y="121110"/>
                  </a:lnTo>
                  <a:lnTo>
                    <a:pt x="36881" y="62"/>
                  </a:lnTo>
                  <a:lnTo>
                    <a:pt x="416" y="2836"/>
                  </a:lnTo>
                  <a:lnTo>
                    <a:pt x="416" y="10653"/>
                  </a:lnTo>
                  <a:cubicBezTo>
                    <a:pt x="18142" y="10653"/>
                    <a:pt x="20168" y="12419"/>
                    <a:pt x="20168" y="24776"/>
                  </a:cubicBezTo>
                  <a:lnTo>
                    <a:pt x="20168" y="155912"/>
                  </a:lnTo>
                  <a:close/>
                </a:path>
              </a:pathLst>
            </a:custGeom>
            <a:grpFill/>
            <a:ln w="25418" cap="flat">
              <a:noFill/>
              <a:prstDash val="solid"/>
              <a:miter/>
            </a:ln>
          </p:spPr>
          <p:txBody>
            <a:bodyPr rtlCol="0" anchor="ctr"/>
            <a:lstStyle/>
            <a:p>
              <a:endParaRPr lang="en-US"/>
            </a:p>
          </p:txBody>
        </p:sp>
        <p:sp>
          <p:nvSpPr>
            <p:cNvPr id="1639" name="Freeform: Shape 1638">
              <a:extLst>
                <a:ext uri="{FF2B5EF4-FFF2-40B4-BE49-F238E27FC236}">
                  <a16:creationId xmlns:a16="http://schemas.microsoft.com/office/drawing/2014/main" id="{D8051784-5683-3848-B9FD-B61FB476FD2E}"/>
                </a:ext>
              </a:extLst>
            </p:cNvPr>
            <p:cNvSpPr/>
            <p:nvPr>
              <p:custDataLst>
                <p:tags r:id="rId51"/>
              </p:custDataLst>
            </p:nvPr>
          </p:nvSpPr>
          <p:spPr>
            <a:xfrm>
              <a:off x="13255490" y="3989806"/>
              <a:ext cx="123828" cy="160389"/>
            </a:xfrm>
            <a:custGeom>
              <a:avLst/>
              <a:gdLst>
                <a:gd name="connsiteX0" fmla="*/ 100700 w 123828"/>
                <a:gd name="connsiteY0" fmla="*/ 24019 h 160389"/>
                <a:gd name="connsiteX1" fmla="*/ 124250 w 123828"/>
                <a:gd name="connsiteY1" fmla="*/ 7879 h 160389"/>
                <a:gd name="connsiteX2" fmla="*/ 124250 w 123828"/>
                <a:gd name="connsiteY2" fmla="*/ 62 h 160389"/>
                <a:gd name="connsiteX3" fmla="*/ 105258 w 123828"/>
                <a:gd name="connsiteY3" fmla="*/ 818 h 160389"/>
                <a:gd name="connsiteX4" fmla="*/ 83227 w 123828"/>
                <a:gd name="connsiteY4" fmla="*/ 62 h 160389"/>
                <a:gd name="connsiteX5" fmla="*/ 83227 w 123828"/>
                <a:gd name="connsiteY5" fmla="*/ 7879 h 160389"/>
                <a:gd name="connsiteX6" fmla="*/ 95129 w 123828"/>
                <a:gd name="connsiteY6" fmla="*/ 18723 h 160389"/>
                <a:gd name="connsiteX7" fmla="*/ 93610 w 123828"/>
                <a:gd name="connsiteY7" fmla="*/ 24776 h 160389"/>
                <a:gd name="connsiteX8" fmla="*/ 68033 w 123828"/>
                <a:gd name="connsiteY8" fmla="*/ 86813 h 160389"/>
                <a:gd name="connsiteX9" fmla="*/ 39925 w 123828"/>
                <a:gd name="connsiteY9" fmla="*/ 18975 h 160389"/>
                <a:gd name="connsiteX10" fmla="*/ 38406 w 123828"/>
                <a:gd name="connsiteY10" fmla="*/ 14436 h 160389"/>
                <a:gd name="connsiteX11" fmla="*/ 52587 w 123828"/>
                <a:gd name="connsiteY11" fmla="*/ 7879 h 160389"/>
                <a:gd name="connsiteX12" fmla="*/ 52587 w 123828"/>
                <a:gd name="connsiteY12" fmla="*/ 62 h 160389"/>
                <a:gd name="connsiteX13" fmla="*/ 24985 w 123828"/>
                <a:gd name="connsiteY13" fmla="*/ 818 h 160389"/>
                <a:gd name="connsiteX14" fmla="*/ 421 w 123828"/>
                <a:gd name="connsiteY14" fmla="*/ 62 h 160389"/>
                <a:gd name="connsiteX15" fmla="*/ 421 w 123828"/>
                <a:gd name="connsiteY15" fmla="*/ 7879 h 160389"/>
                <a:gd name="connsiteX16" fmla="*/ 20933 w 123828"/>
                <a:gd name="connsiteY16" fmla="*/ 16706 h 160389"/>
                <a:gd name="connsiteX17" fmla="*/ 58917 w 123828"/>
                <a:gd name="connsiteY17" fmla="*/ 108753 h 160389"/>
                <a:gd name="connsiteX18" fmla="*/ 52587 w 123828"/>
                <a:gd name="connsiteY18" fmla="*/ 123632 h 160389"/>
                <a:gd name="connsiteX19" fmla="*/ 23718 w 123828"/>
                <a:gd name="connsiteY19" fmla="*/ 154903 h 160389"/>
                <a:gd name="connsiteX20" fmla="*/ 11817 w 123828"/>
                <a:gd name="connsiteY20" fmla="*/ 150364 h 160389"/>
                <a:gd name="connsiteX21" fmla="*/ 21693 w 123828"/>
                <a:gd name="connsiteY21" fmla="*/ 139772 h 160389"/>
                <a:gd name="connsiteX22" fmla="*/ 11057 w 123828"/>
                <a:gd name="connsiteY22" fmla="*/ 129180 h 160389"/>
                <a:gd name="connsiteX23" fmla="*/ 421 w 123828"/>
                <a:gd name="connsiteY23" fmla="*/ 140024 h 160389"/>
                <a:gd name="connsiteX24" fmla="*/ 23718 w 123828"/>
                <a:gd name="connsiteY24" fmla="*/ 160451 h 160389"/>
                <a:gd name="connsiteX25" fmla="*/ 56132 w 123828"/>
                <a:gd name="connsiteY25" fmla="*/ 131702 h 160389"/>
                <a:gd name="connsiteX26" fmla="*/ 100700 w 123828"/>
                <a:gd name="connsiteY26" fmla="*/ 24019 h 16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3828" h="160389">
                  <a:moveTo>
                    <a:pt x="100700" y="24019"/>
                  </a:moveTo>
                  <a:cubicBezTo>
                    <a:pt x="107284" y="8131"/>
                    <a:pt x="120199" y="7879"/>
                    <a:pt x="124250" y="7879"/>
                  </a:cubicBezTo>
                  <a:lnTo>
                    <a:pt x="124250" y="62"/>
                  </a:lnTo>
                  <a:cubicBezTo>
                    <a:pt x="118426" y="566"/>
                    <a:pt x="111082" y="818"/>
                    <a:pt x="105258" y="818"/>
                  </a:cubicBezTo>
                  <a:cubicBezTo>
                    <a:pt x="100700" y="818"/>
                    <a:pt x="88798" y="314"/>
                    <a:pt x="83227" y="62"/>
                  </a:cubicBezTo>
                  <a:lnTo>
                    <a:pt x="83227" y="7879"/>
                  </a:lnTo>
                  <a:cubicBezTo>
                    <a:pt x="91077" y="8131"/>
                    <a:pt x="95129" y="12419"/>
                    <a:pt x="95129" y="18723"/>
                  </a:cubicBezTo>
                  <a:cubicBezTo>
                    <a:pt x="95129" y="21245"/>
                    <a:pt x="94876" y="21749"/>
                    <a:pt x="93610" y="24776"/>
                  </a:cubicBezTo>
                  <a:lnTo>
                    <a:pt x="68033" y="86813"/>
                  </a:lnTo>
                  <a:lnTo>
                    <a:pt x="39925" y="18975"/>
                  </a:lnTo>
                  <a:cubicBezTo>
                    <a:pt x="38912" y="16454"/>
                    <a:pt x="38406" y="15445"/>
                    <a:pt x="38406" y="14436"/>
                  </a:cubicBezTo>
                  <a:cubicBezTo>
                    <a:pt x="38406" y="7879"/>
                    <a:pt x="47775" y="7879"/>
                    <a:pt x="52587" y="7879"/>
                  </a:cubicBezTo>
                  <a:lnTo>
                    <a:pt x="52587" y="62"/>
                  </a:lnTo>
                  <a:cubicBezTo>
                    <a:pt x="46003" y="314"/>
                    <a:pt x="29289" y="818"/>
                    <a:pt x="24985" y="818"/>
                  </a:cubicBezTo>
                  <a:cubicBezTo>
                    <a:pt x="18147" y="818"/>
                    <a:pt x="8018" y="566"/>
                    <a:pt x="421" y="62"/>
                  </a:cubicBezTo>
                  <a:lnTo>
                    <a:pt x="421" y="7879"/>
                  </a:lnTo>
                  <a:cubicBezTo>
                    <a:pt x="12576" y="7879"/>
                    <a:pt x="17388" y="7879"/>
                    <a:pt x="20933" y="16706"/>
                  </a:cubicBezTo>
                  <a:lnTo>
                    <a:pt x="58917" y="108753"/>
                  </a:lnTo>
                  <a:cubicBezTo>
                    <a:pt x="57651" y="112031"/>
                    <a:pt x="54106" y="120354"/>
                    <a:pt x="52587" y="123632"/>
                  </a:cubicBezTo>
                  <a:cubicBezTo>
                    <a:pt x="47015" y="137502"/>
                    <a:pt x="39925" y="154903"/>
                    <a:pt x="23718" y="154903"/>
                  </a:cubicBezTo>
                  <a:cubicBezTo>
                    <a:pt x="22452" y="154903"/>
                    <a:pt x="16628" y="154903"/>
                    <a:pt x="11817" y="150364"/>
                  </a:cubicBezTo>
                  <a:cubicBezTo>
                    <a:pt x="19667" y="149355"/>
                    <a:pt x="21693" y="143807"/>
                    <a:pt x="21693" y="139772"/>
                  </a:cubicBezTo>
                  <a:cubicBezTo>
                    <a:pt x="21693" y="133215"/>
                    <a:pt x="16881" y="129180"/>
                    <a:pt x="11057" y="129180"/>
                  </a:cubicBezTo>
                  <a:cubicBezTo>
                    <a:pt x="5992" y="129180"/>
                    <a:pt x="421" y="132458"/>
                    <a:pt x="421" y="140024"/>
                  </a:cubicBezTo>
                  <a:cubicBezTo>
                    <a:pt x="421" y="151372"/>
                    <a:pt x="11057" y="160451"/>
                    <a:pt x="23718" y="160451"/>
                  </a:cubicBezTo>
                  <a:cubicBezTo>
                    <a:pt x="39672" y="160451"/>
                    <a:pt x="50054" y="146076"/>
                    <a:pt x="56132" y="131702"/>
                  </a:cubicBezTo>
                  <a:lnTo>
                    <a:pt x="100700" y="24019"/>
                  </a:lnTo>
                  <a:close/>
                </a:path>
              </a:pathLst>
            </a:custGeom>
            <a:grpFill/>
            <a:ln w="25418" cap="flat">
              <a:noFill/>
              <a:prstDash val="solid"/>
              <a:miter/>
            </a:ln>
          </p:spPr>
          <p:txBody>
            <a:bodyPr rtlCol="0" anchor="ctr"/>
            <a:lstStyle/>
            <a:p>
              <a:endParaRPr lang="en-US"/>
            </a:p>
          </p:txBody>
        </p:sp>
        <p:sp>
          <p:nvSpPr>
            <p:cNvPr id="1640" name="Freeform: Shape 1639">
              <a:extLst>
                <a:ext uri="{FF2B5EF4-FFF2-40B4-BE49-F238E27FC236}">
                  <a16:creationId xmlns:a16="http://schemas.microsoft.com/office/drawing/2014/main" id="{A89202C4-DA9C-86AE-4B5A-1A8CD2EE9B9E}"/>
                </a:ext>
              </a:extLst>
            </p:cNvPr>
            <p:cNvSpPr/>
            <p:nvPr>
              <p:custDataLst>
                <p:tags r:id="rId52"/>
              </p:custDataLst>
            </p:nvPr>
          </p:nvSpPr>
          <p:spPr>
            <a:xfrm>
              <a:off x="13531201" y="3886663"/>
              <a:ext cx="10129" cy="302621"/>
            </a:xfrm>
            <a:custGeom>
              <a:avLst/>
              <a:gdLst>
                <a:gd name="connsiteX0" fmla="*/ 0 w 10129"/>
                <a:gd name="connsiteY0" fmla="*/ 0 h 302621"/>
                <a:gd name="connsiteX1" fmla="*/ 10129 w 10129"/>
                <a:gd name="connsiteY1" fmla="*/ 0 h 302621"/>
                <a:gd name="connsiteX2" fmla="*/ 10129 w 10129"/>
                <a:gd name="connsiteY2" fmla="*/ 302621 h 302621"/>
                <a:gd name="connsiteX3" fmla="*/ 0 w 10129"/>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29" h="302621">
                  <a:moveTo>
                    <a:pt x="0" y="0"/>
                  </a:moveTo>
                  <a:lnTo>
                    <a:pt x="10129" y="0"/>
                  </a:lnTo>
                  <a:lnTo>
                    <a:pt x="10129" y="302621"/>
                  </a:lnTo>
                  <a:lnTo>
                    <a:pt x="0" y="302621"/>
                  </a:lnTo>
                  <a:close/>
                </a:path>
              </a:pathLst>
            </a:custGeom>
            <a:grpFill/>
            <a:ln w="25418" cap="flat">
              <a:noFill/>
              <a:prstDash val="solid"/>
              <a:miter/>
            </a:ln>
          </p:spPr>
          <p:txBody>
            <a:bodyPr rtlCol="0" anchor="ctr"/>
            <a:lstStyle/>
            <a:p>
              <a:endParaRPr lang="en-US"/>
            </a:p>
          </p:txBody>
        </p:sp>
        <p:sp>
          <p:nvSpPr>
            <p:cNvPr id="1641" name="Freeform: Shape 1640">
              <a:extLst>
                <a:ext uri="{FF2B5EF4-FFF2-40B4-BE49-F238E27FC236}">
                  <a16:creationId xmlns:a16="http://schemas.microsoft.com/office/drawing/2014/main" id="{4B945361-39DE-1386-477C-AA16AF89D048}"/>
                </a:ext>
              </a:extLst>
            </p:cNvPr>
            <p:cNvSpPr/>
            <p:nvPr>
              <p:custDataLst>
                <p:tags r:id="rId53"/>
              </p:custDataLst>
            </p:nvPr>
          </p:nvSpPr>
          <p:spPr>
            <a:xfrm>
              <a:off x="4489860" y="4189285"/>
              <a:ext cx="9046403" cy="10087"/>
            </a:xfrm>
            <a:custGeom>
              <a:avLst/>
              <a:gdLst>
                <a:gd name="connsiteX0" fmla="*/ 0 w 9046403"/>
                <a:gd name="connsiteY0" fmla="*/ 0 h 10087"/>
                <a:gd name="connsiteX1" fmla="*/ 9046404 w 9046403"/>
                <a:gd name="connsiteY1" fmla="*/ 0 h 10087"/>
                <a:gd name="connsiteX2" fmla="*/ 9046404 w 9046403"/>
                <a:gd name="connsiteY2" fmla="*/ 10087 h 10087"/>
                <a:gd name="connsiteX3" fmla="*/ 0 w 9046403"/>
                <a:gd name="connsiteY3" fmla="*/ 10087 h 10087"/>
              </a:gdLst>
              <a:ahLst/>
              <a:cxnLst>
                <a:cxn ang="0">
                  <a:pos x="connsiteX0" y="connsiteY0"/>
                </a:cxn>
                <a:cxn ang="0">
                  <a:pos x="connsiteX1" y="connsiteY1"/>
                </a:cxn>
                <a:cxn ang="0">
                  <a:pos x="connsiteX2" y="connsiteY2"/>
                </a:cxn>
                <a:cxn ang="0">
                  <a:pos x="connsiteX3" y="connsiteY3"/>
                </a:cxn>
              </a:cxnLst>
              <a:rect l="l" t="t" r="r" b="b"/>
              <a:pathLst>
                <a:path w="9046403" h="10087">
                  <a:moveTo>
                    <a:pt x="0" y="0"/>
                  </a:moveTo>
                  <a:lnTo>
                    <a:pt x="9046404" y="0"/>
                  </a:lnTo>
                  <a:lnTo>
                    <a:pt x="9046404" y="10087"/>
                  </a:lnTo>
                  <a:lnTo>
                    <a:pt x="0" y="10087"/>
                  </a:lnTo>
                  <a:close/>
                </a:path>
              </a:pathLst>
            </a:custGeom>
            <a:grpFill/>
            <a:ln w="25418" cap="flat">
              <a:noFill/>
              <a:prstDash val="solid"/>
              <a:miter/>
            </a:ln>
          </p:spPr>
          <p:txBody>
            <a:bodyPr rtlCol="0" anchor="ctr"/>
            <a:lstStyle/>
            <a:p>
              <a:endParaRPr lang="en-US"/>
            </a:p>
          </p:txBody>
        </p:sp>
        <p:sp>
          <p:nvSpPr>
            <p:cNvPr id="1642" name="Freeform: Shape 1641">
              <a:extLst>
                <a:ext uri="{FF2B5EF4-FFF2-40B4-BE49-F238E27FC236}">
                  <a16:creationId xmlns:a16="http://schemas.microsoft.com/office/drawing/2014/main" id="{4AAFFE19-51A7-9498-50E4-79B542BBC4DD}"/>
                </a:ext>
              </a:extLst>
            </p:cNvPr>
            <p:cNvSpPr/>
            <p:nvPr>
              <p:custDataLst>
                <p:tags r:id="rId54"/>
              </p:custDataLst>
            </p:nvPr>
          </p:nvSpPr>
          <p:spPr>
            <a:xfrm>
              <a:off x="4484795" y="4199372"/>
              <a:ext cx="10129" cy="302621"/>
            </a:xfrm>
            <a:custGeom>
              <a:avLst/>
              <a:gdLst>
                <a:gd name="connsiteX0" fmla="*/ 0 w 10129"/>
                <a:gd name="connsiteY0" fmla="*/ 0 h 302621"/>
                <a:gd name="connsiteX1" fmla="*/ 10129 w 10129"/>
                <a:gd name="connsiteY1" fmla="*/ 0 h 302621"/>
                <a:gd name="connsiteX2" fmla="*/ 10129 w 10129"/>
                <a:gd name="connsiteY2" fmla="*/ 302621 h 302621"/>
                <a:gd name="connsiteX3" fmla="*/ 0 w 10129"/>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29" h="302621">
                  <a:moveTo>
                    <a:pt x="0" y="0"/>
                  </a:moveTo>
                  <a:lnTo>
                    <a:pt x="10129" y="0"/>
                  </a:lnTo>
                  <a:lnTo>
                    <a:pt x="10129" y="302621"/>
                  </a:lnTo>
                  <a:lnTo>
                    <a:pt x="0" y="302621"/>
                  </a:lnTo>
                  <a:close/>
                </a:path>
              </a:pathLst>
            </a:custGeom>
            <a:grpFill/>
            <a:ln w="25418" cap="flat">
              <a:noFill/>
              <a:prstDash val="solid"/>
              <a:miter/>
            </a:ln>
          </p:spPr>
          <p:txBody>
            <a:bodyPr rtlCol="0" anchor="ctr"/>
            <a:lstStyle/>
            <a:p>
              <a:endParaRPr lang="en-US"/>
            </a:p>
          </p:txBody>
        </p:sp>
        <p:sp>
          <p:nvSpPr>
            <p:cNvPr id="1643" name="Freeform: Shape 1642">
              <a:extLst>
                <a:ext uri="{FF2B5EF4-FFF2-40B4-BE49-F238E27FC236}">
                  <a16:creationId xmlns:a16="http://schemas.microsoft.com/office/drawing/2014/main" id="{7001374C-D887-8673-BCA2-3A7B80DBC5F2}"/>
                </a:ext>
              </a:extLst>
            </p:cNvPr>
            <p:cNvSpPr/>
            <p:nvPr>
              <p:custDataLst>
                <p:tags r:id="rId55"/>
              </p:custDataLst>
            </p:nvPr>
          </p:nvSpPr>
          <p:spPr>
            <a:xfrm>
              <a:off x="5208089" y="4240477"/>
              <a:ext cx="164345" cy="170728"/>
            </a:xfrm>
            <a:custGeom>
              <a:avLst/>
              <a:gdLst>
                <a:gd name="connsiteX0" fmla="*/ 159639 w 164345"/>
                <a:gd name="connsiteY0" fmla="*/ 74 h 170728"/>
                <a:gd name="connsiteX1" fmla="*/ 4916 w 164345"/>
                <a:gd name="connsiteY1" fmla="*/ 74 h 170728"/>
                <a:gd name="connsiteX2" fmla="*/ 105 w 164345"/>
                <a:gd name="connsiteY2" fmla="*/ 56815 h 170728"/>
                <a:gd name="connsiteX3" fmla="*/ 6435 w 164345"/>
                <a:gd name="connsiteY3" fmla="*/ 56815 h 170728"/>
                <a:gd name="connsiteX4" fmla="*/ 52017 w 164345"/>
                <a:gd name="connsiteY4" fmla="*/ 7892 h 170728"/>
                <a:gd name="connsiteX5" fmla="*/ 65691 w 164345"/>
                <a:gd name="connsiteY5" fmla="*/ 8396 h 170728"/>
                <a:gd name="connsiteX6" fmla="*/ 71009 w 164345"/>
                <a:gd name="connsiteY6" fmla="*/ 17979 h 170728"/>
                <a:gd name="connsiteX7" fmla="*/ 71009 w 164345"/>
                <a:gd name="connsiteY7" fmla="*/ 150880 h 170728"/>
                <a:gd name="connsiteX8" fmla="*/ 44420 w 164345"/>
                <a:gd name="connsiteY8" fmla="*/ 162985 h 170728"/>
                <a:gd name="connsiteX9" fmla="*/ 34290 w 164345"/>
                <a:gd name="connsiteY9" fmla="*/ 162985 h 170728"/>
                <a:gd name="connsiteX10" fmla="*/ 34290 w 164345"/>
                <a:gd name="connsiteY10" fmla="*/ 170803 h 170728"/>
                <a:gd name="connsiteX11" fmla="*/ 82151 w 164345"/>
                <a:gd name="connsiteY11" fmla="*/ 170046 h 170728"/>
                <a:gd name="connsiteX12" fmla="*/ 130264 w 164345"/>
                <a:gd name="connsiteY12" fmla="*/ 170803 h 170728"/>
                <a:gd name="connsiteX13" fmla="*/ 130264 w 164345"/>
                <a:gd name="connsiteY13" fmla="*/ 162985 h 170728"/>
                <a:gd name="connsiteX14" fmla="*/ 120135 w 164345"/>
                <a:gd name="connsiteY14" fmla="*/ 162985 h 170728"/>
                <a:gd name="connsiteX15" fmla="*/ 93546 w 164345"/>
                <a:gd name="connsiteY15" fmla="*/ 150880 h 170728"/>
                <a:gd name="connsiteX16" fmla="*/ 93546 w 164345"/>
                <a:gd name="connsiteY16" fmla="*/ 17979 h 170728"/>
                <a:gd name="connsiteX17" fmla="*/ 98104 w 164345"/>
                <a:gd name="connsiteY17" fmla="*/ 8396 h 170728"/>
                <a:gd name="connsiteX18" fmla="*/ 112538 w 164345"/>
                <a:gd name="connsiteY18" fmla="*/ 7892 h 170728"/>
                <a:gd name="connsiteX19" fmla="*/ 158119 w 164345"/>
                <a:gd name="connsiteY19" fmla="*/ 56815 h 170728"/>
                <a:gd name="connsiteX20" fmla="*/ 164450 w 164345"/>
                <a:gd name="connsiteY20" fmla="*/ 56815 h 170728"/>
                <a:gd name="connsiteX21" fmla="*/ 159639 w 164345"/>
                <a:gd name="connsiteY21" fmla="*/ 74 h 17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4345" h="170728">
                  <a:moveTo>
                    <a:pt x="159639" y="74"/>
                  </a:moveTo>
                  <a:lnTo>
                    <a:pt x="4916" y="74"/>
                  </a:lnTo>
                  <a:lnTo>
                    <a:pt x="105" y="56815"/>
                  </a:lnTo>
                  <a:lnTo>
                    <a:pt x="6435" y="56815"/>
                  </a:lnTo>
                  <a:cubicBezTo>
                    <a:pt x="9981" y="16214"/>
                    <a:pt x="13779" y="7892"/>
                    <a:pt x="52017" y="7892"/>
                  </a:cubicBezTo>
                  <a:cubicBezTo>
                    <a:pt x="56575" y="7892"/>
                    <a:pt x="63159" y="7892"/>
                    <a:pt x="65691" y="8396"/>
                  </a:cubicBezTo>
                  <a:cubicBezTo>
                    <a:pt x="71009" y="9405"/>
                    <a:pt x="71009" y="12179"/>
                    <a:pt x="71009" y="17979"/>
                  </a:cubicBezTo>
                  <a:lnTo>
                    <a:pt x="71009" y="150880"/>
                  </a:lnTo>
                  <a:cubicBezTo>
                    <a:pt x="71009" y="159454"/>
                    <a:pt x="71009" y="162985"/>
                    <a:pt x="44420" y="162985"/>
                  </a:cubicBezTo>
                  <a:lnTo>
                    <a:pt x="34290" y="162985"/>
                  </a:lnTo>
                  <a:lnTo>
                    <a:pt x="34290" y="170803"/>
                  </a:lnTo>
                  <a:cubicBezTo>
                    <a:pt x="44673" y="170046"/>
                    <a:pt x="70502" y="170046"/>
                    <a:pt x="82151" y="170046"/>
                  </a:cubicBezTo>
                  <a:cubicBezTo>
                    <a:pt x="93799" y="170046"/>
                    <a:pt x="119882" y="170046"/>
                    <a:pt x="130264" y="170803"/>
                  </a:cubicBezTo>
                  <a:lnTo>
                    <a:pt x="130264" y="162985"/>
                  </a:lnTo>
                  <a:lnTo>
                    <a:pt x="120135" y="162985"/>
                  </a:lnTo>
                  <a:cubicBezTo>
                    <a:pt x="93546" y="162985"/>
                    <a:pt x="93546" y="159454"/>
                    <a:pt x="93546" y="150880"/>
                  </a:cubicBezTo>
                  <a:lnTo>
                    <a:pt x="93546" y="17979"/>
                  </a:lnTo>
                  <a:cubicBezTo>
                    <a:pt x="93546" y="12935"/>
                    <a:pt x="93546" y="9405"/>
                    <a:pt x="98104" y="8396"/>
                  </a:cubicBezTo>
                  <a:cubicBezTo>
                    <a:pt x="100890" y="7892"/>
                    <a:pt x="107727" y="7892"/>
                    <a:pt x="112538" y="7892"/>
                  </a:cubicBezTo>
                  <a:cubicBezTo>
                    <a:pt x="150776" y="7892"/>
                    <a:pt x="154574" y="16214"/>
                    <a:pt x="158119" y="56815"/>
                  </a:cubicBezTo>
                  <a:lnTo>
                    <a:pt x="164450" y="56815"/>
                  </a:lnTo>
                  <a:lnTo>
                    <a:pt x="159639" y="74"/>
                  </a:lnTo>
                  <a:close/>
                </a:path>
              </a:pathLst>
            </a:custGeom>
            <a:grpFill/>
            <a:ln w="25418" cap="flat">
              <a:noFill/>
              <a:prstDash val="solid"/>
              <a:miter/>
            </a:ln>
          </p:spPr>
          <p:txBody>
            <a:bodyPr rtlCol="0" anchor="ctr"/>
            <a:lstStyle/>
            <a:p>
              <a:endParaRPr lang="en-US"/>
            </a:p>
          </p:txBody>
        </p:sp>
        <p:sp>
          <p:nvSpPr>
            <p:cNvPr id="1644" name="Freeform: Shape 1643">
              <a:extLst>
                <a:ext uri="{FF2B5EF4-FFF2-40B4-BE49-F238E27FC236}">
                  <a16:creationId xmlns:a16="http://schemas.microsoft.com/office/drawing/2014/main" id="{40B68BDF-B3DD-C295-7EB4-D47EEBDB7D3A}"/>
                </a:ext>
              </a:extLst>
            </p:cNvPr>
            <p:cNvSpPr/>
            <p:nvPr>
              <p:custDataLst>
                <p:tags r:id="rId56"/>
              </p:custDataLst>
            </p:nvPr>
          </p:nvSpPr>
          <p:spPr>
            <a:xfrm>
              <a:off x="6085909" y="4199372"/>
              <a:ext cx="10129" cy="302621"/>
            </a:xfrm>
            <a:custGeom>
              <a:avLst/>
              <a:gdLst>
                <a:gd name="connsiteX0" fmla="*/ 0 w 10129"/>
                <a:gd name="connsiteY0" fmla="*/ 0 h 302621"/>
                <a:gd name="connsiteX1" fmla="*/ 10129 w 10129"/>
                <a:gd name="connsiteY1" fmla="*/ 0 h 302621"/>
                <a:gd name="connsiteX2" fmla="*/ 10129 w 10129"/>
                <a:gd name="connsiteY2" fmla="*/ 302621 h 302621"/>
                <a:gd name="connsiteX3" fmla="*/ 0 w 10129"/>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29" h="302621">
                  <a:moveTo>
                    <a:pt x="0" y="0"/>
                  </a:moveTo>
                  <a:lnTo>
                    <a:pt x="10129" y="0"/>
                  </a:lnTo>
                  <a:lnTo>
                    <a:pt x="10129" y="302621"/>
                  </a:lnTo>
                  <a:lnTo>
                    <a:pt x="0" y="302621"/>
                  </a:lnTo>
                  <a:close/>
                </a:path>
              </a:pathLst>
            </a:custGeom>
            <a:grpFill/>
            <a:ln w="25418" cap="flat">
              <a:noFill/>
              <a:prstDash val="solid"/>
              <a:miter/>
            </a:ln>
          </p:spPr>
          <p:txBody>
            <a:bodyPr rtlCol="0" anchor="ctr"/>
            <a:lstStyle/>
            <a:p>
              <a:endParaRPr lang="en-US"/>
            </a:p>
          </p:txBody>
        </p:sp>
        <p:sp>
          <p:nvSpPr>
            <p:cNvPr id="1645" name="Freeform: Shape 1644">
              <a:extLst>
                <a:ext uri="{FF2B5EF4-FFF2-40B4-BE49-F238E27FC236}">
                  <a16:creationId xmlns:a16="http://schemas.microsoft.com/office/drawing/2014/main" id="{4FF04C1E-3BEE-7CE8-C139-B9DF0D75B1BC}"/>
                </a:ext>
              </a:extLst>
            </p:cNvPr>
            <p:cNvSpPr/>
            <p:nvPr>
              <p:custDataLst>
                <p:tags r:id="rId57"/>
              </p:custDataLst>
            </p:nvPr>
          </p:nvSpPr>
          <p:spPr>
            <a:xfrm>
              <a:off x="6569851" y="4243251"/>
              <a:ext cx="106609" cy="173502"/>
            </a:xfrm>
            <a:custGeom>
              <a:avLst/>
              <a:gdLst>
                <a:gd name="connsiteX0" fmla="*/ 106767 w 106609"/>
                <a:gd name="connsiteY0" fmla="*/ 87330 h 173502"/>
                <a:gd name="connsiteX1" fmla="*/ 96638 w 106609"/>
                <a:gd name="connsiteY1" fmla="*/ 28319 h 173502"/>
                <a:gd name="connsiteX2" fmla="*/ 53589 w 106609"/>
                <a:gd name="connsiteY2" fmla="*/ 74 h 173502"/>
                <a:gd name="connsiteX3" fmla="*/ 9528 w 106609"/>
                <a:gd name="connsiteY3" fmla="*/ 30084 h 173502"/>
                <a:gd name="connsiteX4" fmla="*/ 158 w 106609"/>
                <a:gd name="connsiteY4" fmla="*/ 87330 h 173502"/>
                <a:gd name="connsiteX5" fmla="*/ 11553 w 106609"/>
                <a:gd name="connsiteY5" fmla="*/ 148106 h 173502"/>
                <a:gd name="connsiteX6" fmla="*/ 53336 w 106609"/>
                <a:gd name="connsiteY6" fmla="*/ 173577 h 173502"/>
                <a:gd name="connsiteX7" fmla="*/ 97398 w 106609"/>
                <a:gd name="connsiteY7" fmla="*/ 144323 h 173502"/>
                <a:gd name="connsiteX8" fmla="*/ 106767 w 106609"/>
                <a:gd name="connsiteY8" fmla="*/ 87330 h 173502"/>
                <a:gd name="connsiteX9" fmla="*/ 53336 w 106609"/>
                <a:gd name="connsiteY9" fmla="*/ 168029 h 173502"/>
                <a:gd name="connsiteX10" fmla="*/ 23962 w 106609"/>
                <a:gd name="connsiteY10" fmla="*/ 137514 h 173502"/>
                <a:gd name="connsiteX11" fmla="*/ 21176 w 106609"/>
                <a:gd name="connsiteY11" fmla="*/ 84304 h 173502"/>
                <a:gd name="connsiteX12" fmla="*/ 23202 w 106609"/>
                <a:gd name="connsiteY12" fmla="*/ 37902 h 173502"/>
                <a:gd name="connsiteX13" fmla="*/ 53336 w 106609"/>
                <a:gd name="connsiteY13" fmla="*/ 5622 h 173502"/>
                <a:gd name="connsiteX14" fmla="*/ 83217 w 106609"/>
                <a:gd name="connsiteY14" fmla="*/ 35128 h 173502"/>
                <a:gd name="connsiteX15" fmla="*/ 85749 w 106609"/>
                <a:gd name="connsiteY15" fmla="*/ 84304 h 173502"/>
                <a:gd name="connsiteX16" fmla="*/ 82964 w 106609"/>
                <a:gd name="connsiteY16" fmla="*/ 136506 h 173502"/>
                <a:gd name="connsiteX17" fmla="*/ 53336 w 106609"/>
                <a:gd name="connsiteY17" fmla="*/ 168029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609" h="173502">
                  <a:moveTo>
                    <a:pt x="106767" y="87330"/>
                  </a:moveTo>
                  <a:cubicBezTo>
                    <a:pt x="106767" y="67155"/>
                    <a:pt x="105501" y="46980"/>
                    <a:pt x="96638" y="28319"/>
                  </a:cubicBezTo>
                  <a:cubicBezTo>
                    <a:pt x="84990" y="4109"/>
                    <a:pt x="64225" y="74"/>
                    <a:pt x="53589" y="74"/>
                  </a:cubicBezTo>
                  <a:cubicBezTo>
                    <a:pt x="38396" y="74"/>
                    <a:pt x="19910" y="6631"/>
                    <a:pt x="9528" y="30084"/>
                  </a:cubicBezTo>
                  <a:cubicBezTo>
                    <a:pt x="1424" y="47485"/>
                    <a:pt x="158" y="67155"/>
                    <a:pt x="158" y="87330"/>
                  </a:cubicBezTo>
                  <a:cubicBezTo>
                    <a:pt x="158" y="106244"/>
                    <a:pt x="1171" y="128940"/>
                    <a:pt x="11553" y="148106"/>
                  </a:cubicBezTo>
                  <a:cubicBezTo>
                    <a:pt x="22442" y="168533"/>
                    <a:pt x="40928" y="173577"/>
                    <a:pt x="53336" y="173577"/>
                  </a:cubicBezTo>
                  <a:cubicBezTo>
                    <a:pt x="67011" y="173577"/>
                    <a:pt x="86256" y="168281"/>
                    <a:pt x="97398" y="144323"/>
                  </a:cubicBezTo>
                  <a:cubicBezTo>
                    <a:pt x="105501" y="126923"/>
                    <a:pt x="106767" y="107252"/>
                    <a:pt x="106767" y="87330"/>
                  </a:cubicBezTo>
                  <a:close/>
                  <a:moveTo>
                    <a:pt x="53336" y="168029"/>
                  </a:moveTo>
                  <a:cubicBezTo>
                    <a:pt x="43460" y="168029"/>
                    <a:pt x="28520" y="161724"/>
                    <a:pt x="23962" y="137514"/>
                  </a:cubicBezTo>
                  <a:cubicBezTo>
                    <a:pt x="21176" y="122383"/>
                    <a:pt x="21176" y="99182"/>
                    <a:pt x="21176" y="84304"/>
                  </a:cubicBezTo>
                  <a:cubicBezTo>
                    <a:pt x="21176" y="68164"/>
                    <a:pt x="21176" y="51520"/>
                    <a:pt x="23202" y="37902"/>
                  </a:cubicBezTo>
                  <a:cubicBezTo>
                    <a:pt x="28013" y="7892"/>
                    <a:pt x="47005" y="5622"/>
                    <a:pt x="53336" y="5622"/>
                  </a:cubicBezTo>
                  <a:cubicBezTo>
                    <a:pt x="61693" y="5622"/>
                    <a:pt x="78406" y="10161"/>
                    <a:pt x="83217" y="35128"/>
                  </a:cubicBezTo>
                  <a:cubicBezTo>
                    <a:pt x="85749" y="49250"/>
                    <a:pt x="85749" y="68416"/>
                    <a:pt x="85749" y="84304"/>
                  </a:cubicBezTo>
                  <a:cubicBezTo>
                    <a:pt x="85749" y="103217"/>
                    <a:pt x="85749" y="120366"/>
                    <a:pt x="82964" y="136506"/>
                  </a:cubicBezTo>
                  <a:cubicBezTo>
                    <a:pt x="79166" y="160463"/>
                    <a:pt x="64731" y="168029"/>
                    <a:pt x="53336" y="168029"/>
                  </a:cubicBezTo>
                  <a:close/>
                </a:path>
              </a:pathLst>
            </a:custGeom>
            <a:grpFill/>
            <a:ln w="25418" cap="flat">
              <a:noFill/>
              <a:prstDash val="solid"/>
              <a:miter/>
            </a:ln>
          </p:spPr>
          <p:txBody>
            <a:bodyPr rtlCol="0" anchor="ctr"/>
            <a:lstStyle/>
            <a:p>
              <a:endParaRPr lang="en-US"/>
            </a:p>
          </p:txBody>
        </p:sp>
        <p:sp>
          <p:nvSpPr>
            <p:cNvPr id="1646" name="Freeform: Shape 1645">
              <a:extLst>
                <a:ext uri="{FF2B5EF4-FFF2-40B4-BE49-F238E27FC236}">
                  <a16:creationId xmlns:a16="http://schemas.microsoft.com/office/drawing/2014/main" id="{3FEF5167-2ED0-E43C-B349-64C85DFA4DC8}"/>
                </a:ext>
              </a:extLst>
            </p:cNvPr>
            <p:cNvSpPr/>
            <p:nvPr>
              <p:custDataLst>
                <p:tags r:id="rId58"/>
              </p:custDataLst>
            </p:nvPr>
          </p:nvSpPr>
          <p:spPr>
            <a:xfrm>
              <a:off x="6708367" y="4384474"/>
              <a:ext cx="26842" cy="26731"/>
            </a:xfrm>
            <a:custGeom>
              <a:avLst/>
              <a:gdLst>
                <a:gd name="connsiteX0" fmla="*/ 27005 w 26842"/>
                <a:gd name="connsiteY0" fmla="*/ 13440 h 26731"/>
                <a:gd name="connsiteX1" fmla="*/ 13584 w 26842"/>
                <a:gd name="connsiteY1" fmla="*/ 74 h 26731"/>
                <a:gd name="connsiteX2" fmla="*/ 163 w 26842"/>
                <a:gd name="connsiteY2" fmla="*/ 13440 h 26731"/>
                <a:gd name="connsiteX3" fmla="*/ 13584 w 26842"/>
                <a:gd name="connsiteY3" fmla="*/ 26805 h 26731"/>
                <a:gd name="connsiteX4" fmla="*/ 27005 w 26842"/>
                <a:gd name="connsiteY4" fmla="*/ 13440 h 26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42" h="26731">
                  <a:moveTo>
                    <a:pt x="27005" y="13440"/>
                  </a:moveTo>
                  <a:cubicBezTo>
                    <a:pt x="27005" y="6126"/>
                    <a:pt x="20928" y="74"/>
                    <a:pt x="13584" y="74"/>
                  </a:cubicBezTo>
                  <a:cubicBezTo>
                    <a:pt x="6241" y="74"/>
                    <a:pt x="163" y="6126"/>
                    <a:pt x="163" y="13440"/>
                  </a:cubicBezTo>
                  <a:cubicBezTo>
                    <a:pt x="163" y="20753"/>
                    <a:pt x="6241" y="26805"/>
                    <a:pt x="13584" y="26805"/>
                  </a:cubicBezTo>
                  <a:cubicBezTo>
                    <a:pt x="20928" y="26805"/>
                    <a:pt x="27005" y="20753"/>
                    <a:pt x="27005" y="13440"/>
                  </a:cubicBezTo>
                  <a:close/>
                </a:path>
              </a:pathLst>
            </a:custGeom>
            <a:grpFill/>
            <a:ln w="25418" cap="flat">
              <a:noFill/>
              <a:prstDash val="solid"/>
              <a:miter/>
            </a:ln>
          </p:spPr>
          <p:txBody>
            <a:bodyPr rtlCol="0" anchor="ctr"/>
            <a:lstStyle/>
            <a:p>
              <a:endParaRPr lang="en-US"/>
            </a:p>
          </p:txBody>
        </p:sp>
        <p:sp>
          <p:nvSpPr>
            <p:cNvPr id="1647" name="Freeform: Shape 1646">
              <a:extLst>
                <a:ext uri="{FF2B5EF4-FFF2-40B4-BE49-F238E27FC236}">
                  <a16:creationId xmlns:a16="http://schemas.microsoft.com/office/drawing/2014/main" id="{2A1FC232-36D0-A729-11D1-D6B3A993117A}"/>
                </a:ext>
              </a:extLst>
            </p:cNvPr>
            <p:cNvSpPr/>
            <p:nvPr>
              <p:custDataLst>
                <p:tags r:id="rId59"/>
              </p:custDataLst>
            </p:nvPr>
          </p:nvSpPr>
          <p:spPr>
            <a:xfrm>
              <a:off x="6767567" y="4243251"/>
              <a:ext cx="105089" cy="173502"/>
            </a:xfrm>
            <a:custGeom>
              <a:avLst/>
              <a:gdLst>
                <a:gd name="connsiteX0" fmla="*/ 62967 w 105089"/>
                <a:gd name="connsiteY0" fmla="*/ 79260 h 173502"/>
                <a:gd name="connsiteX1" fmla="*/ 98419 w 105089"/>
                <a:gd name="connsiteY1" fmla="*/ 34875 h 173502"/>
                <a:gd name="connsiteX2" fmla="*/ 51825 w 105089"/>
                <a:gd name="connsiteY2" fmla="*/ 74 h 173502"/>
                <a:gd name="connsiteX3" fmla="*/ 7003 w 105089"/>
                <a:gd name="connsiteY3" fmla="*/ 34371 h 173502"/>
                <a:gd name="connsiteX4" fmla="*/ 19918 w 105089"/>
                <a:gd name="connsiteY4" fmla="*/ 47485 h 173502"/>
                <a:gd name="connsiteX5" fmla="*/ 32832 w 105089"/>
                <a:gd name="connsiteY5" fmla="*/ 34623 h 173502"/>
                <a:gd name="connsiteX6" fmla="*/ 17132 w 105089"/>
                <a:gd name="connsiteY6" fmla="*/ 22014 h 173502"/>
                <a:gd name="connsiteX7" fmla="*/ 50812 w 105089"/>
                <a:gd name="connsiteY7" fmla="*/ 6379 h 173502"/>
                <a:gd name="connsiteX8" fmla="*/ 75122 w 105089"/>
                <a:gd name="connsiteY8" fmla="*/ 34623 h 173502"/>
                <a:gd name="connsiteX9" fmla="*/ 68031 w 105089"/>
                <a:gd name="connsiteY9" fmla="*/ 63372 h 173502"/>
                <a:gd name="connsiteX10" fmla="*/ 45494 w 105089"/>
                <a:gd name="connsiteY10" fmla="*/ 76486 h 173502"/>
                <a:gd name="connsiteX11" fmla="*/ 35618 w 105089"/>
                <a:gd name="connsiteY11" fmla="*/ 77242 h 173502"/>
                <a:gd name="connsiteX12" fmla="*/ 31820 w 105089"/>
                <a:gd name="connsiteY12" fmla="*/ 80269 h 173502"/>
                <a:gd name="connsiteX13" fmla="*/ 37897 w 105089"/>
                <a:gd name="connsiteY13" fmla="*/ 83043 h 173502"/>
                <a:gd name="connsiteX14" fmla="*/ 49039 w 105089"/>
                <a:gd name="connsiteY14" fmla="*/ 83043 h 173502"/>
                <a:gd name="connsiteX15" fmla="*/ 79173 w 105089"/>
                <a:gd name="connsiteY15" fmla="*/ 124905 h 173502"/>
                <a:gd name="connsiteX16" fmla="*/ 50558 w 105089"/>
                <a:gd name="connsiteY16" fmla="*/ 166516 h 173502"/>
                <a:gd name="connsiteX17" fmla="*/ 11814 w 105089"/>
                <a:gd name="connsiteY17" fmla="*/ 147350 h 173502"/>
                <a:gd name="connsiteX18" fmla="*/ 28528 w 105089"/>
                <a:gd name="connsiteY18" fmla="*/ 133479 h 173502"/>
                <a:gd name="connsiteX19" fmla="*/ 14347 w 105089"/>
                <a:gd name="connsiteY19" fmla="*/ 119357 h 173502"/>
                <a:gd name="connsiteX20" fmla="*/ 166 w 105089"/>
                <a:gd name="connsiteY20" fmla="*/ 133984 h 173502"/>
                <a:gd name="connsiteX21" fmla="*/ 51318 w 105089"/>
                <a:gd name="connsiteY21" fmla="*/ 173577 h 173502"/>
                <a:gd name="connsiteX22" fmla="*/ 105256 w 105089"/>
                <a:gd name="connsiteY22" fmla="*/ 124905 h 173502"/>
                <a:gd name="connsiteX23" fmla="*/ 62967 w 105089"/>
                <a:gd name="connsiteY23" fmla="*/ 79260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089" h="173502">
                  <a:moveTo>
                    <a:pt x="62967" y="79260"/>
                  </a:moveTo>
                  <a:cubicBezTo>
                    <a:pt x="83731" y="72451"/>
                    <a:pt x="98419" y="54798"/>
                    <a:pt x="98419" y="34875"/>
                  </a:cubicBezTo>
                  <a:cubicBezTo>
                    <a:pt x="98419" y="14196"/>
                    <a:pt x="76135" y="74"/>
                    <a:pt x="51825" y="74"/>
                  </a:cubicBezTo>
                  <a:cubicBezTo>
                    <a:pt x="26248" y="74"/>
                    <a:pt x="7003" y="15205"/>
                    <a:pt x="7003" y="34371"/>
                  </a:cubicBezTo>
                  <a:cubicBezTo>
                    <a:pt x="7003" y="42693"/>
                    <a:pt x="12574" y="47485"/>
                    <a:pt x="19918" y="47485"/>
                  </a:cubicBezTo>
                  <a:cubicBezTo>
                    <a:pt x="27768" y="47485"/>
                    <a:pt x="32832" y="41937"/>
                    <a:pt x="32832" y="34623"/>
                  </a:cubicBezTo>
                  <a:cubicBezTo>
                    <a:pt x="32832" y="22014"/>
                    <a:pt x="20931" y="22014"/>
                    <a:pt x="17132" y="22014"/>
                  </a:cubicBezTo>
                  <a:cubicBezTo>
                    <a:pt x="24982" y="9657"/>
                    <a:pt x="41695" y="6379"/>
                    <a:pt x="50812" y="6379"/>
                  </a:cubicBezTo>
                  <a:cubicBezTo>
                    <a:pt x="61194" y="6379"/>
                    <a:pt x="75122" y="11927"/>
                    <a:pt x="75122" y="34623"/>
                  </a:cubicBezTo>
                  <a:cubicBezTo>
                    <a:pt x="75122" y="37649"/>
                    <a:pt x="74615" y="52276"/>
                    <a:pt x="68031" y="63372"/>
                  </a:cubicBezTo>
                  <a:cubicBezTo>
                    <a:pt x="60434" y="75477"/>
                    <a:pt x="51825" y="76234"/>
                    <a:pt x="45494" y="76486"/>
                  </a:cubicBezTo>
                  <a:cubicBezTo>
                    <a:pt x="43468" y="76738"/>
                    <a:pt x="37391" y="77242"/>
                    <a:pt x="35618" y="77242"/>
                  </a:cubicBezTo>
                  <a:cubicBezTo>
                    <a:pt x="33592" y="77495"/>
                    <a:pt x="31820" y="77747"/>
                    <a:pt x="31820" y="80269"/>
                  </a:cubicBezTo>
                  <a:cubicBezTo>
                    <a:pt x="31820" y="83043"/>
                    <a:pt x="33592" y="83043"/>
                    <a:pt x="37897" y="83043"/>
                  </a:cubicBezTo>
                  <a:lnTo>
                    <a:pt x="49039" y="83043"/>
                  </a:lnTo>
                  <a:cubicBezTo>
                    <a:pt x="69804" y="83043"/>
                    <a:pt x="79173" y="100191"/>
                    <a:pt x="79173" y="124905"/>
                  </a:cubicBezTo>
                  <a:cubicBezTo>
                    <a:pt x="79173" y="159202"/>
                    <a:pt x="61700" y="166516"/>
                    <a:pt x="50558" y="166516"/>
                  </a:cubicBezTo>
                  <a:cubicBezTo>
                    <a:pt x="39670" y="166516"/>
                    <a:pt x="20677" y="162229"/>
                    <a:pt x="11814" y="147350"/>
                  </a:cubicBezTo>
                  <a:cubicBezTo>
                    <a:pt x="20677" y="148611"/>
                    <a:pt x="28528" y="143063"/>
                    <a:pt x="28528" y="133479"/>
                  </a:cubicBezTo>
                  <a:cubicBezTo>
                    <a:pt x="28528" y="124401"/>
                    <a:pt x="21690" y="119357"/>
                    <a:pt x="14347" y="119357"/>
                  </a:cubicBezTo>
                  <a:cubicBezTo>
                    <a:pt x="8269" y="119357"/>
                    <a:pt x="166" y="122888"/>
                    <a:pt x="166" y="133984"/>
                  </a:cubicBezTo>
                  <a:cubicBezTo>
                    <a:pt x="166" y="156933"/>
                    <a:pt x="23716" y="173577"/>
                    <a:pt x="51318" y="173577"/>
                  </a:cubicBezTo>
                  <a:cubicBezTo>
                    <a:pt x="82212" y="173577"/>
                    <a:pt x="105256" y="150628"/>
                    <a:pt x="105256" y="124905"/>
                  </a:cubicBezTo>
                  <a:cubicBezTo>
                    <a:pt x="105256" y="104226"/>
                    <a:pt x="89302" y="84556"/>
                    <a:pt x="62967" y="79260"/>
                  </a:cubicBezTo>
                  <a:close/>
                </a:path>
              </a:pathLst>
            </a:custGeom>
            <a:grpFill/>
            <a:ln w="25418" cap="flat">
              <a:noFill/>
              <a:prstDash val="solid"/>
              <a:miter/>
            </a:ln>
          </p:spPr>
          <p:txBody>
            <a:bodyPr rtlCol="0" anchor="ctr"/>
            <a:lstStyle/>
            <a:p>
              <a:endParaRPr lang="en-US"/>
            </a:p>
          </p:txBody>
        </p:sp>
        <p:sp>
          <p:nvSpPr>
            <p:cNvPr id="1648" name="Freeform: Shape 1647">
              <a:extLst>
                <a:ext uri="{FF2B5EF4-FFF2-40B4-BE49-F238E27FC236}">
                  <a16:creationId xmlns:a16="http://schemas.microsoft.com/office/drawing/2014/main" id="{0903A85F-FDBD-3983-76A1-023D6BEBC79A}"/>
                </a:ext>
              </a:extLst>
            </p:cNvPr>
            <p:cNvSpPr/>
            <p:nvPr>
              <p:custDataLst>
                <p:tags r:id="rId60"/>
              </p:custDataLst>
            </p:nvPr>
          </p:nvSpPr>
          <p:spPr>
            <a:xfrm>
              <a:off x="6906083" y="4243251"/>
              <a:ext cx="83565" cy="167954"/>
            </a:xfrm>
            <a:custGeom>
              <a:avLst/>
              <a:gdLst>
                <a:gd name="connsiteX0" fmla="*/ 52083 w 83565"/>
                <a:gd name="connsiteY0" fmla="*/ 6631 h 167954"/>
                <a:gd name="connsiteX1" fmla="*/ 46259 w 83565"/>
                <a:gd name="connsiteY1" fmla="*/ 74 h 167954"/>
                <a:gd name="connsiteX2" fmla="*/ 171 w 83565"/>
                <a:gd name="connsiteY2" fmla="*/ 16214 h 167954"/>
                <a:gd name="connsiteX3" fmla="*/ 171 w 83565"/>
                <a:gd name="connsiteY3" fmla="*/ 24031 h 167954"/>
                <a:gd name="connsiteX4" fmla="*/ 33344 w 83565"/>
                <a:gd name="connsiteY4" fmla="*/ 17475 h 167954"/>
                <a:gd name="connsiteX5" fmla="*/ 33344 w 83565"/>
                <a:gd name="connsiteY5" fmla="*/ 148106 h 167954"/>
                <a:gd name="connsiteX6" fmla="*/ 9794 w 83565"/>
                <a:gd name="connsiteY6" fmla="*/ 160211 h 167954"/>
                <a:gd name="connsiteX7" fmla="*/ 1690 w 83565"/>
                <a:gd name="connsiteY7" fmla="*/ 160211 h 167954"/>
                <a:gd name="connsiteX8" fmla="*/ 1690 w 83565"/>
                <a:gd name="connsiteY8" fmla="*/ 168029 h 167954"/>
                <a:gd name="connsiteX9" fmla="*/ 42713 w 83565"/>
                <a:gd name="connsiteY9" fmla="*/ 167272 h 167954"/>
                <a:gd name="connsiteX10" fmla="*/ 83736 w 83565"/>
                <a:gd name="connsiteY10" fmla="*/ 168029 h 167954"/>
                <a:gd name="connsiteX11" fmla="*/ 83736 w 83565"/>
                <a:gd name="connsiteY11" fmla="*/ 160211 h 167954"/>
                <a:gd name="connsiteX12" fmla="*/ 75633 w 83565"/>
                <a:gd name="connsiteY12" fmla="*/ 160211 h 167954"/>
                <a:gd name="connsiteX13" fmla="*/ 52083 w 83565"/>
                <a:gd name="connsiteY13" fmla="*/ 148106 h 167954"/>
                <a:gd name="connsiteX14" fmla="*/ 52083 w 83565"/>
                <a:gd name="connsiteY14" fmla="*/ 6631 h 16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565" h="167954">
                  <a:moveTo>
                    <a:pt x="52083" y="6631"/>
                  </a:moveTo>
                  <a:cubicBezTo>
                    <a:pt x="52083" y="578"/>
                    <a:pt x="52083" y="74"/>
                    <a:pt x="46259" y="74"/>
                  </a:cubicBezTo>
                  <a:cubicBezTo>
                    <a:pt x="30558" y="16214"/>
                    <a:pt x="8274" y="16214"/>
                    <a:pt x="171" y="16214"/>
                  </a:cubicBezTo>
                  <a:lnTo>
                    <a:pt x="171" y="24031"/>
                  </a:lnTo>
                  <a:cubicBezTo>
                    <a:pt x="5235" y="24031"/>
                    <a:pt x="20176" y="24031"/>
                    <a:pt x="33344" y="17475"/>
                  </a:cubicBezTo>
                  <a:lnTo>
                    <a:pt x="33344" y="148106"/>
                  </a:lnTo>
                  <a:cubicBezTo>
                    <a:pt x="33344" y="157185"/>
                    <a:pt x="32584" y="160211"/>
                    <a:pt x="9794" y="160211"/>
                  </a:cubicBezTo>
                  <a:lnTo>
                    <a:pt x="1690" y="160211"/>
                  </a:lnTo>
                  <a:lnTo>
                    <a:pt x="1690" y="168029"/>
                  </a:lnTo>
                  <a:cubicBezTo>
                    <a:pt x="10553" y="167272"/>
                    <a:pt x="32584" y="167272"/>
                    <a:pt x="42713" y="167272"/>
                  </a:cubicBezTo>
                  <a:cubicBezTo>
                    <a:pt x="52842" y="167272"/>
                    <a:pt x="74873" y="167272"/>
                    <a:pt x="83736" y="168029"/>
                  </a:cubicBezTo>
                  <a:lnTo>
                    <a:pt x="83736" y="160211"/>
                  </a:lnTo>
                  <a:lnTo>
                    <a:pt x="75633" y="160211"/>
                  </a:lnTo>
                  <a:cubicBezTo>
                    <a:pt x="52842" y="160211"/>
                    <a:pt x="52083" y="157437"/>
                    <a:pt x="52083" y="148106"/>
                  </a:cubicBezTo>
                  <a:lnTo>
                    <a:pt x="52083" y="6631"/>
                  </a:lnTo>
                  <a:close/>
                </a:path>
              </a:pathLst>
            </a:custGeom>
            <a:grpFill/>
            <a:ln w="25418" cap="flat">
              <a:noFill/>
              <a:prstDash val="solid"/>
              <a:miter/>
            </a:ln>
          </p:spPr>
          <p:txBody>
            <a:bodyPr rtlCol="0" anchor="ctr"/>
            <a:lstStyle/>
            <a:p>
              <a:endParaRPr lang="en-US"/>
            </a:p>
          </p:txBody>
        </p:sp>
        <p:sp>
          <p:nvSpPr>
            <p:cNvPr id="1649" name="Freeform: Shape 1648">
              <a:extLst>
                <a:ext uri="{FF2B5EF4-FFF2-40B4-BE49-F238E27FC236}">
                  <a16:creationId xmlns:a16="http://schemas.microsoft.com/office/drawing/2014/main" id="{A583BD84-4579-082E-7FBD-DFCB2D5F7782}"/>
                </a:ext>
              </a:extLst>
            </p:cNvPr>
            <p:cNvSpPr/>
            <p:nvPr>
              <p:custDataLst>
                <p:tags r:id="rId61"/>
              </p:custDataLst>
            </p:nvPr>
          </p:nvSpPr>
          <p:spPr>
            <a:xfrm>
              <a:off x="7108751" y="4222068"/>
              <a:ext cx="182324" cy="203260"/>
            </a:xfrm>
            <a:custGeom>
              <a:avLst/>
              <a:gdLst>
                <a:gd name="connsiteX0" fmla="*/ 159460 w 182324"/>
                <a:gd name="connsiteY0" fmla="*/ 9657 h 203260"/>
                <a:gd name="connsiteX1" fmla="*/ 161486 w 182324"/>
                <a:gd name="connsiteY1" fmla="*/ 5118 h 203260"/>
                <a:gd name="connsiteX2" fmla="*/ 156421 w 182324"/>
                <a:gd name="connsiteY2" fmla="*/ 74 h 203260"/>
                <a:gd name="connsiteX3" fmla="*/ 151104 w 182324"/>
                <a:gd name="connsiteY3" fmla="*/ 3605 h 203260"/>
                <a:gd name="connsiteX4" fmla="*/ 102990 w 182324"/>
                <a:gd name="connsiteY4" fmla="*/ 27562 h 203260"/>
                <a:gd name="connsiteX5" fmla="*/ 55636 w 182324"/>
                <a:gd name="connsiteY5" fmla="*/ 8144 h 203260"/>
                <a:gd name="connsiteX6" fmla="*/ 37404 w 182324"/>
                <a:gd name="connsiteY6" fmla="*/ 74 h 203260"/>
                <a:gd name="connsiteX7" fmla="*/ 179 w 182324"/>
                <a:gd name="connsiteY7" fmla="*/ 50763 h 203260"/>
                <a:gd name="connsiteX8" fmla="*/ 37404 w 182324"/>
                <a:gd name="connsiteY8" fmla="*/ 101704 h 203260"/>
                <a:gd name="connsiteX9" fmla="*/ 70324 w 182324"/>
                <a:gd name="connsiteY9" fmla="*/ 51015 h 203260"/>
                <a:gd name="connsiteX10" fmla="*/ 65006 w 182324"/>
                <a:gd name="connsiteY10" fmla="*/ 22518 h 203260"/>
                <a:gd name="connsiteX11" fmla="*/ 103243 w 182324"/>
                <a:gd name="connsiteY11" fmla="*/ 33110 h 203260"/>
                <a:gd name="connsiteX12" fmla="*/ 136923 w 182324"/>
                <a:gd name="connsiteY12" fmla="*/ 24284 h 203260"/>
                <a:gd name="connsiteX13" fmla="*/ 137176 w 182324"/>
                <a:gd name="connsiteY13" fmla="*/ 24536 h 203260"/>
                <a:gd name="connsiteX14" fmla="*/ 23476 w 182324"/>
                <a:gd name="connsiteY14" fmla="*/ 193247 h 203260"/>
                <a:gd name="connsiteX15" fmla="*/ 21197 w 182324"/>
                <a:gd name="connsiteY15" fmla="*/ 198291 h 203260"/>
                <a:gd name="connsiteX16" fmla="*/ 26262 w 182324"/>
                <a:gd name="connsiteY16" fmla="*/ 203335 h 203260"/>
                <a:gd name="connsiteX17" fmla="*/ 31326 w 182324"/>
                <a:gd name="connsiteY17" fmla="*/ 199552 h 203260"/>
                <a:gd name="connsiteX18" fmla="*/ 159460 w 182324"/>
                <a:gd name="connsiteY18" fmla="*/ 9657 h 203260"/>
                <a:gd name="connsiteX19" fmla="*/ 37657 w 182324"/>
                <a:gd name="connsiteY19" fmla="*/ 96156 h 203260"/>
                <a:gd name="connsiteX20" fmla="*/ 15879 w 182324"/>
                <a:gd name="connsiteY20" fmla="*/ 51015 h 203260"/>
                <a:gd name="connsiteX21" fmla="*/ 37657 w 182324"/>
                <a:gd name="connsiteY21" fmla="*/ 5622 h 203260"/>
                <a:gd name="connsiteX22" fmla="*/ 63993 w 182324"/>
                <a:gd name="connsiteY22" fmla="*/ 50763 h 203260"/>
                <a:gd name="connsiteX23" fmla="*/ 37657 w 182324"/>
                <a:gd name="connsiteY23" fmla="*/ 96156 h 203260"/>
                <a:gd name="connsiteX24" fmla="*/ 149837 w 182324"/>
                <a:gd name="connsiteY24" fmla="*/ 197787 h 203260"/>
                <a:gd name="connsiteX25" fmla="*/ 128060 w 182324"/>
                <a:gd name="connsiteY25" fmla="*/ 152646 h 203260"/>
                <a:gd name="connsiteX26" fmla="*/ 149837 w 182324"/>
                <a:gd name="connsiteY26" fmla="*/ 107252 h 203260"/>
                <a:gd name="connsiteX27" fmla="*/ 176173 w 182324"/>
                <a:gd name="connsiteY27" fmla="*/ 152393 h 203260"/>
                <a:gd name="connsiteX28" fmla="*/ 149837 w 182324"/>
                <a:gd name="connsiteY28" fmla="*/ 197787 h 203260"/>
                <a:gd name="connsiteX29" fmla="*/ 182504 w 182324"/>
                <a:gd name="connsiteY29" fmla="*/ 152646 h 203260"/>
                <a:gd name="connsiteX30" fmla="*/ 149584 w 182324"/>
                <a:gd name="connsiteY30" fmla="*/ 101704 h 203260"/>
                <a:gd name="connsiteX31" fmla="*/ 112360 w 182324"/>
                <a:gd name="connsiteY31" fmla="*/ 152393 h 203260"/>
                <a:gd name="connsiteX32" fmla="*/ 149584 w 182324"/>
                <a:gd name="connsiteY32" fmla="*/ 203335 h 203260"/>
                <a:gd name="connsiteX33" fmla="*/ 182504 w 182324"/>
                <a:gd name="connsiteY33" fmla="*/ 152646 h 2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2324" h="203260">
                  <a:moveTo>
                    <a:pt x="159460" y="9657"/>
                  </a:moveTo>
                  <a:cubicBezTo>
                    <a:pt x="160979" y="7387"/>
                    <a:pt x="161486" y="6631"/>
                    <a:pt x="161486" y="5118"/>
                  </a:cubicBezTo>
                  <a:cubicBezTo>
                    <a:pt x="161486" y="2344"/>
                    <a:pt x="159207" y="74"/>
                    <a:pt x="156421" y="74"/>
                  </a:cubicBezTo>
                  <a:cubicBezTo>
                    <a:pt x="153889" y="74"/>
                    <a:pt x="152623" y="1839"/>
                    <a:pt x="151104" y="3605"/>
                  </a:cubicBezTo>
                  <a:cubicBezTo>
                    <a:pt x="138442" y="20753"/>
                    <a:pt x="121476" y="27562"/>
                    <a:pt x="102990" y="27562"/>
                  </a:cubicBezTo>
                  <a:cubicBezTo>
                    <a:pt x="85264" y="27562"/>
                    <a:pt x="69564" y="21257"/>
                    <a:pt x="55636" y="8144"/>
                  </a:cubicBezTo>
                  <a:cubicBezTo>
                    <a:pt x="50825" y="3857"/>
                    <a:pt x="45507" y="74"/>
                    <a:pt x="37404" y="74"/>
                  </a:cubicBezTo>
                  <a:cubicBezTo>
                    <a:pt x="18158" y="74"/>
                    <a:pt x="179" y="21257"/>
                    <a:pt x="179" y="50763"/>
                  </a:cubicBezTo>
                  <a:cubicBezTo>
                    <a:pt x="179" y="81277"/>
                    <a:pt x="18412" y="101704"/>
                    <a:pt x="37404" y="101704"/>
                  </a:cubicBezTo>
                  <a:cubicBezTo>
                    <a:pt x="55890" y="101704"/>
                    <a:pt x="70324" y="79260"/>
                    <a:pt x="70324" y="51015"/>
                  </a:cubicBezTo>
                  <a:cubicBezTo>
                    <a:pt x="70324" y="47485"/>
                    <a:pt x="70324" y="35632"/>
                    <a:pt x="65006" y="22518"/>
                  </a:cubicBezTo>
                  <a:cubicBezTo>
                    <a:pt x="81466" y="31849"/>
                    <a:pt x="94127" y="33110"/>
                    <a:pt x="103243" y="33110"/>
                  </a:cubicBezTo>
                  <a:cubicBezTo>
                    <a:pt x="122489" y="33110"/>
                    <a:pt x="135403" y="25292"/>
                    <a:pt x="136923" y="24284"/>
                  </a:cubicBezTo>
                  <a:lnTo>
                    <a:pt x="137176" y="24536"/>
                  </a:lnTo>
                  <a:lnTo>
                    <a:pt x="23476" y="193247"/>
                  </a:lnTo>
                  <a:cubicBezTo>
                    <a:pt x="21197" y="196526"/>
                    <a:pt x="21197" y="197787"/>
                    <a:pt x="21197" y="198291"/>
                  </a:cubicBezTo>
                  <a:cubicBezTo>
                    <a:pt x="21197" y="201065"/>
                    <a:pt x="23729" y="203335"/>
                    <a:pt x="26262" y="203335"/>
                  </a:cubicBezTo>
                  <a:cubicBezTo>
                    <a:pt x="28794" y="203335"/>
                    <a:pt x="29300" y="202326"/>
                    <a:pt x="31326" y="199552"/>
                  </a:cubicBezTo>
                  <a:lnTo>
                    <a:pt x="159460" y="9657"/>
                  </a:lnTo>
                  <a:close/>
                  <a:moveTo>
                    <a:pt x="37657" y="96156"/>
                  </a:moveTo>
                  <a:cubicBezTo>
                    <a:pt x="32592" y="96156"/>
                    <a:pt x="15879" y="92878"/>
                    <a:pt x="15879" y="51015"/>
                  </a:cubicBezTo>
                  <a:cubicBezTo>
                    <a:pt x="15879" y="8900"/>
                    <a:pt x="32339" y="5622"/>
                    <a:pt x="37657" y="5622"/>
                  </a:cubicBezTo>
                  <a:cubicBezTo>
                    <a:pt x="51078" y="5622"/>
                    <a:pt x="63993" y="24284"/>
                    <a:pt x="63993" y="50763"/>
                  </a:cubicBezTo>
                  <a:cubicBezTo>
                    <a:pt x="63993" y="77999"/>
                    <a:pt x="50825" y="96156"/>
                    <a:pt x="37657" y="96156"/>
                  </a:cubicBezTo>
                  <a:close/>
                  <a:moveTo>
                    <a:pt x="149837" y="197787"/>
                  </a:moveTo>
                  <a:cubicBezTo>
                    <a:pt x="144773" y="197787"/>
                    <a:pt x="128060" y="194508"/>
                    <a:pt x="128060" y="152646"/>
                  </a:cubicBezTo>
                  <a:cubicBezTo>
                    <a:pt x="128060" y="110531"/>
                    <a:pt x="144520" y="107252"/>
                    <a:pt x="149837" y="107252"/>
                  </a:cubicBezTo>
                  <a:cubicBezTo>
                    <a:pt x="163259" y="107252"/>
                    <a:pt x="176173" y="125914"/>
                    <a:pt x="176173" y="152393"/>
                  </a:cubicBezTo>
                  <a:cubicBezTo>
                    <a:pt x="176173" y="179629"/>
                    <a:pt x="163005" y="197787"/>
                    <a:pt x="149837" y="197787"/>
                  </a:cubicBezTo>
                  <a:close/>
                  <a:moveTo>
                    <a:pt x="182504" y="152646"/>
                  </a:moveTo>
                  <a:cubicBezTo>
                    <a:pt x="182504" y="123644"/>
                    <a:pt x="167563" y="101704"/>
                    <a:pt x="149584" y="101704"/>
                  </a:cubicBezTo>
                  <a:cubicBezTo>
                    <a:pt x="130339" y="101704"/>
                    <a:pt x="112360" y="122888"/>
                    <a:pt x="112360" y="152393"/>
                  </a:cubicBezTo>
                  <a:cubicBezTo>
                    <a:pt x="112360" y="182908"/>
                    <a:pt x="130592" y="203335"/>
                    <a:pt x="149584" y="203335"/>
                  </a:cubicBezTo>
                  <a:cubicBezTo>
                    <a:pt x="168070" y="203335"/>
                    <a:pt x="182504" y="180890"/>
                    <a:pt x="182504" y="152646"/>
                  </a:cubicBezTo>
                  <a:close/>
                </a:path>
              </a:pathLst>
            </a:custGeom>
            <a:grpFill/>
            <a:ln w="25418" cap="flat">
              <a:noFill/>
              <a:prstDash val="solid"/>
              <a:miter/>
            </a:ln>
          </p:spPr>
          <p:txBody>
            <a:bodyPr rtlCol="0" anchor="ctr"/>
            <a:lstStyle/>
            <a:p>
              <a:endParaRPr lang="en-US"/>
            </a:p>
          </p:txBody>
        </p:sp>
        <p:sp>
          <p:nvSpPr>
            <p:cNvPr id="1650" name="Freeform: Shape 1649">
              <a:extLst>
                <a:ext uri="{FF2B5EF4-FFF2-40B4-BE49-F238E27FC236}">
                  <a16:creationId xmlns:a16="http://schemas.microsoft.com/office/drawing/2014/main" id="{B7D11BB5-270C-7BD6-FBB7-E06B606395BB}"/>
                </a:ext>
              </a:extLst>
            </p:cNvPr>
            <p:cNvSpPr/>
            <p:nvPr>
              <p:custDataLst>
                <p:tags r:id="rId62"/>
              </p:custDataLst>
            </p:nvPr>
          </p:nvSpPr>
          <p:spPr>
            <a:xfrm>
              <a:off x="7769531" y="4199372"/>
              <a:ext cx="10129" cy="302621"/>
            </a:xfrm>
            <a:custGeom>
              <a:avLst/>
              <a:gdLst>
                <a:gd name="connsiteX0" fmla="*/ 0 w 10129"/>
                <a:gd name="connsiteY0" fmla="*/ 0 h 302621"/>
                <a:gd name="connsiteX1" fmla="*/ 10129 w 10129"/>
                <a:gd name="connsiteY1" fmla="*/ 0 h 302621"/>
                <a:gd name="connsiteX2" fmla="*/ 10129 w 10129"/>
                <a:gd name="connsiteY2" fmla="*/ 302621 h 302621"/>
                <a:gd name="connsiteX3" fmla="*/ 0 w 10129"/>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29" h="302621">
                  <a:moveTo>
                    <a:pt x="0" y="0"/>
                  </a:moveTo>
                  <a:lnTo>
                    <a:pt x="10129" y="0"/>
                  </a:lnTo>
                  <a:lnTo>
                    <a:pt x="10129" y="302621"/>
                  </a:lnTo>
                  <a:lnTo>
                    <a:pt x="0" y="302621"/>
                  </a:lnTo>
                  <a:close/>
                </a:path>
              </a:pathLst>
            </a:custGeom>
            <a:grpFill/>
            <a:ln w="25418" cap="flat">
              <a:noFill/>
              <a:prstDash val="solid"/>
              <a:miter/>
            </a:ln>
          </p:spPr>
          <p:txBody>
            <a:bodyPr rtlCol="0" anchor="ctr"/>
            <a:lstStyle/>
            <a:p>
              <a:endParaRPr lang="en-US"/>
            </a:p>
          </p:txBody>
        </p:sp>
        <p:sp>
          <p:nvSpPr>
            <p:cNvPr id="1651" name="Freeform: Shape 1650">
              <a:extLst>
                <a:ext uri="{FF2B5EF4-FFF2-40B4-BE49-F238E27FC236}">
                  <a16:creationId xmlns:a16="http://schemas.microsoft.com/office/drawing/2014/main" id="{B7346B03-9E90-2E30-11BC-7B899063E39E}"/>
                </a:ext>
              </a:extLst>
            </p:cNvPr>
            <p:cNvSpPr/>
            <p:nvPr>
              <p:custDataLst>
                <p:tags r:id="rId63"/>
              </p:custDataLst>
            </p:nvPr>
          </p:nvSpPr>
          <p:spPr>
            <a:xfrm>
              <a:off x="8317540" y="4243251"/>
              <a:ext cx="105089" cy="173502"/>
            </a:xfrm>
            <a:custGeom>
              <a:avLst/>
              <a:gdLst>
                <a:gd name="connsiteX0" fmla="*/ 63028 w 105089"/>
                <a:gd name="connsiteY0" fmla="*/ 79260 h 173502"/>
                <a:gd name="connsiteX1" fmla="*/ 98480 w 105089"/>
                <a:gd name="connsiteY1" fmla="*/ 34875 h 173502"/>
                <a:gd name="connsiteX2" fmla="*/ 51886 w 105089"/>
                <a:gd name="connsiteY2" fmla="*/ 74 h 173502"/>
                <a:gd name="connsiteX3" fmla="*/ 7064 w 105089"/>
                <a:gd name="connsiteY3" fmla="*/ 34371 h 173502"/>
                <a:gd name="connsiteX4" fmla="*/ 19979 w 105089"/>
                <a:gd name="connsiteY4" fmla="*/ 47485 h 173502"/>
                <a:gd name="connsiteX5" fmla="*/ 32893 w 105089"/>
                <a:gd name="connsiteY5" fmla="*/ 34623 h 173502"/>
                <a:gd name="connsiteX6" fmla="*/ 17193 w 105089"/>
                <a:gd name="connsiteY6" fmla="*/ 22014 h 173502"/>
                <a:gd name="connsiteX7" fmla="*/ 50873 w 105089"/>
                <a:gd name="connsiteY7" fmla="*/ 6379 h 173502"/>
                <a:gd name="connsiteX8" fmla="*/ 75183 w 105089"/>
                <a:gd name="connsiteY8" fmla="*/ 34623 h 173502"/>
                <a:gd name="connsiteX9" fmla="*/ 68092 w 105089"/>
                <a:gd name="connsiteY9" fmla="*/ 63372 h 173502"/>
                <a:gd name="connsiteX10" fmla="*/ 45555 w 105089"/>
                <a:gd name="connsiteY10" fmla="*/ 76486 h 173502"/>
                <a:gd name="connsiteX11" fmla="*/ 35679 w 105089"/>
                <a:gd name="connsiteY11" fmla="*/ 77242 h 173502"/>
                <a:gd name="connsiteX12" fmla="*/ 31880 w 105089"/>
                <a:gd name="connsiteY12" fmla="*/ 80269 h 173502"/>
                <a:gd name="connsiteX13" fmla="*/ 37958 w 105089"/>
                <a:gd name="connsiteY13" fmla="*/ 83043 h 173502"/>
                <a:gd name="connsiteX14" fmla="*/ 49100 w 105089"/>
                <a:gd name="connsiteY14" fmla="*/ 83043 h 173502"/>
                <a:gd name="connsiteX15" fmla="*/ 79234 w 105089"/>
                <a:gd name="connsiteY15" fmla="*/ 124905 h 173502"/>
                <a:gd name="connsiteX16" fmla="*/ 50619 w 105089"/>
                <a:gd name="connsiteY16" fmla="*/ 166516 h 173502"/>
                <a:gd name="connsiteX17" fmla="*/ 11875 w 105089"/>
                <a:gd name="connsiteY17" fmla="*/ 147350 h 173502"/>
                <a:gd name="connsiteX18" fmla="*/ 28589 w 105089"/>
                <a:gd name="connsiteY18" fmla="*/ 133479 h 173502"/>
                <a:gd name="connsiteX19" fmla="*/ 14408 w 105089"/>
                <a:gd name="connsiteY19" fmla="*/ 119357 h 173502"/>
                <a:gd name="connsiteX20" fmla="*/ 227 w 105089"/>
                <a:gd name="connsiteY20" fmla="*/ 133984 h 173502"/>
                <a:gd name="connsiteX21" fmla="*/ 51379 w 105089"/>
                <a:gd name="connsiteY21" fmla="*/ 173577 h 173502"/>
                <a:gd name="connsiteX22" fmla="*/ 105317 w 105089"/>
                <a:gd name="connsiteY22" fmla="*/ 124905 h 173502"/>
                <a:gd name="connsiteX23" fmla="*/ 63028 w 105089"/>
                <a:gd name="connsiteY23" fmla="*/ 79260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089" h="173502">
                  <a:moveTo>
                    <a:pt x="63028" y="79260"/>
                  </a:moveTo>
                  <a:cubicBezTo>
                    <a:pt x="83792" y="72451"/>
                    <a:pt x="98480" y="54798"/>
                    <a:pt x="98480" y="34875"/>
                  </a:cubicBezTo>
                  <a:cubicBezTo>
                    <a:pt x="98480" y="14196"/>
                    <a:pt x="76196" y="74"/>
                    <a:pt x="51886" y="74"/>
                  </a:cubicBezTo>
                  <a:cubicBezTo>
                    <a:pt x="26309" y="74"/>
                    <a:pt x="7064" y="15205"/>
                    <a:pt x="7064" y="34371"/>
                  </a:cubicBezTo>
                  <a:cubicBezTo>
                    <a:pt x="7064" y="42693"/>
                    <a:pt x="12635" y="47485"/>
                    <a:pt x="19979" y="47485"/>
                  </a:cubicBezTo>
                  <a:cubicBezTo>
                    <a:pt x="27829" y="47485"/>
                    <a:pt x="32893" y="41937"/>
                    <a:pt x="32893" y="34623"/>
                  </a:cubicBezTo>
                  <a:cubicBezTo>
                    <a:pt x="32893" y="22014"/>
                    <a:pt x="20992" y="22014"/>
                    <a:pt x="17193" y="22014"/>
                  </a:cubicBezTo>
                  <a:cubicBezTo>
                    <a:pt x="25043" y="9657"/>
                    <a:pt x="41756" y="6379"/>
                    <a:pt x="50873" y="6379"/>
                  </a:cubicBezTo>
                  <a:cubicBezTo>
                    <a:pt x="61255" y="6379"/>
                    <a:pt x="75183" y="11927"/>
                    <a:pt x="75183" y="34623"/>
                  </a:cubicBezTo>
                  <a:cubicBezTo>
                    <a:pt x="75183" y="37649"/>
                    <a:pt x="74676" y="52276"/>
                    <a:pt x="68092" y="63372"/>
                  </a:cubicBezTo>
                  <a:cubicBezTo>
                    <a:pt x="60495" y="75477"/>
                    <a:pt x="51886" y="76234"/>
                    <a:pt x="45555" y="76486"/>
                  </a:cubicBezTo>
                  <a:cubicBezTo>
                    <a:pt x="43529" y="76738"/>
                    <a:pt x="37452" y="77242"/>
                    <a:pt x="35679" y="77242"/>
                  </a:cubicBezTo>
                  <a:cubicBezTo>
                    <a:pt x="33653" y="77495"/>
                    <a:pt x="31880" y="77747"/>
                    <a:pt x="31880" y="80269"/>
                  </a:cubicBezTo>
                  <a:cubicBezTo>
                    <a:pt x="31880" y="83043"/>
                    <a:pt x="33653" y="83043"/>
                    <a:pt x="37958" y="83043"/>
                  </a:cubicBezTo>
                  <a:lnTo>
                    <a:pt x="49100" y="83043"/>
                  </a:lnTo>
                  <a:cubicBezTo>
                    <a:pt x="69865" y="83043"/>
                    <a:pt x="79234" y="100191"/>
                    <a:pt x="79234" y="124905"/>
                  </a:cubicBezTo>
                  <a:cubicBezTo>
                    <a:pt x="79234" y="159202"/>
                    <a:pt x="61761" y="166516"/>
                    <a:pt x="50619" y="166516"/>
                  </a:cubicBezTo>
                  <a:cubicBezTo>
                    <a:pt x="39731" y="166516"/>
                    <a:pt x="20738" y="162229"/>
                    <a:pt x="11875" y="147350"/>
                  </a:cubicBezTo>
                  <a:cubicBezTo>
                    <a:pt x="20738" y="148611"/>
                    <a:pt x="28589" y="143063"/>
                    <a:pt x="28589" y="133479"/>
                  </a:cubicBezTo>
                  <a:cubicBezTo>
                    <a:pt x="28589" y="124401"/>
                    <a:pt x="21751" y="119357"/>
                    <a:pt x="14408" y="119357"/>
                  </a:cubicBezTo>
                  <a:cubicBezTo>
                    <a:pt x="8330" y="119357"/>
                    <a:pt x="227" y="122888"/>
                    <a:pt x="227" y="133984"/>
                  </a:cubicBezTo>
                  <a:cubicBezTo>
                    <a:pt x="227" y="156933"/>
                    <a:pt x="23777" y="173577"/>
                    <a:pt x="51379" y="173577"/>
                  </a:cubicBezTo>
                  <a:cubicBezTo>
                    <a:pt x="82273" y="173577"/>
                    <a:pt x="105317" y="150628"/>
                    <a:pt x="105317" y="124905"/>
                  </a:cubicBezTo>
                  <a:cubicBezTo>
                    <a:pt x="105317" y="104226"/>
                    <a:pt x="89363" y="84556"/>
                    <a:pt x="63028" y="79260"/>
                  </a:cubicBezTo>
                  <a:close/>
                </a:path>
              </a:pathLst>
            </a:custGeom>
            <a:grpFill/>
            <a:ln w="25418" cap="flat">
              <a:noFill/>
              <a:prstDash val="solid"/>
              <a:miter/>
            </a:ln>
          </p:spPr>
          <p:txBody>
            <a:bodyPr rtlCol="0" anchor="ctr"/>
            <a:lstStyle/>
            <a:p>
              <a:endParaRPr lang="en-US"/>
            </a:p>
          </p:txBody>
        </p:sp>
        <p:sp>
          <p:nvSpPr>
            <p:cNvPr id="1652" name="Freeform: Shape 1651">
              <a:extLst>
                <a:ext uri="{FF2B5EF4-FFF2-40B4-BE49-F238E27FC236}">
                  <a16:creationId xmlns:a16="http://schemas.microsoft.com/office/drawing/2014/main" id="{FCEBCA9D-30BA-A5B4-F645-5D063F62916A}"/>
                </a:ext>
              </a:extLst>
            </p:cNvPr>
            <p:cNvSpPr/>
            <p:nvPr>
              <p:custDataLst>
                <p:tags r:id="rId64"/>
              </p:custDataLst>
            </p:nvPr>
          </p:nvSpPr>
          <p:spPr>
            <a:xfrm>
              <a:off x="8455297" y="4384474"/>
              <a:ext cx="26842" cy="26731"/>
            </a:xfrm>
            <a:custGeom>
              <a:avLst/>
              <a:gdLst>
                <a:gd name="connsiteX0" fmla="*/ 27074 w 26842"/>
                <a:gd name="connsiteY0" fmla="*/ 13440 h 26731"/>
                <a:gd name="connsiteX1" fmla="*/ 13653 w 26842"/>
                <a:gd name="connsiteY1" fmla="*/ 74 h 26731"/>
                <a:gd name="connsiteX2" fmla="*/ 232 w 26842"/>
                <a:gd name="connsiteY2" fmla="*/ 13440 h 26731"/>
                <a:gd name="connsiteX3" fmla="*/ 13653 w 26842"/>
                <a:gd name="connsiteY3" fmla="*/ 26805 h 26731"/>
                <a:gd name="connsiteX4" fmla="*/ 27074 w 26842"/>
                <a:gd name="connsiteY4" fmla="*/ 13440 h 26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42" h="26731">
                  <a:moveTo>
                    <a:pt x="27074" y="13440"/>
                  </a:moveTo>
                  <a:cubicBezTo>
                    <a:pt x="27074" y="6126"/>
                    <a:pt x="20997" y="74"/>
                    <a:pt x="13653" y="74"/>
                  </a:cubicBezTo>
                  <a:cubicBezTo>
                    <a:pt x="6309" y="74"/>
                    <a:pt x="232" y="6126"/>
                    <a:pt x="232" y="13440"/>
                  </a:cubicBezTo>
                  <a:cubicBezTo>
                    <a:pt x="232" y="20753"/>
                    <a:pt x="6309" y="26805"/>
                    <a:pt x="13653" y="26805"/>
                  </a:cubicBezTo>
                  <a:cubicBezTo>
                    <a:pt x="20997" y="26805"/>
                    <a:pt x="27074" y="20753"/>
                    <a:pt x="27074" y="13440"/>
                  </a:cubicBezTo>
                  <a:close/>
                </a:path>
              </a:pathLst>
            </a:custGeom>
            <a:grpFill/>
            <a:ln w="25418" cap="flat">
              <a:noFill/>
              <a:prstDash val="solid"/>
              <a:miter/>
            </a:ln>
          </p:spPr>
          <p:txBody>
            <a:bodyPr rtlCol="0" anchor="ctr"/>
            <a:lstStyle/>
            <a:p>
              <a:endParaRPr lang="en-US"/>
            </a:p>
          </p:txBody>
        </p:sp>
        <p:sp>
          <p:nvSpPr>
            <p:cNvPr id="1653" name="Freeform: Shape 1652">
              <a:extLst>
                <a:ext uri="{FF2B5EF4-FFF2-40B4-BE49-F238E27FC236}">
                  <a16:creationId xmlns:a16="http://schemas.microsoft.com/office/drawing/2014/main" id="{FFF87CCC-4C44-E598-1F8C-053A8096A245}"/>
                </a:ext>
              </a:extLst>
            </p:cNvPr>
            <p:cNvSpPr/>
            <p:nvPr>
              <p:custDataLst>
                <p:tags r:id="rId65"/>
              </p:custDataLst>
            </p:nvPr>
          </p:nvSpPr>
          <p:spPr>
            <a:xfrm>
              <a:off x="8514497" y="4243251"/>
              <a:ext cx="105089" cy="173502"/>
            </a:xfrm>
            <a:custGeom>
              <a:avLst/>
              <a:gdLst>
                <a:gd name="connsiteX0" fmla="*/ 30875 w 105089"/>
                <a:gd name="connsiteY0" fmla="*/ 52780 h 173502"/>
                <a:gd name="connsiteX1" fmla="*/ 18214 w 105089"/>
                <a:gd name="connsiteY1" fmla="*/ 32354 h 173502"/>
                <a:gd name="connsiteX2" fmla="*/ 52653 w 105089"/>
                <a:gd name="connsiteY2" fmla="*/ 6379 h 173502"/>
                <a:gd name="connsiteX3" fmla="*/ 87345 w 105089"/>
                <a:gd name="connsiteY3" fmla="*/ 37649 h 173502"/>
                <a:gd name="connsiteX4" fmla="*/ 62276 w 105089"/>
                <a:gd name="connsiteY4" fmla="*/ 72955 h 173502"/>
                <a:gd name="connsiteX5" fmla="*/ 30875 w 105089"/>
                <a:gd name="connsiteY5" fmla="*/ 52780 h 173502"/>
                <a:gd name="connsiteX6" fmla="*/ 67847 w 105089"/>
                <a:gd name="connsiteY6" fmla="*/ 76738 h 173502"/>
                <a:gd name="connsiteX7" fmla="*/ 98487 w 105089"/>
                <a:gd name="connsiteY7" fmla="*/ 37649 h 173502"/>
                <a:gd name="connsiteX8" fmla="*/ 52906 w 105089"/>
                <a:gd name="connsiteY8" fmla="*/ 74 h 173502"/>
                <a:gd name="connsiteX9" fmla="*/ 7072 w 105089"/>
                <a:gd name="connsiteY9" fmla="*/ 42189 h 173502"/>
                <a:gd name="connsiteX10" fmla="*/ 18214 w 105089"/>
                <a:gd name="connsiteY10" fmla="*/ 69929 h 173502"/>
                <a:gd name="connsiteX11" fmla="*/ 36700 w 105089"/>
                <a:gd name="connsiteY11" fmla="*/ 83547 h 173502"/>
                <a:gd name="connsiteX12" fmla="*/ 235 w 105089"/>
                <a:gd name="connsiteY12" fmla="*/ 129949 h 173502"/>
                <a:gd name="connsiteX13" fmla="*/ 52653 w 105089"/>
                <a:gd name="connsiteY13" fmla="*/ 173577 h 173502"/>
                <a:gd name="connsiteX14" fmla="*/ 105325 w 105089"/>
                <a:gd name="connsiteY14" fmla="*/ 125662 h 173502"/>
                <a:gd name="connsiteX15" fmla="*/ 92916 w 105089"/>
                <a:gd name="connsiteY15" fmla="*/ 94643 h 173502"/>
                <a:gd name="connsiteX16" fmla="*/ 67847 w 105089"/>
                <a:gd name="connsiteY16" fmla="*/ 76738 h 173502"/>
                <a:gd name="connsiteX17" fmla="*/ 42524 w 105089"/>
                <a:gd name="connsiteY17" fmla="*/ 87330 h 173502"/>
                <a:gd name="connsiteX18" fmla="*/ 73671 w 105089"/>
                <a:gd name="connsiteY18" fmla="*/ 107000 h 173502"/>
                <a:gd name="connsiteX19" fmla="*/ 92663 w 105089"/>
                <a:gd name="connsiteY19" fmla="*/ 134740 h 173502"/>
                <a:gd name="connsiteX20" fmla="*/ 52906 w 105089"/>
                <a:gd name="connsiteY20" fmla="*/ 166516 h 173502"/>
                <a:gd name="connsiteX21" fmla="*/ 12896 w 105089"/>
                <a:gd name="connsiteY21" fmla="*/ 129949 h 173502"/>
                <a:gd name="connsiteX22" fmla="*/ 42524 w 105089"/>
                <a:gd name="connsiteY22" fmla="*/ 87330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5089" h="173502">
                  <a:moveTo>
                    <a:pt x="30875" y="52780"/>
                  </a:moveTo>
                  <a:cubicBezTo>
                    <a:pt x="19227" y="45215"/>
                    <a:pt x="18214" y="36641"/>
                    <a:pt x="18214" y="32354"/>
                  </a:cubicBezTo>
                  <a:cubicBezTo>
                    <a:pt x="18214" y="16970"/>
                    <a:pt x="34674" y="6379"/>
                    <a:pt x="52653" y="6379"/>
                  </a:cubicBezTo>
                  <a:cubicBezTo>
                    <a:pt x="71139" y="6379"/>
                    <a:pt x="87345" y="19492"/>
                    <a:pt x="87345" y="37649"/>
                  </a:cubicBezTo>
                  <a:cubicBezTo>
                    <a:pt x="87345" y="52024"/>
                    <a:pt x="77469" y="64129"/>
                    <a:pt x="62276" y="72955"/>
                  </a:cubicBezTo>
                  <a:lnTo>
                    <a:pt x="30875" y="52780"/>
                  </a:lnTo>
                  <a:close/>
                  <a:moveTo>
                    <a:pt x="67847" y="76738"/>
                  </a:moveTo>
                  <a:cubicBezTo>
                    <a:pt x="86079" y="67407"/>
                    <a:pt x="98487" y="54294"/>
                    <a:pt x="98487" y="37649"/>
                  </a:cubicBezTo>
                  <a:cubicBezTo>
                    <a:pt x="98487" y="14448"/>
                    <a:pt x="75950" y="74"/>
                    <a:pt x="52906" y="74"/>
                  </a:cubicBezTo>
                  <a:cubicBezTo>
                    <a:pt x="27583" y="74"/>
                    <a:pt x="7072" y="18736"/>
                    <a:pt x="7072" y="42189"/>
                  </a:cubicBezTo>
                  <a:cubicBezTo>
                    <a:pt x="7072" y="46728"/>
                    <a:pt x="7578" y="58076"/>
                    <a:pt x="18214" y="69929"/>
                  </a:cubicBezTo>
                  <a:cubicBezTo>
                    <a:pt x="20999" y="72955"/>
                    <a:pt x="30369" y="79260"/>
                    <a:pt x="36700" y="83547"/>
                  </a:cubicBezTo>
                  <a:cubicBezTo>
                    <a:pt x="22012" y="90860"/>
                    <a:pt x="235" y="104983"/>
                    <a:pt x="235" y="129949"/>
                  </a:cubicBezTo>
                  <a:cubicBezTo>
                    <a:pt x="235" y="156680"/>
                    <a:pt x="26064" y="173577"/>
                    <a:pt x="52653" y="173577"/>
                  </a:cubicBezTo>
                  <a:cubicBezTo>
                    <a:pt x="81268" y="173577"/>
                    <a:pt x="105325" y="152646"/>
                    <a:pt x="105325" y="125662"/>
                  </a:cubicBezTo>
                  <a:cubicBezTo>
                    <a:pt x="105325" y="116583"/>
                    <a:pt x="102539" y="105235"/>
                    <a:pt x="92916" y="94643"/>
                  </a:cubicBezTo>
                  <a:cubicBezTo>
                    <a:pt x="88105" y="89347"/>
                    <a:pt x="84053" y="86825"/>
                    <a:pt x="67847" y="76738"/>
                  </a:cubicBezTo>
                  <a:close/>
                  <a:moveTo>
                    <a:pt x="42524" y="87330"/>
                  </a:moveTo>
                  <a:lnTo>
                    <a:pt x="73671" y="107000"/>
                  </a:lnTo>
                  <a:cubicBezTo>
                    <a:pt x="80761" y="111792"/>
                    <a:pt x="92663" y="119357"/>
                    <a:pt x="92663" y="134740"/>
                  </a:cubicBezTo>
                  <a:cubicBezTo>
                    <a:pt x="92663" y="153402"/>
                    <a:pt x="73671" y="166516"/>
                    <a:pt x="52906" y="166516"/>
                  </a:cubicBezTo>
                  <a:cubicBezTo>
                    <a:pt x="31129" y="166516"/>
                    <a:pt x="12896" y="150880"/>
                    <a:pt x="12896" y="129949"/>
                  </a:cubicBezTo>
                  <a:cubicBezTo>
                    <a:pt x="12896" y="115322"/>
                    <a:pt x="20999" y="99182"/>
                    <a:pt x="42524" y="87330"/>
                  </a:cubicBezTo>
                  <a:close/>
                </a:path>
              </a:pathLst>
            </a:custGeom>
            <a:grpFill/>
            <a:ln w="25418" cap="flat">
              <a:noFill/>
              <a:prstDash val="solid"/>
              <a:miter/>
            </a:ln>
          </p:spPr>
          <p:txBody>
            <a:bodyPr rtlCol="0" anchor="ctr"/>
            <a:lstStyle/>
            <a:p>
              <a:endParaRPr lang="en-US"/>
            </a:p>
          </p:txBody>
        </p:sp>
        <p:sp>
          <p:nvSpPr>
            <p:cNvPr id="1654" name="Freeform: Shape 1653">
              <a:extLst>
                <a:ext uri="{FF2B5EF4-FFF2-40B4-BE49-F238E27FC236}">
                  <a16:creationId xmlns:a16="http://schemas.microsoft.com/office/drawing/2014/main" id="{63EE99CE-B713-FECF-1A03-A926F7B51EE1}"/>
                </a:ext>
              </a:extLst>
            </p:cNvPr>
            <p:cNvSpPr/>
            <p:nvPr>
              <p:custDataLst>
                <p:tags r:id="rId66"/>
              </p:custDataLst>
            </p:nvPr>
          </p:nvSpPr>
          <p:spPr>
            <a:xfrm>
              <a:off x="8641111" y="4243251"/>
              <a:ext cx="105089" cy="173502"/>
            </a:xfrm>
            <a:custGeom>
              <a:avLst/>
              <a:gdLst>
                <a:gd name="connsiteX0" fmla="*/ 23030 w 105089"/>
                <a:gd name="connsiteY0" fmla="*/ 85312 h 173502"/>
                <a:gd name="connsiteX1" fmla="*/ 23030 w 105089"/>
                <a:gd name="connsiteY1" fmla="*/ 79260 h 173502"/>
                <a:gd name="connsiteX2" fmla="*/ 67345 w 105089"/>
                <a:gd name="connsiteY2" fmla="*/ 6379 h 173502"/>
                <a:gd name="connsiteX3" fmla="*/ 89629 w 105089"/>
                <a:gd name="connsiteY3" fmla="*/ 16466 h 173502"/>
                <a:gd name="connsiteX4" fmla="*/ 75702 w 105089"/>
                <a:gd name="connsiteY4" fmla="*/ 27814 h 173502"/>
                <a:gd name="connsiteX5" fmla="*/ 87350 w 105089"/>
                <a:gd name="connsiteY5" fmla="*/ 39415 h 173502"/>
                <a:gd name="connsiteX6" fmla="*/ 98999 w 105089"/>
                <a:gd name="connsiteY6" fmla="*/ 27310 h 173502"/>
                <a:gd name="connsiteX7" fmla="*/ 66839 w 105089"/>
                <a:gd name="connsiteY7" fmla="*/ 74 h 173502"/>
                <a:gd name="connsiteX8" fmla="*/ 240 w 105089"/>
                <a:gd name="connsiteY8" fmla="*/ 88338 h 173502"/>
                <a:gd name="connsiteX9" fmla="*/ 53164 w 105089"/>
                <a:gd name="connsiteY9" fmla="*/ 173577 h 173502"/>
                <a:gd name="connsiteX10" fmla="*/ 105330 w 105089"/>
                <a:gd name="connsiteY10" fmla="*/ 116583 h 173502"/>
                <a:gd name="connsiteX11" fmla="*/ 54684 w 105089"/>
                <a:gd name="connsiteY11" fmla="*/ 60346 h 173502"/>
                <a:gd name="connsiteX12" fmla="*/ 23030 w 105089"/>
                <a:gd name="connsiteY12" fmla="*/ 85312 h 173502"/>
                <a:gd name="connsiteX13" fmla="*/ 53164 w 105089"/>
                <a:gd name="connsiteY13" fmla="*/ 166516 h 173502"/>
                <a:gd name="connsiteX14" fmla="*/ 28095 w 105089"/>
                <a:gd name="connsiteY14" fmla="*/ 147602 h 173502"/>
                <a:gd name="connsiteX15" fmla="*/ 23537 w 105089"/>
                <a:gd name="connsiteY15" fmla="*/ 111035 h 173502"/>
                <a:gd name="connsiteX16" fmla="*/ 54431 w 105089"/>
                <a:gd name="connsiteY16" fmla="*/ 66146 h 173502"/>
                <a:gd name="connsiteX17" fmla="*/ 77981 w 105089"/>
                <a:gd name="connsiteY17" fmla="*/ 81782 h 173502"/>
                <a:gd name="connsiteX18" fmla="*/ 82539 w 105089"/>
                <a:gd name="connsiteY18" fmla="*/ 116331 h 173502"/>
                <a:gd name="connsiteX19" fmla="*/ 78234 w 105089"/>
                <a:gd name="connsiteY19" fmla="*/ 150124 h 173502"/>
                <a:gd name="connsiteX20" fmla="*/ 53164 w 105089"/>
                <a:gd name="connsiteY20" fmla="*/ 166516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089" h="173502">
                  <a:moveTo>
                    <a:pt x="23030" y="85312"/>
                  </a:moveTo>
                  <a:lnTo>
                    <a:pt x="23030" y="79260"/>
                  </a:lnTo>
                  <a:cubicBezTo>
                    <a:pt x="23030" y="15457"/>
                    <a:pt x="54431" y="6379"/>
                    <a:pt x="67345" y="6379"/>
                  </a:cubicBezTo>
                  <a:cubicBezTo>
                    <a:pt x="73423" y="6379"/>
                    <a:pt x="84058" y="7892"/>
                    <a:pt x="89629" y="16466"/>
                  </a:cubicBezTo>
                  <a:cubicBezTo>
                    <a:pt x="85831" y="16466"/>
                    <a:pt x="75702" y="16466"/>
                    <a:pt x="75702" y="27814"/>
                  </a:cubicBezTo>
                  <a:cubicBezTo>
                    <a:pt x="75702" y="35632"/>
                    <a:pt x="81779" y="39415"/>
                    <a:pt x="87350" y="39415"/>
                  </a:cubicBezTo>
                  <a:cubicBezTo>
                    <a:pt x="91402" y="39415"/>
                    <a:pt x="98999" y="37145"/>
                    <a:pt x="98999" y="27310"/>
                  </a:cubicBezTo>
                  <a:cubicBezTo>
                    <a:pt x="98999" y="12179"/>
                    <a:pt x="87857" y="74"/>
                    <a:pt x="66839" y="74"/>
                  </a:cubicBezTo>
                  <a:cubicBezTo>
                    <a:pt x="34425" y="74"/>
                    <a:pt x="240" y="32606"/>
                    <a:pt x="240" y="88338"/>
                  </a:cubicBezTo>
                  <a:cubicBezTo>
                    <a:pt x="240" y="155672"/>
                    <a:pt x="29614" y="173577"/>
                    <a:pt x="53164" y="173577"/>
                  </a:cubicBezTo>
                  <a:cubicBezTo>
                    <a:pt x="81273" y="173577"/>
                    <a:pt x="105330" y="149871"/>
                    <a:pt x="105330" y="116583"/>
                  </a:cubicBezTo>
                  <a:cubicBezTo>
                    <a:pt x="105330" y="84556"/>
                    <a:pt x="82792" y="60346"/>
                    <a:pt x="54684" y="60346"/>
                  </a:cubicBezTo>
                  <a:cubicBezTo>
                    <a:pt x="37464" y="60346"/>
                    <a:pt x="28095" y="73207"/>
                    <a:pt x="23030" y="85312"/>
                  </a:cubicBezTo>
                  <a:close/>
                  <a:moveTo>
                    <a:pt x="53164" y="166516"/>
                  </a:moveTo>
                  <a:cubicBezTo>
                    <a:pt x="37211" y="166516"/>
                    <a:pt x="29614" y="151385"/>
                    <a:pt x="28095" y="147602"/>
                  </a:cubicBezTo>
                  <a:cubicBezTo>
                    <a:pt x="23537" y="135749"/>
                    <a:pt x="23537" y="115574"/>
                    <a:pt x="23537" y="111035"/>
                  </a:cubicBezTo>
                  <a:cubicBezTo>
                    <a:pt x="23537" y="91365"/>
                    <a:pt x="31640" y="66146"/>
                    <a:pt x="54431" y="66146"/>
                  </a:cubicBezTo>
                  <a:cubicBezTo>
                    <a:pt x="58482" y="66146"/>
                    <a:pt x="70131" y="66146"/>
                    <a:pt x="77981" y="81782"/>
                  </a:cubicBezTo>
                  <a:cubicBezTo>
                    <a:pt x="82539" y="91113"/>
                    <a:pt x="82539" y="103974"/>
                    <a:pt x="82539" y="116331"/>
                  </a:cubicBezTo>
                  <a:cubicBezTo>
                    <a:pt x="82539" y="128436"/>
                    <a:pt x="82539" y="141045"/>
                    <a:pt x="78234" y="150124"/>
                  </a:cubicBezTo>
                  <a:cubicBezTo>
                    <a:pt x="70637" y="165255"/>
                    <a:pt x="58989" y="166516"/>
                    <a:pt x="53164" y="166516"/>
                  </a:cubicBezTo>
                  <a:close/>
                </a:path>
              </a:pathLst>
            </a:custGeom>
            <a:grpFill/>
            <a:ln w="25418" cap="flat">
              <a:noFill/>
              <a:prstDash val="solid"/>
              <a:miter/>
            </a:ln>
          </p:spPr>
          <p:txBody>
            <a:bodyPr rtlCol="0" anchor="ctr"/>
            <a:lstStyle/>
            <a:p>
              <a:endParaRPr lang="en-US"/>
            </a:p>
          </p:txBody>
        </p:sp>
        <p:sp>
          <p:nvSpPr>
            <p:cNvPr id="1655" name="Freeform: Shape 1654">
              <a:extLst>
                <a:ext uri="{FF2B5EF4-FFF2-40B4-BE49-F238E27FC236}">
                  <a16:creationId xmlns:a16="http://schemas.microsoft.com/office/drawing/2014/main" id="{B8F11D0D-2FD8-A9FE-1884-28FE1C42151C}"/>
                </a:ext>
              </a:extLst>
            </p:cNvPr>
            <p:cNvSpPr/>
            <p:nvPr>
              <p:custDataLst>
                <p:tags r:id="rId67"/>
              </p:custDataLst>
            </p:nvPr>
          </p:nvSpPr>
          <p:spPr>
            <a:xfrm>
              <a:off x="8855681" y="4222068"/>
              <a:ext cx="182324" cy="203260"/>
            </a:xfrm>
            <a:custGeom>
              <a:avLst/>
              <a:gdLst>
                <a:gd name="connsiteX0" fmla="*/ 159529 w 182324"/>
                <a:gd name="connsiteY0" fmla="*/ 9657 h 203260"/>
                <a:gd name="connsiteX1" fmla="*/ 161555 w 182324"/>
                <a:gd name="connsiteY1" fmla="*/ 5118 h 203260"/>
                <a:gd name="connsiteX2" fmla="*/ 156490 w 182324"/>
                <a:gd name="connsiteY2" fmla="*/ 74 h 203260"/>
                <a:gd name="connsiteX3" fmla="*/ 151172 w 182324"/>
                <a:gd name="connsiteY3" fmla="*/ 3605 h 203260"/>
                <a:gd name="connsiteX4" fmla="*/ 103059 w 182324"/>
                <a:gd name="connsiteY4" fmla="*/ 27562 h 203260"/>
                <a:gd name="connsiteX5" fmla="*/ 55705 w 182324"/>
                <a:gd name="connsiteY5" fmla="*/ 8144 h 203260"/>
                <a:gd name="connsiteX6" fmla="*/ 37473 w 182324"/>
                <a:gd name="connsiteY6" fmla="*/ 74 h 203260"/>
                <a:gd name="connsiteX7" fmla="*/ 248 w 182324"/>
                <a:gd name="connsiteY7" fmla="*/ 50763 h 203260"/>
                <a:gd name="connsiteX8" fmla="*/ 37473 w 182324"/>
                <a:gd name="connsiteY8" fmla="*/ 101704 h 203260"/>
                <a:gd name="connsiteX9" fmla="*/ 70392 w 182324"/>
                <a:gd name="connsiteY9" fmla="*/ 51015 h 203260"/>
                <a:gd name="connsiteX10" fmla="*/ 65074 w 182324"/>
                <a:gd name="connsiteY10" fmla="*/ 22518 h 203260"/>
                <a:gd name="connsiteX11" fmla="*/ 103312 w 182324"/>
                <a:gd name="connsiteY11" fmla="*/ 33110 h 203260"/>
                <a:gd name="connsiteX12" fmla="*/ 136991 w 182324"/>
                <a:gd name="connsiteY12" fmla="*/ 24284 h 203260"/>
                <a:gd name="connsiteX13" fmla="*/ 137245 w 182324"/>
                <a:gd name="connsiteY13" fmla="*/ 24536 h 203260"/>
                <a:gd name="connsiteX14" fmla="*/ 23545 w 182324"/>
                <a:gd name="connsiteY14" fmla="*/ 193247 h 203260"/>
                <a:gd name="connsiteX15" fmla="*/ 21266 w 182324"/>
                <a:gd name="connsiteY15" fmla="*/ 198291 h 203260"/>
                <a:gd name="connsiteX16" fmla="*/ 26330 w 182324"/>
                <a:gd name="connsiteY16" fmla="*/ 203335 h 203260"/>
                <a:gd name="connsiteX17" fmla="*/ 31395 w 182324"/>
                <a:gd name="connsiteY17" fmla="*/ 199552 h 203260"/>
                <a:gd name="connsiteX18" fmla="*/ 159529 w 182324"/>
                <a:gd name="connsiteY18" fmla="*/ 9657 h 203260"/>
                <a:gd name="connsiteX19" fmla="*/ 37726 w 182324"/>
                <a:gd name="connsiteY19" fmla="*/ 96156 h 203260"/>
                <a:gd name="connsiteX20" fmla="*/ 15948 w 182324"/>
                <a:gd name="connsiteY20" fmla="*/ 51015 h 203260"/>
                <a:gd name="connsiteX21" fmla="*/ 37726 w 182324"/>
                <a:gd name="connsiteY21" fmla="*/ 5622 h 203260"/>
                <a:gd name="connsiteX22" fmla="*/ 64062 w 182324"/>
                <a:gd name="connsiteY22" fmla="*/ 50763 h 203260"/>
                <a:gd name="connsiteX23" fmla="*/ 37726 w 182324"/>
                <a:gd name="connsiteY23" fmla="*/ 96156 h 203260"/>
                <a:gd name="connsiteX24" fmla="*/ 149906 w 182324"/>
                <a:gd name="connsiteY24" fmla="*/ 197787 h 203260"/>
                <a:gd name="connsiteX25" fmla="*/ 128128 w 182324"/>
                <a:gd name="connsiteY25" fmla="*/ 152646 h 203260"/>
                <a:gd name="connsiteX26" fmla="*/ 149906 w 182324"/>
                <a:gd name="connsiteY26" fmla="*/ 107252 h 203260"/>
                <a:gd name="connsiteX27" fmla="*/ 176242 w 182324"/>
                <a:gd name="connsiteY27" fmla="*/ 152393 h 203260"/>
                <a:gd name="connsiteX28" fmla="*/ 149906 w 182324"/>
                <a:gd name="connsiteY28" fmla="*/ 197787 h 203260"/>
                <a:gd name="connsiteX29" fmla="*/ 182573 w 182324"/>
                <a:gd name="connsiteY29" fmla="*/ 152646 h 203260"/>
                <a:gd name="connsiteX30" fmla="*/ 149653 w 182324"/>
                <a:gd name="connsiteY30" fmla="*/ 101704 h 203260"/>
                <a:gd name="connsiteX31" fmla="*/ 112428 w 182324"/>
                <a:gd name="connsiteY31" fmla="*/ 152393 h 203260"/>
                <a:gd name="connsiteX32" fmla="*/ 149653 w 182324"/>
                <a:gd name="connsiteY32" fmla="*/ 203335 h 203260"/>
                <a:gd name="connsiteX33" fmla="*/ 182573 w 182324"/>
                <a:gd name="connsiteY33" fmla="*/ 152646 h 2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2324" h="203260">
                  <a:moveTo>
                    <a:pt x="159529" y="9657"/>
                  </a:moveTo>
                  <a:cubicBezTo>
                    <a:pt x="161048" y="7387"/>
                    <a:pt x="161555" y="6631"/>
                    <a:pt x="161555" y="5118"/>
                  </a:cubicBezTo>
                  <a:cubicBezTo>
                    <a:pt x="161555" y="2344"/>
                    <a:pt x="159276" y="74"/>
                    <a:pt x="156490" y="74"/>
                  </a:cubicBezTo>
                  <a:cubicBezTo>
                    <a:pt x="153958" y="74"/>
                    <a:pt x="152692" y="1839"/>
                    <a:pt x="151172" y="3605"/>
                  </a:cubicBezTo>
                  <a:cubicBezTo>
                    <a:pt x="138511" y="20753"/>
                    <a:pt x="121544" y="27562"/>
                    <a:pt x="103059" y="27562"/>
                  </a:cubicBezTo>
                  <a:cubicBezTo>
                    <a:pt x="85333" y="27562"/>
                    <a:pt x="69633" y="21257"/>
                    <a:pt x="55705" y="8144"/>
                  </a:cubicBezTo>
                  <a:cubicBezTo>
                    <a:pt x="50894" y="3857"/>
                    <a:pt x="45576" y="74"/>
                    <a:pt x="37473" y="74"/>
                  </a:cubicBezTo>
                  <a:cubicBezTo>
                    <a:pt x="18227" y="74"/>
                    <a:pt x="248" y="21257"/>
                    <a:pt x="248" y="50763"/>
                  </a:cubicBezTo>
                  <a:cubicBezTo>
                    <a:pt x="248" y="81277"/>
                    <a:pt x="18480" y="101704"/>
                    <a:pt x="37473" y="101704"/>
                  </a:cubicBezTo>
                  <a:cubicBezTo>
                    <a:pt x="55958" y="101704"/>
                    <a:pt x="70392" y="79260"/>
                    <a:pt x="70392" y="51015"/>
                  </a:cubicBezTo>
                  <a:cubicBezTo>
                    <a:pt x="70392" y="47485"/>
                    <a:pt x="70392" y="35632"/>
                    <a:pt x="65074" y="22518"/>
                  </a:cubicBezTo>
                  <a:cubicBezTo>
                    <a:pt x="81534" y="31849"/>
                    <a:pt x="94196" y="33110"/>
                    <a:pt x="103312" y="33110"/>
                  </a:cubicBezTo>
                  <a:cubicBezTo>
                    <a:pt x="122557" y="33110"/>
                    <a:pt x="135472" y="25292"/>
                    <a:pt x="136991" y="24284"/>
                  </a:cubicBezTo>
                  <a:lnTo>
                    <a:pt x="137245" y="24536"/>
                  </a:lnTo>
                  <a:lnTo>
                    <a:pt x="23545" y="193247"/>
                  </a:lnTo>
                  <a:cubicBezTo>
                    <a:pt x="21266" y="196526"/>
                    <a:pt x="21266" y="197787"/>
                    <a:pt x="21266" y="198291"/>
                  </a:cubicBezTo>
                  <a:cubicBezTo>
                    <a:pt x="21266" y="201065"/>
                    <a:pt x="23798" y="203335"/>
                    <a:pt x="26330" y="203335"/>
                  </a:cubicBezTo>
                  <a:cubicBezTo>
                    <a:pt x="28863" y="203335"/>
                    <a:pt x="29369" y="202326"/>
                    <a:pt x="31395" y="199552"/>
                  </a:cubicBezTo>
                  <a:lnTo>
                    <a:pt x="159529" y="9657"/>
                  </a:lnTo>
                  <a:close/>
                  <a:moveTo>
                    <a:pt x="37726" y="96156"/>
                  </a:moveTo>
                  <a:cubicBezTo>
                    <a:pt x="32661" y="96156"/>
                    <a:pt x="15948" y="92878"/>
                    <a:pt x="15948" y="51015"/>
                  </a:cubicBezTo>
                  <a:cubicBezTo>
                    <a:pt x="15948" y="8900"/>
                    <a:pt x="32408" y="5622"/>
                    <a:pt x="37726" y="5622"/>
                  </a:cubicBezTo>
                  <a:cubicBezTo>
                    <a:pt x="51147" y="5622"/>
                    <a:pt x="64062" y="24284"/>
                    <a:pt x="64062" y="50763"/>
                  </a:cubicBezTo>
                  <a:cubicBezTo>
                    <a:pt x="64062" y="77999"/>
                    <a:pt x="50894" y="96156"/>
                    <a:pt x="37726" y="96156"/>
                  </a:cubicBezTo>
                  <a:close/>
                  <a:moveTo>
                    <a:pt x="149906" y="197787"/>
                  </a:moveTo>
                  <a:cubicBezTo>
                    <a:pt x="144842" y="197787"/>
                    <a:pt x="128128" y="194508"/>
                    <a:pt x="128128" y="152646"/>
                  </a:cubicBezTo>
                  <a:cubicBezTo>
                    <a:pt x="128128" y="110531"/>
                    <a:pt x="144588" y="107252"/>
                    <a:pt x="149906" y="107252"/>
                  </a:cubicBezTo>
                  <a:cubicBezTo>
                    <a:pt x="163327" y="107252"/>
                    <a:pt x="176242" y="125914"/>
                    <a:pt x="176242" y="152393"/>
                  </a:cubicBezTo>
                  <a:cubicBezTo>
                    <a:pt x="176242" y="179629"/>
                    <a:pt x="163074" y="197787"/>
                    <a:pt x="149906" y="197787"/>
                  </a:cubicBezTo>
                  <a:close/>
                  <a:moveTo>
                    <a:pt x="182573" y="152646"/>
                  </a:moveTo>
                  <a:cubicBezTo>
                    <a:pt x="182573" y="123644"/>
                    <a:pt x="167632" y="101704"/>
                    <a:pt x="149653" y="101704"/>
                  </a:cubicBezTo>
                  <a:cubicBezTo>
                    <a:pt x="130408" y="101704"/>
                    <a:pt x="112428" y="122888"/>
                    <a:pt x="112428" y="152393"/>
                  </a:cubicBezTo>
                  <a:cubicBezTo>
                    <a:pt x="112428" y="182908"/>
                    <a:pt x="130661" y="203335"/>
                    <a:pt x="149653" y="203335"/>
                  </a:cubicBezTo>
                  <a:cubicBezTo>
                    <a:pt x="168139" y="203335"/>
                    <a:pt x="182573" y="180890"/>
                    <a:pt x="182573" y="152646"/>
                  </a:cubicBezTo>
                  <a:close/>
                </a:path>
              </a:pathLst>
            </a:custGeom>
            <a:grpFill/>
            <a:ln w="25418" cap="flat">
              <a:noFill/>
              <a:prstDash val="solid"/>
              <a:miter/>
            </a:ln>
          </p:spPr>
          <p:txBody>
            <a:bodyPr rtlCol="0" anchor="ctr"/>
            <a:lstStyle/>
            <a:p>
              <a:endParaRPr lang="en-US"/>
            </a:p>
          </p:txBody>
        </p:sp>
        <p:sp>
          <p:nvSpPr>
            <p:cNvPr id="1656" name="Freeform: Shape 1655">
              <a:extLst>
                <a:ext uri="{FF2B5EF4-FFF2-40B4-BE49-F238E27FC236}">
                  <a16:creationId xmlns:a16="http://schemas.microsoft.com/office/drawing/2014/main" id="{FBA4941E-A3D5-54EE-8685-9243669CCACF}"/>
                </a:ext>
              </a:extLst>
            </p:cNvPr>
            <p:cNvSpPr/>
            <p:nvPr>
              <p:custDataLst>
                <p:tags r:id="rId68"/>
              </p:custDataLst>
            </p:nvPr>
          </p:nvSpPr>
          <p:spPr>
            <a:xfrm>
              <a:off x="9579768" y="4199372"/>
              <a:ext cx="10129" cy="302621"/>
            </a:xfrm>
            <a:custGeom>
              <a:avLst/>
              <a:gdLst>
                <a:gd name="connsiteX0" fmla="*/ 0 w 10129"/>
                <a:gd name="connsiteY0" fmla="*/ 0 h 302621"/>
                <a:gd name="connsiteX1" fmla="*/ 10129 w 10129"/>
                <a:gd name="connsiteY1" fmla="*/ 0 h 302621"/>
                <a:gd name="connsiteX2" fmla="*/ 10129 w 10129"/>
                <a:gd name="connsiteY2" fmla="*/ 302621 h 302621"/>
                <a:gd name="connsiteX3" fmla="*/ 0 w 10129"/>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29" h="302621">
                  <a:moveTo>
                    <a:pt x="0" y="0"/>
                  </a:moveTo>
                  <a:lnTo>
                    <a:pt x="10129" y="0"/>
                  </a:lnTo>
                  <a:lnTo>
                    <a:pt x="10129" y="302621"/>
                  </a:lnTo>
                  <a:lnTo>
                    <a:pt x="0" y="302621"/>
                  </a:lnTo>
                  <a:close/>
                </a:path>
              </a:pathLst>
            </a:custGeom>
            <a:grpFill/>
            <a:ln w="25418" cap="flat">
              <a:noFill/>
              <a:prstDash val="solid"/>
              <a:miter/>
            </a:ln>
          </p:spPr>
          <p:txBody>
            <a:bodyPr rtlCol="0" anchor="ctr"/>
            <a:lstStyle/>
            <a:p>
              <a:endParaRPr lang="en-US"/>
            </a:p>
          </p:txBody>
        </p:sp>
        <p:sp>
          <p:nvSpPr>
            <p:cNvPr id="1657" name="Freeform: Shape 1656">
              <a:extLst>
                <a:ext uri="{FF2B5EF4-FFF2-40B4-BE49-F238E27FC236}">
                  <a16:creationId xmlns:a16="http://schemas.microsoft.com/office/drawing/2014/main" id="{147F1AFA-649F-8C91-9EF2-A3CE850208F9}"/>
                </a:ext>
              </a:extLst>
            </p:cNvPr>
            <p:cNvSpPr/>
            <p:nvPr>
              <p:custDataLst>
                <p:tags r:id="rId69"/>
              </p:custDataLst>
            </p:nvPr>
          </p:nvSpPr>
          <p:spPr>
            <a:xfrm>
              <a:off x="10139679" y="4243251"/>
              <a:ext cx="83565" cy="167954"/>
            </a:xfrm>
            <a:custGeom>
              <a:avLst/>
              <a:gdLst>
                <a:gd name="connsiteX0" fmla="*/ 52210 w 83565"/>
                <a:gd name="connsiteY0" fmla="*/ 6631 h 167954"/>
                <a:gd name="connsiteX1" fmla="*/ 46386 w 83565"/>
                <a:gd name="connsiteY1" fmla="*/ 74 h 167954"/>
                <a:gd name="connsiteX2" fmla="*/ 298 w 83565"/>
                <a:gd name="connsiteY2" fmla="*/ 16214 h 167954"/>
                <a:gd name="connsiteX3" fmla="*/ 298 w 83565"/>
                <a:gd name="connsiteY3" fmla="*/ 24031 h 167954"/>
                <a:gd name="connsiteX4" fmla="*/ 33471 w 83565"/>
                <a:gd name="connsiteY4" fmla="*/ 17475 h 167954"/>
                <a:gd name="connsiteX5" fmla="*/ 33471 w 83565"/>
                <a:gd name="connsiteY5" fmla="*/ 148106 h 167954"/>
                <a:gd name="connsiteX6" fmla="*/ 9921 w 83565"/>
                <a:gd name="connsiteY6" fmla="*/ 160211 h 167954"/>
                <a:gd name="connsiteX7" fmla="*/ 1817 w 83565"/>
                <a:gd name="connsiteY7" fmla="*/ 160211 h 167954"/>
                <a:gd name="connsiteX8" fmla="*/ 1817 w 83565"/>
                <a:gd name="connsiteY8" fmla="*/ 168029 h 167954"/>
                <a:gd name="connsiteX9" fmla="*/ 42841 w 83565"/>
                <a:gd name="connsiteY9" fmla="*/ 167272 h 167954"/>
                <a:gd name="connsiteX10" fmla="*/ 83864 w 83565"/>
                <a:gd name="connsiteY10" fmla="*/ 168029 h 167954"/>
                <a:gd name="connsiteX11" fmla="*/ 83864 w 83565"/>
                <a:gd name="connsiteY11" fmla="*/ 160211 h 167954"/>
                <a:gd name="connsiteX12" fmla="*/ 75760 w 83565"/>
                <a:gd name="connsiteY12" fmla="*/ 160211 h 167954"/>
                <a:gd name="connsiteX13" fmla="*/ 52210 w 83565"/>
                <a:gd name="connsiteY13" fmla="*/ 148106 h 167954"/>
                <a:gd name="connsiteX14" fmla="*/ 52210 w 83565"/>
                <a:gd name="connsiteY14" fmla="*/ 6631 h 16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565" h="167954">
                  <a:moveTo>
                    <a:pt x="52210" y="6631"/>
                  </a:moveTo>
                  <a:cubicBezTo>
                    <a:pt x="52210" y="578"/>
                    <a:pt x="52210" y="74"/>
                    <a:pt x="46386" y="74"/>
                  </a:cubicBezTo>
                  <a:cubicBezTo>
                    <a:pt x="30686" y="16214"/>
                    <a:pt x="8401" y="16214"/>
                    <a:pt x="298" y="16214"/>
                  </a:cubicBezTo>
                  <a:lnTo>
                    <a:pt x="298" y="24031"/>
                  </a:lnTo>
                  <a:cubicBezTo>
                    <a:pt x="5363" y="24031"/>
                    <a:pt x="20303" y="24031"/>
                    <a:pt x="33471" y="17475"/>
                  </a:cubicBezTo>
                  <a:lnTo>
                    <a:pt x="33471" y="148106"/>
                  </a:lnTo>
                  <a:cubicBezTo>
                    <a:pt x="33471" y="157185"/>
                    <a:pt x="32711" y="160211"/>
                    <a:pt x="9921" y="160211"/>
                  </a:cubicBezTo>
                  <a:lnTo>
                    <a:pt x="1817" y="160211"/>
                  </a:lnTo>
                  <a:lnTo>
                    <a:pt x="1817" y="168029"/>
                  </a:lnTo>
                  <a:cubicBezTo>
                    <a:pt x="10680" y="167272"/>
                    <a:pt x="32711" y="167272"/>
                    <a:pt x="42841" y="167272"/>
                  </a:cubicBezTo>
                  <a:cubicBezTo>
                    <a:pt x="52970" y="167272"/>
                    <a:pt x="75001" y="167272"/>
                    <a:pt x="83864" y="168029"/>
                  </a:cubicBezTo>
                  <a:lnTo>
                    <a:pt x="83864" y="160211"/>
                  </a:lnTo>
                  <a:lnTo>
                    <a:pt x="75760" y="160211"/>
                  </a:lnTo>
                  <a:cubicBezTo>
                    <a:pt x="52970" y="160211"/>
                    <a:pt x="52210" y="157437"/>
                    <a:pt x="52210" y="148106"/>
                  </a:cubicBezTo>
                  <a:lnTo>
                    <a:pt x="52210" y="6631"/>
                  </a:lnTo>
                  <a:close/>
                </a:path>
              </a:pathLst>
            </a:custGeom>
            <a:grpFill/>
            <a:ln w="25418" cap="flat">
              <a:noFill/>
              <a:prstDash val="solid"/>
              <a:miter/>
            </a:ln>
          </p:spPr>
          <p:txBody>
            <a:bodyPr rtlCol="0" anchor="ctr"/>
            <a:lstStyle/>
            <a:p>
              <a:endParaRPr lang="en-US"/>
            </a:p>
          </p:txBody>
        </p:sp>
        <p:sp>
          <p:nvSpPr>
            <p:cNvPr id="1658" name="Freeform: Shape 1657">
              <a:extLst>
                <a:ext uri="{FF2B5EF4-FFF2-40B4-BE49-F238E27FC236}">
                  <a16:creationId xmlns:a16="http://schemas.microsoft.com/office/drawing/2014/main" id="{BDE7B34D-9CD0-68FA-F25D-EF11C9BD1F08}"/>
                </a:ext>
              </a:extLst>
            </p:cNvPr>
            <p:cNvSpPr/>
            <p:nvPr>
              <p:custDataLst>
                <p:tags r:id="rId70"/>
              </p:custDataLst>
            </p:nvPr>
          </p:nvSpPr>
          <p:spPr>
            <a:xfrm>
              <a:off x="10256418" y="4243251"/>
              <a:ext cx="101038" cy="167954"/>
            </a:xfrm>
            <a:custGeom>
              <a:avLst/>
              <a:gdLst>
                <a:gd name="connsiteX0" fmla="*/ 19802 w 101038"/>
                <a:gd name="connsiteY0" fmla="*/ 148611 h 167954"/>
                <a:gd name="connsiteX1" fmla="*/ 46644 w 101038"/>
                <a:gd name="connsiteY1" fmla="*/ 122636 h 167954"/>
                <a:gd name="connsiteX2" fmla="*/ 101341 w 101038"/>
                <a:gd name="connsiteY2" fmla="*/ 48998 h 167954"/>
                <a:gd name="connsiteX3" fmla="*/ 47657 w 101038"/>
                <a:gd name="connsiteY3" fmla="*/ 74 h 167954"/>
                <a:gd name="connsiteX4" fmla="*/ 303 w 101038"/>
                <a:gd name="connsiteY4" fmla="*/ 45719 h 167954"/>
                <a:gd name="connsiteX5" fmla="*/ 13724 w 101038"/>
                <a:gd name="connsiteY5" fmla="*/ 59842 h 167954"/>
                <a:gd name="connsiteX6" fmla="*/ 26892 w 101038"/>
                <a:gd name="connsiteY6" fmla="*/ 46476 h 167954"/>
                <a:gd name="connsiteX7" fmla="*/ 13471 w 101038"/>
                <a:gd name="connsiteY7" fmla="*/ 33362 h 167954"/>
                <a:gd name="connsiteX8" fmla="*/ 10179 w 101038"/>
                <a:gd name="connsiteY8" fmla="*/ 33614 h 167954"/>
                <a:gd name="connsiteX9" fmla="*/ 44365 w 101038"/>
                <a:gd name="connsiteY9" fmla="*/ 7892 h 167954"/>
                <a:gd name="connsiteX10" fmla="*/ 78298 w 101038"/>
                <a:gd name="connsiteY10" fmla="*/ 48998 h 167954"/>
                <a:gd name="connsiteX11" fmla="*/ 51709 w 101038"/>
                <a:gd name="connsiteY11" fmla="*/ 104730 h 167954"/>
                <a:gd name="connsiteX12" fmla="*/ 3089 w 101038"/>
                <a:gd name="connsiteY12" fmla="*/ 158698 h 167954"/>
                <a:gd name="connsiteX13" fmla="*/ 303 w 101038"/>
                <a:gd name="connsiteY13" fmla="*/ 168029 h 167954"/>
                <a:gd name="connsiteX14" fmla="*/ 94251 w 101038"/>
                <a:gd name="connsiteY14" fmla="*/ 168029 h 167954"/>
                <a:gd name="connsiteX15" fmla="*/ 101341 w 101038"/>
                <a:gd name="connsiteY15" fmla="*/ 124149 h 167954"/>
                <a:gd name="connsiteX16" fmla="*/ 95011 w 101038"/>
                <a:gd name="connsiteY16" fmla="*/ 124149 h 167954"/>
                <a:gd name="connsiteX17" fmla="*/ 89440 w 101038"/>
                <a:gd name="connsiteY17" fmla="*/ 146593 h 167954"/>
                <a:gd name="connsiteX18" fmla="*/ 65383 w 101038"/>
                <a:gd name="connsiteY18" fmla="*/ 148611 h 167954"/>
                <a:gd name="connsiteX19" fmla="*/ 19802 w 101038"/>
                <a:gd name="connsiteY19" fmla="*/ 148611 h 16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038" h="167954">
                  <a:moveTo>
                    <a:pt x="19802" y="148611"/>
                  </a:moveTo>
                  <a:lnTo>
                    <a:pt x="46644" y="122636"/>
                  </a:lnTo>
                  <a:cubicBezTo>
                    <a:pt x="86148" y="87834"/>
                    <a:pt x="101341" y="74216"/>
                    <a:pt x="101341" y="48998"/>
                  </a:cubicBezTo>
                  <a:cubicBezTo>
                    <a:pt x="101341" y="20249"/>
                    <a:pt x="78551" y="74"/>
                    <a:pt x="47657" y="74"/>
                  </a:cubicBezTo>
                  <a:cubicBezTo>
                    <a:pt x="19042" y="74"/>
                    <a:pt x="303" y="23275"/>
                    <a:pt x="303" y="45719"/>
                  </a:cubicBezTo>
                  <a:cubicBezTo>
                    <a:pt x="303" y="59842"/>
                    <a:pt x="12965" y="59842"/>
                    <a:pt x="13724" y="59842"/>
                  </a:cubicBezTo>
                  <a:cubicBezTo>
                    <a:pt x="18029" y="59842"/>
                    <a:pt x="26892" y="56815"/>
                    <a:pt x="26892" y="46476"/>
                  </a:cubicBezTo>
                  <a:cubicBezTo>
                    <a:pt x="26892" y="39919"/>
                    <a:pt x="22334" y="33362"/>
                    <a:pt x="13471" y="33362"/>
                  </a:cubicBezTo>
                  <a:cubicBezTo>
                    <a:pt x="11445" y="33362"/>
                    <a:pt x="10939" y="33362"/>
                    <a:pt x="10179" y="33614"/>
                  </a:cubicBezTo>
                  <a:cubicBezTo>
                    <a:pt x="16003" y="17222"/>
                    <a:pt x="29678" y="7892"/>
                    <a:pt x="44365" y="7892"/>
                  </a:cubicBezTo>
                  <a:cubicBezTo>
                    <a:pt x="67409" y="7892"/>
                    <a:pt x="78298" y="28319"/>
                    <a:pt x="78298" y="48998"/>
                  </a:cubicBezTo>
                  <a:cubicBezTo>
                    <a:pt x="78298" y="69172"/>
                    <a:pt x="65636" y="89095"/>
                    <a:pt x="51709" y="104730"/>
                  </a:cubicBezTo>
                  <a:lnTo>
                    <a:pt x="3089" y="158698"/>
                  </a:lnTo>
                  <a:cubicBezTo>
                    <a:pt x="303" y="161472"/>
                    <a:pt x="303" y="161976"/>
                    <a:pt x="303" y="168029"/>
                  </a:cubicBezTo>
                  <a:lnTo>
                    <a:pt x="94251" y="168029"/>
                  </a:lnTo>
                  <a:lnTo>
                    <a:pt x="101341" y="124149"/>
                  </a:lnTo>
                  <a:lnTo>
                    <a:pt x="95011" y="124149"/>
                  </a:lnTo>
                  <a:cubicBezTo>
                    <a:pt x="93744" y="131714"/>
                    <a:pt x="91972" y="142810"/>
                    <a:pt x="89440" y="146593"/>
                  </a:cubicBezTo>
                  <a:cubicBezTo>
                    <a:pt x="87667" y="148611"/>
                    <a:pt x="70954" y="148611"/>
                    <a:pt x="65383" y="148611"/>
                  </a:cubicBezTo>
                  <a:lnTo>
                    <a:pt x="19802" y="148611"/>
                  </a:lnTo>
                  <a:close/>
                </a:path>
              </a:pathLst>
            </a:custGeom>
            <a:grpFill/>
            <a:ln w="25418" cap="flat">
              <a:noFill/>
              <a:prstDash val="solid"/>
              <a:miter/>
            </a:ln>
          </p:spPr>
          <p:txBody>
            <a:bodyPr rtlCol="0" anchor="ctr"/>
            <a:lstStyle/>
            <a:p>
              <a:endParaRPr lang="en-US"/>
            </a:p>
          </p:txBody>
        </p:sp>
        <p:sp>
          <p:nvSpPr>
            <p:cNvPr id="1659" name="Freeform: Shape 1658">
              <a:extLst>
                <a:ext uri="{FF2B5EF4-FFF2-40B4-BE49-F238E27FC236}">
                  <a16:creationId xmlns:a16="http://schemas.microsoft.com/office/drawing/2014/main" id="{D7834FA5-4212-DFC8-2505-5D0AFDBBB90D}"/>
                </a:ext>
              </a:extLst>
            </p:cNvPr>
            <p:cNvSpPr/>
            <p:nvPr>
              <p:custDataLst>
                <p:tags r:id="rId71"/>
              </p:custDataLst>
            </p:nvPr>
          </p:nvSpPr>
          <p:spPr>
            <a:xfrm>
              <a:off x="10392149" y="4384474"/>
              <a:ext cx="26842" cy="26731"/>
            </a:xfrm>
            <a:custGeom>
              <a:avLst/>
              <a:gdLst>
                <a:gd name="connsiteX0" fmla="*/ 27150 w 26842"/>
                <a:gd name="connsiteY0" fmla="*/ 13440 h 26731"/>
                <a:gd name="connsiteX1" fmla="*/ 13729 w 26842"/>
                <a:gd name="connsiteY1" fmla="*/ 74 h 26731"/>
                <a:gd name="connsiteX2" fmla="*/ 308 w 26842"/>
                <a:gd name="connsiteY2" fmla="*/ 13440 h 26731"/>
                <a:gd name="connsiteX3" fmla="*/ 13729 w 26842"/>
                <a:gd name="connsiteY3" fmla="*/ 26805 h 26731"/>
                <a:gd name="connsiteX4" fmla="*/ 27150 w 26842"/>
                <a:gd name="connsiteY4" fmla="*/ 13440 h 26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42" h="26731">
                  <a:moveTo>
                    <a:pt x="27150" y="13440"/>
                  </a:moveTo>
                  <a:cubicBezTo>
                    <a:pt x="27150" y="6126"/>
                    <a:pt x="21073" y="74"/>
                    <a:pt x="13729" y="74"/>
                  </a:cubicBezTo>
                  <a:cubicBezTo>
                    <a:pt x="6386" y="74"/>
                    <a:pt x="308" y="6126"/>
                    <a:pt x="308" y="13440"/>
                  </a:cubicBezTo>
                  <a:cubicBezTo>
                    <a:pt x="308" y="20753"/>
                    <a:pt x="6386" y="26805"/>
                    <a:pt x="13729" y="26805"/>
                  </a:cubicBezTo>
                  <a:cubicBezTo>
                    <a:pt x="21073" y="26805"/>
                    <a:pt x="27150" y="20753"/>
                    <a:pt x="27150" y="13440"/>
                  </a:cubicBezTo>
                  <a:close/>
                </a:path>
              </a:pathLst>
            </a:custGeom>
            <a:grpFill/>
            <a:ln w="25418" cap="flat">
              <a:noFill/>
              <a:prstDash val="solid"/>
              <a:miter/>
            </a:ln>
          </p:spPr>
          <p:txBody>
            <a:bodyPr rtlCol="0" anchor="ctr"/>
            <a:lstStyle/>
            <a:p>
              <a:endParaRPr lang="en-US"/>
            </a:p>
          </p:txBody>
        </p:sp>
        <p:sp>
          <p:nvSpPr>
            <p:cNvPr id="1660" name="Freeform: Shape 1659">
              <a:extLst>
                <a:ext uri="{FF2B5EF4-FFF2-40B4-BE49-F238E27FC236}">
                  <a16:creationId xmlns:a16="http://schemas.microsoft.com/office/drawing/2014/main" id="{E52B72BE-95BC-519F-4241-5D18DB20AC15}"/>
                </a:ext>
              </a:extLst>
            </p:cNvPr>
            <p:cNvSpPr/>
            <p:nvPr>
              <p:custDataLst>
                <p:tags r:id="rId72"/>
              </p:custDataLst>
            </p:nvPr>
          </p:nvSpPr>
          <p:spPr>
            <a:xfrm>
              <a:off x="10451349" y="4243251"/>
              <a:ext cx="105089" cy="173502"/>
            </a:xfrm>
            <a:custGeom>
              <a:avLst/>
              <a:gdLst>
                <a:gd name="connsiteX0" fmla="*/ 23101 w 105089"/>
                <a:gd name="connsiteY0" fmla="*/ 85312 h 173502"/>
                <a:gd name="connsiteX1" fmla="*/ 23101 w 105089"/>
                <a:gd name="connsiteY1" fmla="*/ 79260 h 173502"/>
                <a:gd name="connsiteX2" fmla="*/ 67416 w 105089"/>
                <a:gd name="connsiteY2" fmla="*/ 6379 h 173502"/>
                <a:gd name="connsiteX3" fmla="*/ 89701 w 105089"/>
                <a:gd name="connsiteY3" fmla="*/ 16466 h 173502"/>
                <a:gd name="connsiteX4" fmla="*/ 75773 w 105089"/>
                <a:gd name="connsiteY4" fmla="*/ 27814 h 173502"/>
                <a:gd name="connsiteX5" fmla="*/ 87422 w 105089"/>
                <a:gd name="connsiteY5" fmla="*/ 39415 h 173502"/>
                <a:gd name="connsiteX6" fmla="*/ 99070 w 105089"/>
                <a:gd name="connsiteY6" fmla="*/ 27310 h 173502"/>
                <a:gd name="connsiteX7" fmla="*/ 66910 w 105089"/>
                <a:gd name="connsiteY7" fmla="*/ 74 h 173502"/>
                <a:gd name="connsiteX8" fmla="*/ 311 w 105089"/>
                <a:gd name="connsiteY8" fmla="*/ 88338 h 173502"/>
                <a:gd name="connsiteX9" fmla="*/ 53236 w 105089"/>
                <a:gd name="connsiteY9" fmla="*/ 173577 h 173502"/>
                <a:gd name="connsiteX10" fmla="*/ 105401 w 105089"/>
                <a:gd name="connsiteY10" fmla="*/ 116583 h 173502"/>
                <a:gd name="connsiteX11" fmla="*/ 54755 w 105089"/>
                <a:gd name="connsiteY11" fmla="*/ 60346 h 173502"/>
                <a:gd name="connsiteX12" fmla="*/ 23101 w 105089"/>
                <a:gd name="connsiteY12" fmla="*/ 85312 h 173502"/>
                <a:gd name="connsiteX13" fmla="*/ 53236 w 105089"/>
                <a:gd name="connsiteY13" fmla="*/ 166516 h 173502"/>
                <a:gd name="connsiteX14" fmla="*/ 28166 w 105089"/>
                <a:gd name="connsiteY14" fmla="*/ 147602 h 173502"/>
                <a:gd name="connsiteX15" fmla="*/ 23608 w 105089"/>
                <a:gd name="connsiteY15" fmla="*/ 111035 h 173502"/>
                <a:gd name="connsiteX16" fmla="*/ 54502 w 105089"/>
                <a:gd name="connsiteY16" fmla="*/ 66146 h 173502"/>
                <a:gd name="connsiteX17" fmla="*/ 78052 w 105089"/>
                <a:gd name="connsiteY17" fmla="*/ 81782 h 173502"/>
                <a:gd name="connsiteX18" fmla="*/ 82610 w 105089"/>
                <a:gd name="connsiteY18" fmla="*/ 116331 h 173502"/>
                <a:gd name="connsiteX19" fmla="*/ 78305 w 105089"/>
                <a:gd name="connsiteY19" fmla="*/ 150124 h 173502"/>
                <a:gd name="connsiteX20" fmla="*/ 53236 w 105089"/>
                <a:gd name="connsiteY20" fmla="*/ 166516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089" h="173502">
                  <a:moveTo>
                    <a:pt x="23101" y="85312"/>
                  </a:moveTo>
                  <a:lnTo>
                    <a:pt x="23101" y="79260"/>
                  </a:lnTo>
                  <a:cubicBezTo>
                    <a:pt x="23101" y="15457"/>
                    <a:pt x="54502" y="6379"/>
                    <a:pt x="67416" y="6379"/>
                  </a:cubicBezTo>
                  <a:cubicBezTo>
                    <a:pt x="73494" y="6379"/>
                    <a:pt x="84130" y="7892"/>
                    <a:pt x="89701" y="16466"/>
                  </a:cubicBezTo>
                  <a:cubicBezTo>
                    <a:pt x="85902" y="16466"/>
                    <a:pt x="75773" y="16466"/>
                    <a:pt x="75773" y="27814"/>
                  </a:cubicBezTo>
                  <a:cubicBezTo>
                    <a:pt x="75773" y="35632"/>
                    <a:pt x="81850" y="39415"/>
                    <a:pt x="87422" y="39415"/>
                  </a:cubicBezTo>
                  <a:cubicBezTo>
                    <a:pt x="91473" y="39415"/>
                    <a:pt x="99070" y="37145"/>
                    <a:pt x="99070" y="27310"/>
                  </a:cubicBezTo>
                  <a:cubicBezTo>
                    <a:pt x="99070" y="12179"/>
                    <a:pt x="87928" y="74"/>
                    <a:pt x="66910" y="74"/>
                  </a:cubicBezTo>
                  <a:cubicBezTo>
                    <a:pt x="34497" y="74"/>
                    <a:pt x="311" y="32606"/>
                    <a:pt x="311" y="88338"/>
                  </a:cubicBezTo>
                  <a:cubicBezTo>
                    <a:pt x="311" y="155672"/>
                    <a:pt x="29685" y="173577"/>
                    <a:pt x="53236" y="173577"/>
                  </a:cubicBezTo>
                  <a:cubicBezTo>
                    <a:pt x="81344" y="173577"/>
                    <a:pt x="105401" y="149871"/>
                    <a:pt x="105401" y="116583"/>
                  </a:cubicBezTo>
                  <a:cubicBezTo>
                    <a:pt x="105401" y="84556"/>
                    <a:pt x="82863" y="60346"/>
                    <a:pt x="54755" y="60346"/>
                  </a:cubicBezTo>
                  <a:cubicBezTo>
                    <a:pt x="37535" y="60346"/>
                    <a:pt x="28166" y="73207"/>
                    <a:pt x="23101" y="85312"/>
                  </a:cubicBezTo>
                  <a:close/>
                  <a:moveTo>
                    <a:pt x="53236" y="166516"/>
                  </a:moveTo>
                  <a:cubicBezTo>
                    <a:pt x="37282" y="166516"/>
                    <a:pt x="29685" y="151385"/>
                    <a:pt x="28166" y="147602"/>
                  </a:cubicBezTo>
                  <a:cubicBezTo>
                    <a:pt x="23608" y="135749"/>
                    <a:pt x="23608" y="115574"/>
                    <a:pt x="23608" y="111035"/>
                  </a:cubicBezTo>
                  <a:cubicBezTo>
                    <a:pt x="23608" y="91365"/>
                    <a:pt x="31711" y="66146"/>
                    <a:pt x="54502" y="66146"/>
                  </a:cubicBezTo>
                  <a:cubicBezTo>
                    <a:pt x="58553" y="66146"/>
                    <a:pt x="70202" y="66146"/>
                    <a:pt x="78052" y="81782"/>
                  </a:cubicBezTo>
                  <a:cubicBezTo>
                    <a:pt x="82610" y="91113"/>
                    <a:pt x="82610" y="103974"/>
                    <a:pt x="82610" y="116331"/>
                  </a:cubicBezTo>
                  <a:cubicBezTo>
                    <a:pt x="82610" y="128436"/>
                    <a:pt x="82610" y="141045"/>
                    <a:pt x="78305" y="150124"/>
                  </a:cubicBezTo>
                  <a:cubicBezTo>
                    <a:pt x="70708" y="165255"/>
                    <a:pt x="59060" y="166516"/>
                    <a:pt x="53236" y="166516"/>
                  </a:cubicBezTo>
                  <a:close/>
                </a:path>
              </a:pathLst>
            </a:custGeom>
            <a:grpFill/>
            <a:ln w="25418" cap="flat">
              <a:noFill/>
              <a:prstDash val="solid"/>
              <a:miter/>
            </a:ln>
          </p:spPr>
          <p:txBody>
            <a:bodyPr rtlCol="0" anchor="ctr"/>
            <a:lstStyle/>
            <a:p>
              <a:endParaRPr lang="en-US"/>
            </a:p>
          </p:txBody>
        </p:sp>
        <p:sp>
          <p:nvSpPr>
            <p:cNvPr id="1661" name="Freeform: Shape 1660">
              <a:extLst>
                <a:ext uri="{FF2B5EF4-FFF2-40B4-BE49-F238E27FC236}">
                  <a16:creationId xmlns:a16="http://schemas.microsoft.com/office/drawing/2014/main" id="{F8142D6F-BE02-359B-9309-F5B06246A023}"/>
                </a:ext>
              </a:extLst>
            </p:cNvPr>
            <p:cNvSpPr/>
            <p:nvPr>
              <p:custDataLst>
                <p:tags r:id="rId73"/>
              </p:custDataLst>
            </p:nvPr>
          </p:nvSpPr>
          <p:spPr>
            <a:xfrm>
              <a:off x="10579989" y="4243251"/>
              <a:ext cx="101038" cy="173502"/>
            </a:xfrm>
            <a:custGeom>
              <a:avLst/>
              <a:gdLst>
                <a:gd name="connsiteX0" fmla="*/ 101354 w 101038"/>
                <a:gd name="connsiteY0" fmla="*/ 117340 h 173502"/>
                <a:gd name="connsiteX1" fmla="*/ 53241 w 101038"/>
                <a:gd name="connsiteY1" fmla="*/ 62111 h 173502"/>
                <a:gd name="connsiteX2" fmla="*/ 21081 w 101038"/>
                <a:gd name="connsiteY2" fmla="*/ 74973 h 173502"/>
                <a:gd name="connsiteX3" fmla="*/ 21081 w 101038"/>
                <a:gd name="connsiteY3" fmla="*/ 25797 h 173502"/>
                <a:gd name="connsiteX4" fmla="*/ 42605 w 101038"/>
                <a:gd name="connsiteY4" fmla="*/ 29075 h 173502"/>
                <a:gd name="connsiteX5" fmla="*/ 91478 w 101038"/>
                <a:gd name="connsiteY5" fmla="*/ 2848 h 173502"/>
                <a:gd name="connsiteX6" fmla="*/ 88946 w 101038"/>
                <a:gd name="connsiteY6" fmla="*/ 74 h 173502"/>
                <a:gd name="connsiteX7" fmla="*/ 86920 w 101038"/>
                <a:gd name="connsiteY7" fmla="*/ 830 h 173502"/>
                <a:gd name="connsiteX8" fmla="*/ 52481 w 101038"/>
                <a:gd name="connsiteY8" fmla="*/ 8144 h 173502"/>
                <a:gd name="connsiteX9" fmla="*/ 18802 w 101038"/>
                <a:gd name="connsiteY9" fmla="*/ 1083 h 173502"/>
                <a:gd name="connsiteX10" fmla="*/ 15763 w 101038"/>
                <a:gd name="connsiteY10" fmla="*/ 326 h 173502"/>
                <a:gd name="connsiteX11" fmla="*/ 13230 w 101038"/>
                <a:gd name="connsiteY11" fmla="*/ 6379 h 173502"/>
                <a:gd name="connsiteX12" fmla="*/ 13230 w 101038"/>
                <a:gd name="connsiteY12" fmla="*/ 81025 h 173502"/>
                <a:gd name="connsiteX13" fmla="*/ 16776 w 101038"/>
                <a:gd name="connsiteY13" fmla="*/ 87582 h 173502"/>
                <a:gd name="connsiteX14" fmla="*/ 20068 w 101038"/>
                <a:gd name="connsiteY14" fmla="*/ 85312 h 173502"/>
                <a:gd name="connsiteX15" fmla="*/ 52734 w 101038"/>
                <a:gd name="connsiteY15" fmla="*/ 67659 h 173502"/>
                <a:gd name="connsiteX16" fmla="*/ 74259 w 101038"/>
                <a:gd name="connsiteY16" fmla="*/ 83799 h 173502"/>
                <a:gd name="connsiteX17" fmla="*/ 78817 w 101038"/>
                <a:gd name="connsiteY17" fmla="*/ 115574 h 173502"/>
                <a:gd name="connsiteX18" fmla="*/ 72739 w 101038"/>
                <a:gd name="connsiteY18" fmla="*/ 150124 h 173502"/>
                <a:gd name="connsiteX19" fmla="*/ 45644 w 101038"/>
                <a:gd name="connsiteY19" fmla="*/ 166516 h 173502"/>
                <a:gd name="connsiteX20" fmla="*/ 8419 w 101038"/>
                <a:gd name="connsiteY20" fmla="*/ 138271 h 173502"/>
                <a:gd name="connsiteX21" fmla="*/ 12724 w 101038"/>
                <a:gd name="connsiteY21" fmla="*/ 138775 h 173502"/>
                <a:gd name="connsiteX22" fmla="*/ 25385 w 101038"/>
                <a:gd name="connsiteY22" fmla="*/ 126418 h 173502"/>
                <a:gd name="connsiteX23" fmla="*/ 12724 w 101038"/>
                <a:gd name="connsiteY23" fmla="*/ 114061 h 173502"/>
                <a:gd name="connsiteX24" fmla="*/ 316 w 101038"/>
                <a:gd name="connsiteY24" fmla="*/ 127427 h 173502"/>
                <a:gd name="connsiteX25" fmla="*/ 46150 w 101038"/>
                <a:gd name="connsiteY25" fmla="*/ 173577 h 173502"/>
                <a:gd name="connsiteX26" fmla="*/ 101354 w 101038"/>
                <a:gd name="connsiteY26" fmla="*/ 117340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1038" h="173502">
                  <a:moveTo>
                    <a:pt x="101354" y="117340"/>
                  </a:moveTo>
                  <a:cubicBezTo>
                    <a:pt x="101354" y="87330"/>
                    <a:pt x="80589" y="62111"/>
                    <a:pt x="53241" y="62111"/>
                  </a:cubicBezTo>
                  <a:cubicBezTo>
                    <a:pt x="41086" y="62111"/>
                    <a:pt x="30197" y="66146"/>
                    <a:pt x="21081" y="74973"/>
                  </a:cubicBezTo>
                  <a:lnTo>
                    <a:pt x="21081" y="25797"/>
                  </a:lnTo>
                  <a:cubicBezTo>
                    <a:pt x="26145" y="27310"/>
                    <a:pt x="34502" y="29075"/>
                    <a:pt x="42605" y="29075"/>
                  </a:cubicBezTo>
                  <a:cubicBezTo>
                    <a:pt x="73752" y="29075"/>
                    <a:pt x="91478" y="6126"/>
                    <a:pt x="91478" y="2848"/>
                  </a:cubicBezTo>
                  <a:cubicBezTo>
                    <a:pt x="91478" y="1335"/>
                    <a:pt x="90718" y="74"/>
                    <a:pt x="88946" y="74"/>
                  </a:cubicBezTo>
                  <a:cubicBezTo>
                    <a:pt x="88693" y="74"/>
                    <a:pt x="88186" y="74"/>
                    <a:pt x="86920" y="830"/>
                  </a:cubicBezTo>
                  <a:cubicBezTo>
                    <a:pt x="81855" y="3100"/>
                    <a:pt x="69447" y="8144"/>
                    <a:pt x="52481" y="8144"/>
                  </a:cubicBezTo>
                  <a:cubicBezTo>
                    <a:pt x="42352" y="8144"/>
                    <a:pt x="30703" y="6379"/>
                    <a:pt x="18802" y="1083"/>
                  </a:cubicBezTo>
                  <a:cubicBezTo>
                    <a:pt x="16776" y="326"/>
                    <a:pt x="16269" y="326"/>
                    <a:pt x="15763" y="326"/>
                  </a:cubicBezTo>
                  <a:cubicBezTo>
                    <a:pt x="13230" y="326"/>
                    <a:pt x="13230" y="2344"/>
                    <a:pt x="13230" y="6379"/>
                  </a:cubicBezTo>
                  <a:lnTo>
                    <a:pt x="13230" y="81025"/>
                  </a:lnTo>
                  <a:cubicBezTo>
                    <a:pt x="13230" y="85564"/>
                    <a:pt x="13230" y="87582"/>
                    <a:pt x="16776" y="87582"/>
                  </a:cubicBezTo>
                  <a:cubicBezTo>
                    <a:pt x="18548" y="87582"/>
                    <a:pt x="19055" y="86825"/>
                    <a:pt x="20068" y="85312"/>
                  </a:cubicBezTo>
                  <a:cubicBezTo>
                    <a:pt x="22853" y="81277"/>
                    <a:pt x="32223" y="67659"/>
                    <a:pt x="52734" y="67659"/>
                  </a:cubicBezTo>
                  <a:cubicBezTo>
                    <a:pt x="65902" y="67659"/>
                    <a:pt x="72233" y="79260"/>
                    <a:pt x="74259" y="83799"/>
                  </a:cubicBezTo>
                  <a:cubicBezTo>
                    <a:pt x="78310" y="93130"/>
                    <a:pt x="78817" y="102965"/>
                    <a:pt x="78817" y="115574"/>
                  </a:cubicBezTo>
                  <a:cubicBezTo>
                    <a:pt x="78817" y="124401"/>
                    <a:pt x="78817" y="139532"/>
                    <a:pt x="72739" y="150124"/>
                  </a:cubicBezTo>
                  <a:cubicBezTo>
                    <a:pt x="66662" y="159959"/>
                    <a:pt x="57292" y="166516"/>
                    <a:pt x="45644" y="166516"/>
                  </a:cubicBezTo>
                  <a:cubicBezTo>
                    <a:pt x="27158" y="166516"/>
                    <a:pt x="12724" y="153150"/>
                    <a:pt x="8419" y="138271"/>
                  </a:cubicBezTo>
                  <a:cubicBezTo>
                    <a:pt x="9179" y="138523"/>
                    <a:pt x="9939" y="138775"/>
                    <a:pt x="12724" y="138775"/>
                  </a:cubicBezTo>
                  <a:cubicBezTo>
                    <a:pt x="21081" y="138775"/>
                    <a:pt x="25385" y="132471"/>
                    <a:pt x="25385" y="126418"/>
                  </a:cubicBezTo>
                  <a:cubicBezTo>
                    <a:pt x="25385" y="120366"/>
                    <a:pt x="21081" y="114061"/>
                    <a:pt x="12724" y="114061"/>
                  </a:cubicBezTo>
                  <a:cubicBezTo>
                    <a:pt x="9179" y="114061"/>
                    <a:pt x="316" y="115827"/>
                    <a:pt x="316" y="127427"/>
                  </a:cubicBezTo>
                  <a:cubicBezTo>
                    <a:pt x="316" y="149115"/>
                    <a:pt x="17789" y="173577"/>
                    <a:pt x="46150" y="173577"/>
                  </a:cubicBezTo>
                  <a:cubicBezTo>
                    <a:pt x="75525" y="173577"/>
                    <a:pt x="101354" y="149367"/>
                    <a:pt x="101354" y="117340"/>
                  </a:cubicBezTo>
                  <a:close/>
                </a:path>
              </a:pathLst>
            </a:custGeom>
            <a:grpFill/>
            <a:ln w="25418" cap="flat">
              <a:noFill/>
              <a:prstDash val="solid"/>
              <a:miter/>
            </a:ln>
          </p:spPr>
          <p:txBody>
            <a:bodyPr rtlCol="0" anchor="ctr"/>
            <a:lstStyle/>
            <a:p>
              <a:endParaRPr lang="en-US"/>
            </a:p>
          </p:txBody>
        </p:sp>
        <p:sp>
          <p:nvSpPr>
            <p:cNvPr id="1662" name="Freeform: Shape 1661">
              <a:extLst>
                <a:ext uri="{FF2B5EF4-FFF2-40B4-BE49-F238E27FC236}">
                  <a16:creationId xmlns:a16="http://schemas.microsoft.com/office/drawing/2014/main" id="{B64BD6C3-9072-C9B4-FCA7-D1513247CBA4}"/>
                </a:ext>
              </a:extLst>
            </p:cNvPr>
            <p:cNvSpPr/>
            <p:nvPr>
              <p:custDataLst>
                <p:tags r:id="rId74"/>
              </p:custDataLst>
            </p:nvPr>
          </p:nvSpPr>
          <p:spPr>
            <a:xfrm>
              <a:off x="10792533" y="4222068"/>
              <a:ext cx="182324" cy="203260"/>
            </a:xfrm>
            <a:custGeom>
              <a:avLst/>
              <a:gdLst>
                <a:gd name="connsiteX0" fmla="*/ 159605 w 182324"/>
                <a:gd name="connsiteY0" fmla="*/ 9657 h 203260"/>
                <a:gd name="connsiteX1" fmla="*/ 161631 w 182324"/>
                <a:gd name="connsiteY1" fmla="*/ 5118 h 203260"/>
                <a:gd name="connsiteX2" fmla="*/ 156566 w 182324"/>
                <a:gd name="connsiteY2" fmla="*/ 74 h 203260"/>
                <a:gd name="connsiteX3" fmla="*/ 151248 w 182324"/>
                <a:gd name="connsiteY3" fmla="*/ 3605 h 203260"/>
                <a:gd name="connsiteX4" fmla="*/ 103135 w 182324"/>
                <a:gd name="connsiteY4" fmla="*/ 27562 h 203260"/>
                <a:gd name="connsiteX5" fmla="*/ 55781 w 182324"/>
                <a:gd name="connsiteY5" fmla="*/ 8144 h 203260"/>
                <a:gd name="connsiteX6" fmla="*/ 37549 w 182324"/>
                <a:gd name="connsiteY6" fmla="*/ 74 h 203260"/>
                <a:gd name="connsiteX7" fmla="*/ 324 w 182324"/>
                <a:gd name="connsiteY7" fmla="*/ 50763 h 203260"/>
                <a:gd name="connsiteX8" fmla="*/ 37549 w 182324"/>
                <a:gd name="connsiteY8" fmla="*/ 101704 h 203260"/>
                <a:gd name="connsiteX9" fmla="*/ 70468 w 182324"/>
                <a:gd name="connsiteY9" fmla="*/ 51015 h 203260"/>
                <a:gd name="connsiteX10" fmla="*/ 65151 w 182324"/>
                <a:gd name="connsiteY10" fmla="*/ 22518 h 203260"/>
                <a:gd name="connsiteX11" fmla="*/ 103388 w 182324"/>
                <a:gd name="connsiteY11" fmla="*/ 33110 h 203260"/>
                <a:gd name="connsiteX12" fmla="*/ 137068 w 182324"/>
                <a:gd name="connsiteY12" fmla="*/ 24284 h 203260"/>
                <a:gd name="connsiteX13" fmla="*/ 137321 w 182324"/>
                <a:gd name="connsiteY13" fmla="*/ 24536 h 203260"/>
                <a:gd name="connsiteX14" fmla="*/ 23621 w 182324"/>
                <a:gd name="connsiteY14" fmla="*/ 193247 h 203260"/>
                <a:gd name="connsiteX15" fmla="*/ 21342 w 182324"/>
                <a:gd name="connsiteY15" fmla="*/ 198291 h 203260"/>
                <a:gd name="connsiteX16" fmla="*/ 26407 w 182324"/>
                <a:gd name="connsiteY16" fmla="*/ 203335 h 203260"/>
                <a:gd name="connsiteX17" fmla="*/ 31471 w 182324"/>
                <a:gd name="connsiteY17" fmla="*/ 199552 h 203260"/>
                <a:gd name="connsiteX18" fmla="*/ 159605 w 182324"/>
                <a:gd name="connsiteY18" fmla="*/ 9657 h 203260"/>
                <a:gd name="connsiteX19" fmla="*/ 37802 w 182324"/>
                <a:gd name="connsiteY19" fmla="*/ 96156 h 203260"/>
                <a:gd name="connsiteX20" fmla="*/ 16024 w 182324"/>
                <a:gd name="connsiteY20" fmla="*/ 51015 h 203260"/>
                <a:gd name="connsiteX21" fmla="*/ 37802 w 182324"/>
                <a:gd name="connsiteY21" fmla="*/ 5622 h 203260"/>
                <a:gd name="connsiteX22" fmla="*/ 64138 w 182324"/>
                <a:gd name="connsiteY22" fmla="*/ 50763 h 203260"/>
                <a:gd name="connsiteX23" fmla="*/ 37802 w 182324"/>
                <a:gd name="connsiteY23" fmla="*/ 96156 h 203260"/>
                <a:gd name="connsiteX24" fmla="*/ 149982 w 182324"/>
                <a:gd name="connsiteY24" fmla="*/ 197787 h 203260"/>
                <a:gd name="connsiteX25" fmla="*/ 128205 w 182324"/>
                <a:gd name="connsiteY25" fmla="*/ 152646 h 203260"/>
                <a:gd name="connsiteX26" fmla="*/ 149982 w 182324"/>
                <a:gd name="connsiteY26" fmla="*/ 107252 h 203260"/>
                <a:gd name="connsiteX27" fmla="*/ 176318 w 182324"/>
                <a:gd name="connsiteY27" fmla="*/ 152393 h 203260"/>
                <a:gd name="connsiteX28" fmla="*/ 149982 w 182324"/>
                <a:gd name="connsiteY28" fmla="*/ 197787 h 203260"/>
                <a:gd name="connsiteX29" fmla="*/ 182649 w 182324"/>
                <a:gd name="connsiteY29" fmla="*/ 152646 h 203260"/>
                <a:gd name="connsiteX30" fmla="*/ 149729 w 182324"/>
                <a:gd name="connsiteY30" fmla="*/ 101704 h 203260"/>
                <a:gd name="connsiteX31" fmla="*/ 112504 w 182324"/>
                <a:gd name="connsiteY31" fmla="*/ 152393 h 203260"/>
                <a:gd name="connsiteX32" fmla="*/ 149729 w 182324"/>
                <a:gd name="connsiteY32" fmla="*/ 203335 h 203260"/>
                <a:gd name="connsiteX33" fmla="*/ 182649 w 182324"/>
                <a:gd name="connsiteY33" fmla="*/ 152646 h 2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2324" h="203260">
                  <a:moveTo>
                    <a:pt x="159605" y="9657"/>
                  </a:moveTo>
                  <a:cubicBezTo>
                    <a:pt x="161124" y="7387"/>
                    <a:pt x="161631" y="6631"/>
                    <a:pt x="161631" y="5118"/>
                  </a:cubicBezTo>
                  <a:cubicBezTo>
                    <a:pt x="161631" y="2344"/>
                    <a:pt x="159352" y="74"/>
                    <a:pt x="156566" y="74"/>
                  </a:cubicBezTo>
                  <a:cubicBezTo>
                    <a:pt x="154034" y="74"/>
                    <a:pt x="152768" y="1839"/>
                    <a:pt x="151248" y="3605"/>
                  </a:cubicBezTo>
                  <a:cubicBezTo>
                    <a:pt x="138587" y="20753"/>
                    <a:pt x="121621" y="27562"/>
                    <a:pt x="103135" y="27562"/>
                  </a:cubicBezTo>
                  <a:cubicBezTo>
                    <a:pt x="85409" y="27562"/>
                    <a:pt x="69709" y="21257"/>
                    <a:pt x="55781" y="8144"/>
                  </a:cubicBezTo>
                  <a:cubicBezTo>
                    <a:pt x="50970" y="3857"/>
                    <a:pt x="45652" y="74"/>
                    <a:pt x="37549" y="74"/>
                  </a:cubicBezTo>
                  <a:cubicBezTo>
                    <a:pt x="18303" y="74"/>
                    <a:pt x="324" y="21257"/>
                    <a:pt x="324" y="50763"/>
                  </a:cubicBezTo>
                  <a:cubicBezTo>
                    <a:pt x="324" y="81277"/>
                    <a:pt x="18557" y="101704"/>
                    <a:pt x="37549" y="101704"/>
                  </a:cubicBezTo>
                  <a:cubicBezTo>
                    <a:pt x="56034" y="101704"/>
                    <a:pt x="70468" y="79260"/>
                    <a:pt x="70468" y="51015"/>
                  </a:cubicBezTo>
                  <a:cubicBezTo>
                    <a:pt x="70468" y="47485"/>
                    <a:pt x="70468" y="35632"/>
                    <a:pt x="65151" y="22518"/>
                  </a:cubicBezTo>
                  <a:cubicBezTo>
                    <a:pt x="81611" y="31849"/>
                    <a:pt x="94272" y="33110"/>
                    <a:pt x="103388" y="33110"/>
                  </a:cubicBezTo>
                  <a:cubicBezTo>
                    <a:pt x="122634" y="33110"/>
                    <a:pt x="135548" y="25292"/>
                    <a:pt x="137068" y="24284"/>
                  </a:cubicBezTo>
                  <a:lnTo>
                    <a:pt x="137321" y="24536"/>
                  </a:lnTo>
                  <a:lnTo>
                    <a:pt x="23621" y="193247"/>
                  </a:lnTo>
                  <a:cubicBezTo>
                    <a:pt x="21342" y="196526"/>
                    <a:pt x="21342" y="197787"/>
                    <a:pt x="21342" y="198291"/>
                  </a:cubicBezTo>
                  <a:cubicBezTo>
                    <a:pt x="21342" y="201065"/>
                    <a:pt x="23874" y="203335"/>
                    <a:pt x="26407" y="203335"/>
                  </a:cubicBezTo>
                  <a:cubicBezTo>
                    <a:pt x="28939" y="203335"/>
                    <a:pt x="29445" y="202326"/>
                    <a:pt x="31471" y="199552"/>
                  </a:cubicBezTo>
                  <a:lnTo>
                    <a:pt x="159605" y="9657"/>
                  </a:lnTo>
                  <a:close/>
                  <a:moveTo>
                    <a:pt x="37802" y="96156"/>
                  </a:moveTo>
                  <a:cubicBezTo>
                    <a:pt x="32737" y="96156"/>
                    <a:pt x="16024" y="92878"/>
                    <a:pt x="16024" y="51015"/>
                  </a:cubicBezTo>
                  <a:cubicBezTo>
                    <a:pt x="16024" y="8900"/>
                    <a:pt x="32484" y="5622"/>
                    <a:pt x="37802" y="5622"/>
                  </a:cubicBezTo>
                  <a:cubicBezTo>
                    <a:pt x="51223" y="5622"/>
                    <a:pt x="64138" y="24284"/>
                    <a:pt x="64138" y="50763"/>
                  </a:cubicBezTo>
                  <a:cubicBezTo>
                    <a:pt x="64138" y="77999"/>
                    <a:pt x="50970" y="96156"/>
                    <a:pt x="37802" y="96156"/>
                  </a:cubicBezTo>
                  <a:close/>
                  <a:moveTo>
                    <a:pt x="149982" y="197787"/>
                  </a:moveTo>
                  <a:cubicBezTo>
                    <a:pt x="144918" y="197787"/>
                    <a:pt x="128205" y="194508"/>
                    <a:pt x="128205" y="152646"/>
                  </a:cubicBezTo>
                  <a:cubicBezTo>
                    <a:pt x="128205" y="110531"/>
                    <a:pt x="144665" y="107252"/>
                    <a:pt x="149982" y="107252"/>
                  </a:cubicBezTo>
                  <a:cubicBezTo>
                    <a:pt x="163403" y="107252"/>
                    <a:pt x="176318" y="125914"/>
                    <a:pt x="176318" y="152393"/>
                  </a:cubicBezTo>
                  <a:cubicBezTo>
                    <a:pt x="176318" y="179629"/>
                    <a:pt x="163150" y="197787"/>
                    <a:pt x="149982" y="197787"/>
                  </a:cubicBezTo>
                  <a:close/>
                  <a:moveTo>
                    <a:pt x="182649" y="152646"/>
                  </a:moveTo>
                  <a:cubicBezTo>
                    <a:pt x="182649" y="123644"/>
                    <a:pt x="167708" y="101704"/>
                    <a:pt x="149729" y="101704"/>
                  </a:cubicBezTo>
                  <a:cubicBezTo>
                    <a:pt x="130484" y="101704"/>
                    <a:pt x="112504" y="122888"/>
                    <a:pt x="112504" y="152393"/>
                  </a:cubicBezTo>
                  <a:cubicBezTo>
                    <a:pt x="112504" y="182908"/>
                    <a:pt x="130737" y="203335"/>
                    <a:pt x="149729" y="203335"/>
                  </a:cubicBezTo>
                  <a:cubicBezTo>
                    <a:pt x="168215" y="203335"/>
                    <a:pt x="182649" y="180890"/>
                    <a:pt x="182649" y="152646"/>
                  </a:cubicBezTo>
                  <a:close/>
                </a:path>
              </a:pathLst>
            </a:custGeom>
            <a:grpFill/>
            <a:ln w="25418" cap="flat">
              <a:noFill/>
              <a:prstDash val="solid"/>
              <a:miter/>
            </a:ln>
          </p:spPr>
          <p:txBody>
            <a:bodyPr rtlCol="0" anchor="ctr"/>
            <a:lstStyle/>
            <a:p>
              <a:endParaRPr lang="en-US"/>
            </a:p>
          </p:txBody>
        </p:sp>
        <p:sp>
          <p:nvSpPr>
            <p:cNvPr id="1663" name="Freeform: Shape 1662">
              <a:extLst>
                <a:ext uri="{FF2B5EF4-FFF2-40B4-BE49-F238E27FC236}">
                  <a16:creationId xmlns:a16="http://schemas.microsoft.com/office/drawing/2014/main" id="{DD630EDE-E8FE-97A0-BEC6-AD3CCB36D79B}"/>
                </a:ext>
              </a:extLst>
            </p:cNvPr>
            <p:cNvSpPr/>
            <p:nvPr>
              <p:custDataLst>
                <p:tags r:id="rId75"/>
              </p:custDataLst>
            </p:nvPr>
          </p:nvSpPr>
          <p:spPr>
            <a:xfrm>
              <a:off x="11516620" y="4199372"/>
              <a:ext cx="10129" cy="302621"/>
            </a:xfrm>
            <a:custGeom>
              <a:avLst/>
              <a:gdLst>
                <a:gd name="connsiteX0" fmla="*/ 0 w 10129"/>
                <a:gd name="connsiteY0" fmla="*/ 0 h 302621"/>
                <a:gd name="connsiteX1" fmla="*/ 10129 w 10129"/>
                <a:gd name="connsiteY1" fmla="*/ 0 h 302621"/>
                <a:gd name="connsiteX2" fmla="*/ 10129 w 10129"/>
                <a:gd name="connsiteY2" fmla="*/ 302621 h 302621"/>
                <a:gd name="connsiteX3" fmla="*/ 0 w 10129"/>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29" h="302621">
                  <a:moveTo>
                    <a:pt x="0" y="0"/>
                  </a:moveTo>
                  <a:lnTo>
                    <a:pt x="10129" y="0"/>
                  </a:lnTo>
                  <a:lnTo>
                    <a:pt x="10129" y="302621"/>
                  </a:lnTo>
                  <a:lnTo>
                    <a:pt x="0" y="302621"/>
                  </a:lnTo>
                  <a:close/>
                </a:path>
              </a:pathLst>
            </a:custGeom>
            <a:grpFill/>
            <a:ln w="25418" cap="flat">
              <a:noFill/>
              <a:prstDash val="solid"/>
              <a:miter/>
            </a:ln>
          </p:spPr>
          <p:txBody>
            <a:bodyPr rtlCol="0" anchor="ctr"/>
            <a:lstStyle/>
            <a:p>
              <a:endParaRPr lang="en-US"/>
            </a:p>
          </p:txBody>
        </p:sp>
        <p:sp>
          <p:nvSpPr>
            <p:cNvPr id="1664" name="Freeform: Shape 1663">
              <a:extLst>
                <a:ext uri="{FF2B5EF4-FFF2-40B4-BE49-F238E27FC236}">
                  <a16:creationId xmlns:a16="http://schemas.microsoft.com/office/drawing/2014/main" id="{3F3D02E7-5DF7-DD08-8364-F7ED8358D3B9}"/>
                </a:ext>
              </a:extLst>
            </p:cNvPr>
            <p:cNvSpPr/>
            <p:nvPr>
              <p:custDataLst>
                <p:tags r:id="rId76"/>
              </p:custDataLst>
            </p:nvPr>
          </p:nvSpPr>
          <p:spPr>
            <a:xfrm>
              <a:off x="12103493" y="4243251"/>
              <a:ext cx="105089" cy="173502"/>
            </a:xfrm>
            <a:custGeom>
              <a:avLst/>
              <a:gdLst>
                <a:gd name="connsiteX0" fmla="*/ 63177 w 105089"/>
                <a:gd name="connsiteY0" fmla="*/ 79260 h 173502"/>
                <a:gd name="connsiteX1" fmla="*/ 98629 w 105089"/>
                <a:gd name="connsiteY1" fmla="*/ 34875 h 173502"/>
                <a:gd name="connsiteX2" fmla="*/ 52034 w 105089"/>
                <a:gd name="connsiteY2" fmla="*/ 74 h 173502"/>
                <a:gd name="connsiteX3" fmla="*/ 7213 w 105089"/>
                <a:gd name="connsiteY3" fmla="*/ 34371 h 173502"/>
                <a:gd name="connsiteX4" fmla="*/ 20128 w 105089"/>
                <a:gd name="connsiteY4" fmla="*/ 47485 h 173502"/>
                <a:gd name="connsiteX5" fmla="*/ 33042 w 105089"/>
                <a:gd name="connsiteY5" fmla="*/ 34623 h 173502"/>
                <a:gd name="connsiteX6" fmla="*/ 17342 w 105089"/>
                <a:gd name="connsiteY6" fmla="*/ 22014 h 173502"/>
                <a:gd name="connsiteX7" fmla="*/ 51022 w 105089"/>
                <a:gd name="connsiteY7" fmla="*/ 6379 h 173502"/>
                <a:gd name="connsiteX8" fmla="*/ 75332 w 105089"/>
                <a:gd name="connsiteY8" fmla="*/ 34623 h 173502"/>
                <a:gd name="connsiteX9" fmla="*/ 68241 w 105089"/>
                <a:gd name="connsiteY9" fmla="*/ 63372 h 173502"/>
                <a:gd name="connsiteX10" fmla="*/ 45704 w 105089"/>
                <a:gd name="connsiteY10" fmla="*/ 76486 h 173502"/>
                <a:gd name="connsiteX11" fmla="*/ 35828 w 105089"/>
                <a:gd name="connsiteY11" fmla="*/ 77242 h 173502"/>
                <a:gd name="connsiteX12" fmla="*/ 32029 w 105089"/>
                <a:gd name="connsiteY12" fmla="*/ 80269 h 173502"/>
                <a:gd name="connsiteX13" fmla="*/ 38107 w 105089"/>
                <a:gd name="connsiteY13" fmla="*/ 83043 h 173502"/>
                <a:gd name="connsiteX14" fmla="*/ 49249 w 105089"/>
                <a:gd name="connsiteY14" fmla="*/ 83043 h 173502"/>
                <a:gd name="connsiteX15" fmla="*/ 79383 w 105089"/>
                <a:gd name="connsiteY15" fmla="*/ 124905 h 173502"/>
                <a:gd name="connsiteX16" fmla="*/ 50768 w 105089"/>
                <a:gd name="connsiteY16" fmla="*/ 166516 h 173502"/>
                <a:gd name="connsiteX17" fmla="*/ 12024 w 105089"/>
                <a:gd name="connsiteY17" fmla="*/ 147350 h 173502"/>
                <a:gd name="connsiteX18" fmla="*/ 28737 w 105089"/>
                <a:gd name="connsiteY18" fmla="*/ 133479 h 173502"/>
                <a:gd name="connsiteX19" fmla="*/ 14557 w 105089"/>
                <a:gd name="connsiteY19" fmla="*/ 119357 h 173502"/>
                <a:gd name="connsiteX20" fmla="*/ 376 w 105089"/>
                <a:gd name="connsiteY20" fmla="*/ 133984 h 173502"/>
                <a:gd name="connsiteX21" fmla="*/ 51528 w 105089"/>
                <a:gd name="connsiteY21" fmla="*/ 173577 h 173502"/>
                <a:gd name="connsiteX22" fmla="*/ 105466 w 105089"/>
                <a:gd name="connsiteY22" fmla="*/ 124905 h 173502"/>
                <a:gd name="connsiteX23" fmla="*/ 63177 w 105089"/>
                <a:gd name="connsiteY23" fmla="*/ 79260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089" h="173502">
                  <a:moveTo>
                    <a:pt x="63177" y="79260"/>
                  </a:moveTo>
                  <a:cubicBezTo>
                    <a:pt x="83941" y="72451"/>
                    <a:pt x="98629" y="54798"/>
                    <a:pt x="98629" y="34875"/>
                  </a:cubicBezTo>
                  <a:cubicBezTo>
                    <a:pt x="98629" y="14196"/>
                    <a:pt x="76344" y="74"/>
                    <a:pt x="52034" y="74"/>
                  </a:cubicBezTo>
                  <a:cubicBezTo>
                    <a:pt x="26458" y="74"/>
                    <a:pt x="7213" y="15205"/>
                    <a:pt x="7213" y="34371"/>
                  </a:cubicBezTo>
                  <a:cubicBezTo>
                    <a:pt x="7213" y="42693"/>
                    <a:pt x="12784" y="47485"/>
                    <a:pt x="20128" y="47485"/>
                  </a:cubicBezTo>
                  <a:cubicBezTo>
                    <a:pt x="27978" y="47485"/>
                    <a:pt x="33042" y="41937"/>
                    <a:pt x="33042" y="34623"/>
                  </a:cubicBezTo>
                  <a:cubicBezTo>
                    <a:pt x="33042" y="22014"/>
                    <a:pt x="21141" y="22014"/>
                    <a:pt x="17342" y="22014"/>
                  </a:cubicBezTo>
                  <a:cubicBezTo>
                    <a:pt x="25192" y="9657"/>
                    <a:pt x="41905" y="6379"/>
                    <a:pt x="51022" y="6379"/>
                  </a:cubicBezTo>
                  <a:cubicBezTo>
                    <a:pt x="61404" y="6379"/>
                    <a:pt x="75332" y="11927"/>
                    <a:pt x="75332" y="34623"/>
                  </a:cubicBezTo>
                  <a:cubicBezTo>
                    <a:pt x="75332" y="37649"/>
                    <a:pt x="74825" y="52276"/>
                    <a:pt x="68241" y="63372"/>
                  </a:cubicBezTo>
                  <a:cubicBezTo>
                    <a:pt x="60644" y="75477"/>
                    <a:pt x="52034" y="76234"/>
                    <a:pt x="45704" y="76486"/>
                  </a:cubicBezTo>
                  <a:cubicBezTo>
                    <a:pt x="43678" y="76738"/>
                    <a:pt x="37600" y="77242"/>
                    <a:pt x="35828" y="77242"/>
                  </a:cubicBezTo>
                  <a:cubicBezTo>
                    <a:pt x="33802" y="77495"/>
                    <a:pt x="32029" y="77747"/>
                    <a:pt x="32029" y="80269"/>
                  </a:cubicBezTo>
                  <a:cubicBezTo>
                    <a:pt x="32029" y="83043"/>
                    <a:pt x="33802" y="83043"/>
                    <a:pt x="38107" y="83043"/>
                  </a:cubicBezTo>
                  <a:lnTo>
                    <a:pt x="49249" y="83043"/>
                  </a:lnTo>
                  <a:cubicBezTo>
                    <a:pt x="70014" y="83043"/>
                    <a:pt x="79383" y="100191"/>
                    <a:pt x="79383" y="124905"/>
                  </a:cubicBezTo>
                  <a:cubicBezTo>
                    <a:pt x="79383" y="159202"/>
                    <a:pt x="61910" y="166516"/>
                    <a:pt x="50768" y="166516"/>
                  </a:cubicBezTo>
                  <a:cubicBezTo>
                    <a:pt x="39880" y="166516"/>
                    <a:pt x="20887" y="162229"/>
                    <a:pt x="12024" y="147350"/>
                  </a:cubicBezTo>
                  <a:cubicBezTo>
                    <a:pt x="20887" y="148611"/>
                    <a:pt x="28737" y="143063"/>
                    <a:pt x="28737" y="133479"/>
                  </a:cubicBezTo>
                  <a:cubicBezTo>
                    <a:pt x="28737" y="124401"/>
                    <a:pt x="21900" y="119357"/>
                    <a:pt x="14557" y="119357"/>
                  </a:cubicBezTo>
                  <a:cubicBezTo>
                    <a:pt x="8479" y="119357"/>
                    <a:pt x="376" y="122888"/>
                    <a:pt x="376" y="133984"/>
                  </a:cubicBezTo>
                  <a:cubicBezTo>
                    <a:pt x="376" y="156933"/>
                    <a:pt x="23926" y="173577"/>
                    <a:pt x="51528" y="173577"/>
                  </a:cubicBezTo>
                  <a:cubicBezTo>
                    <a:pt x="82422" y="173577"/>
                    <a:pt x="105466" y="150628"/>
                    <a:pt x="105466" y="124905"/>
                  </a:cubicBezTo>
                  <a:cubicBezTo>
                    <a:pt x="105466" y="104226"/>
                    <a:pt x="89512" y="84556"/>
                    <a:pt x="63177" y="79260"/>
                  </a:cubicBezTo>
                  <a:close/>
                </a:path>
              </a:pathLst>
            </a:custGeom>
            <a:grpFill/>
            <a:ln w="25418" cap="flat">
              <a:noFill/>
              <a:prstDash val="solid"/>
              <a:miter/>
            </a:ln>
          </p:spPr>
          <p:txBody>
            <a:bodyPr rtlCol="0" anchor="ctr"/>
            <a:lstStyle/>
            <a:p>
              <a:endParaRPr lang="en-US"/>
            </a:p>
          </p:txBody>
        </p:sp>
        <p:sp>
          <p:nvSpPr>
            <p:cNvPr id="1665" name="Freeform: Shape 1664">
              <a:extLst>
                <a:ext uri="{FF2B5EF4-FFF2-40B4-BE49-F238E27FC236}">
                  <a16:creationId xmlns:a16="http://schemas.microsoft.com/office/drawing/2014/main" id="{0C66AA79-73DC-662F-24FC-D105A73B06CE}"/>
                </a:ext>
              </a:extLst>
            </p:cNvPr>
            <p:cNvSpPr/>
            <p:nvPr>
              <p:custDataLst>
                <p:tags r:id="rId77"/>
              </p:custDataLst>
            </p:nvPr>
          </p:nvSpPr>
          <p:spPr>
            <a:xfrm>
              <a:off x="12226562" y="4240477"/>
              <a:ext cx="112180" cy="170728"/>
            </a:xfrm>
            <a:custGeom>
              <a:avLst/>
              <a:gdLst>
                <a:gd name="connsiteX0" fmla="*/ 67740 w 112180"/>
                <a:gd name="connsiteY0" fmla="*/ 129192 h 170728"/>
                <a:gd name="connsiteX1" fmla="*/ 67740 w 112180"/>
                <a:gd name="connsiteY1" fmla="*/ 151132 h 170728"/>
                <a:gd name="connsiteX2" fmla="*/ 48494 w 112180"/>
                <a:gd name="connsiteY2" fmla="*/ 162985 h 170728"/>
                <a:gd name="connsiteX3" fmla="*/ 43176 w 112180"/>
                <a:gd name="connsiteY3" fmla="*/ 162985 h 170728"/>
                <a:gd name="connsiteX4" fmla="*/ 43176 w 112180"/>
                <a:gd name="connsiteY4" fmla="*/ 170803 h 170728"/>
                <a:gd name="connsiteX5" fmla="*/ 77362 w 112180"/>
                <a:gd name="connsiteY5" fmla="*/ 170046 h 170728"/>
                <a:gd name="connsiteX6" fmla="*/ 111801 w 112180"/>
                <a:gd name="connsiteY6" fmla="*/ 170803 h 170728"/>
                <a:gd name="connsiteX7" fmla="*/ 111801 w 112180"/>
                <a:gd name="connsiteY7" fmla="*/ 162985 h 170728"/>
                <a:gd name="connsiteX8" fmla="*/ 106484 w 112180"/>
                <a:gd name="connsiteY8" fmla="*/ 162985 h 170728"/>
                <a:gd name="connsiteX9" fmla="*/ 87238 w 112180"/>
                <a:gd name="connsiteY9" fmla="*/ 151132 h 170728"/>
                <a:gd name="connsiteX10" fmla="*/ 87238 w 112180"/>
                <a:gd name="connsiteY10" fmla="*/ 129192 h 170728"/>
                <a:gd name="connsiteX11" fmla="*/ 112561 w 112180"/>
                <a:gd name="connsiteY11" fmla="*/ 129192 h 170728"/>
                <a:gd name="connsiteX12" fmla="*/ 112561 w 112180"/>
                <a:gd name="connsiteY12" fmla="*/ 121375 h 170728"/>
                <a:gd name="connsiteX13" fmla="*/ 87238 w 112180"/>
                <a:gd name="connsiteY13" fmla="*/ 121375 h 170728"/>
                <a:gd name="connsiteX14" fmla="*/ 87238 w 112180"/>
                <a:gd name="connsiteY14" fmla="*/ 6631 h 170728"/>
                <a:gd name="connsiteX15" fmla="*/ 83187 w 112180"/>
                <a:gd name="connsiteY15" fmla="*/ 74 h 170728"/>
                <a:gd name="connsiteX16" fmla="*/ 78122 w 112180"/>
                <a:gd name="connsiteY16" fmla="*/ 3100 h 170728"/>
                <a:gd name="connsiteX17" fmla="*/ 381 w 112180"/>
                <a:gd name="connsiteY17" fmla="*/ 121375 h 170728"/>
                <a:gd name="connsiteX18" fmla="*/ 381 w 112180"/>
                <a:gd name="connsiteY18" fmla="*/ 129192 h 170728"/>
                <a:gd name="connsiteX19" fmla="*/ 67740 w 112180"/>
                <a:gd name="connsiteY19" fmla="*/ 129192 h 170728"/>
                <a:gd name="connsiteX20" fmla="*/ 69259 w 112180"/>
                <a:gd name="connsiteY20" fmla="*/ 121375 h 170728"/>
                <a:gd name="connsiteX21" fmla="*/ 7471 w 112180"/>
                <a:gd name="connsiteY21" fmla="*/ 121375 h 170728"/>
                <a:gd name="connsiteX22" fmla="*/ 69259 w 112180"/>
                <a:gd name="connsiteY22" fmla="*/ 27310 h 170728"/>
                <a:gd name="connsiteX23" fmla="*/ 69259 w 112180"/>
                <a:gd name="connsiteY23" fmla="*/ 121375 h 17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2180" h="170728">
                  <a:moveTo>
                    <a:pt x="67740" y="129192"/>
                  </a:moveTo>
                  <a:lnTo>
                    <a:pt x="67740" y="151132"/>
                  </a:lnTo>
                  <a:cubicBezTo>
                    <a:pt x="67740" y="160211"/>
                    <a:pt x="67233" y="162985"/>
                    <a:pt x="48494" y="162985"/>
                  </a:cubicBezTo>
                  <a:lnTo>
                    <a:pt x="43176" y="162985"/>
                  </a:lnTo>
                  <a:lnTo>
                    <a:pt x="43176" y="170803"/>
                  </a:lnTo>
                  <a:cubicBezTo>
                    <a:pt x="53559" y="170046"/>
                    <a:pt x="66727" y="170046"/>
                    <a:pt x="77362" y="170046"/>
                  </a:cubicBezTo>
                  <a:cubicBezTo>
                    <a:pt x="87998" y="170046"/>
                    <a:pt x="101419" y="170046"/>
                    <a:pt x="111801" y="170803"/>
                  </a:cubicBezTo>
                  <a:lnTo>
                    <a:pt x="111801" y="162985"/>
                  </a:lnTo>
                  <a:lnTo>
                    <a:pt x="106484" y="162985"/>
                  </a:lnTo>
                  <a:cubicBezTo>
                    <a:pt x="87745" y="162985"/>
                    <a:pt x="87238" y="160211"/>
                    <a:pt x="87238" y="151132"/>
                  </a:cubicBezTo>
                  <a:lnTo>
                    <a:pt x="87238" y="129192"/>
                  </a:lnTo>
                  <a:lnTo>
                    <a:pt x="112561" y="129192"/>
                  </a:lnTo>
                  <a:lnTo>
                    <a:pt x="112561" y="121375"/>
                  </a:lnTo>
                  <a:lnTo>
                    <a:pt x="87238" y="121375"/>
                  </a:lnTo>
                  <a:lnTo>
                    <a:pt x="87238" y="6631"/>
                  </a:lnTo>
                  <a:cubicBezTo>
                    <a:pt x="87238" y="1587"/>
                    <a:pt x="87238" y="74"/>
                    <a:pt x="83187" y="74"/>
                  </a:cubicBezTo>
                  <a:cubicBezTo>
                    <a:pt x="80908" y="74"/>
                    <a:pt x="80148" y="74"/>
                    <a:pt x="78122" y="3100"/>
                  </a:cubicBezTo>
                  <a:lnTo>
                    <a:pt x="381" y="121375"/>
                  </a:lnTo>
                  <a:lnTo>
                    <a:pt x="381" y="129192"/>
                  </a:lnTo>
                  <a:lnTo>
                    <a:pt x="67740" y="129192"/>
                  </a:lnTo>
                  <a:close/>
                  <a:moveTo>
                    <a:pt x="69259" y="121375"/>
                  </a:moveTo>
                  <a:lnTo>
                    <a:pt x="7471" y="121375"/>
                  </a:lnTo>
                  <a:lnTo>
                    <a:pt x="69259" y="27310"/>
                  </a:lnTo>
                  <a:lnTo>
                    <a:pt x="69259" y="121375"/>
                  </a:lnTo>
                  <a:close/>
                </a:path>
              </a:pathLst>
            </a:custGeom>
            <a:grpFill/>
            <a:ln w="25418" cap="flat">
              <a:noFill/>
              <a:prstDash val="solid"/>
              <a:miter/>
            </a:ln>
          </p:spPr>
          <p:txBody>
            <a:bodyPr rtlCol="0" anchor="ctr"/>
            <a:lstStyle/>
            <a:p>
              <a:endParaRPr lang="en-US"/>
            </a:p>
          </p:txBody>
        </p:sp>
        <p:sp>
          <p:nvSpPr>
            <p:cNvPr id="1666" name="Freeform: Shape 1665">
              <a:extLst>
                <a:ext uri="{FF2B5EF4-FFF2-40B4-BE49-F238E27FC236}">
                  <a16:creationId xmlns:a16="http://schemas.microsoft.com/office/drawing/2014/main" id="{09F9AA78-DA63-A46D-B052-6DEB86622D6A}"/>
                </a:ext>
              </a:extLst>
            </p:cNvPr>
            <p:cNvSpPr/>
            <p:nvPr>
              <p:custDataLst>
                <p:tags r:id="rId78"/>
              </p:custDataLst>
            </p:nvPr>
          </p:nvSpPr>
          <p:spPr>
            <a:xfrm>
              <a:off x="12367864" y="4384474"/>
              <a:ext cx="26842" cy="26731"/>
            </a:xfrm>
            <a:custGeom>
              <a:avLst/>
              <a:gdLst>
                <a:gd name="connsiteX0" fmla="*/ 27228 w 26842"/>
                <a:gd name="connsiteY0" fmla="*/ 13440 h 26731"/>
                <a:gd name="connsiteX1" fmla="*/ 13807 w 26842"/>
                <a:gd name="connsiteY1" fmla="*/ 74 h 26731"/>
                <a:gd name="connsiteX2" fmla="*/ 386 w 26842"/>
                <a:gd name="connsiteY2" fmla="*/ 13440 h 26731"/>
                <a:gd name="connsiteX3" fmla="*/ 13807 w 26842"/>
                <a:gd name="connsiteY3" fmla="*/ 26805 h 26731"/>
                <a:gd name="connsiteX4" fmla="*/ 27228 w 26842"/>
                <a:gd name="connsiteY4" fmla="*/ 13440 h 26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42" h="26731">
                  <a:moveTo>
                    <a:pt x="27228" y="13440"/>
                  </a:moveTo>
                  <a:cubicBezTo>
                    <a:pt x="27228" y="6126"/>
                    <a:pt x="21151" y="74"/>
                    <a:pt x="13807" y="74"/>
                  </a:cubicBezTo>
                  <a:cubicBezTo>
                    <a:pt x="6463" y="74"/>
                    <a:pt x="386" y="6126"/>
                    <a:pt x="386" y="13440"/>
                  </a:cubicBezTo>
                  <a:cubicBezTo>
                    <a:pt x="386" y="20753"/>
                    <a:pt x="6463" y="26805"/>
                    <a:pt x="13807" y="26805"/>
                  </a:cubicBezTo>
                  <a:cubicBezTo>
                    <a:pt x="21151" y="26805"/>
                    <a:pt x="27228" y="20753"/>
                    <a:pt x="27228" y="13440"/>
                  </a:cubicBezTo>
                  <a:close/>
                </a:path>
              </a:pathLst>
            </a:custGeom>
            <a:grpFill/>
            <a:ln w="25418" cap="flat">
              <a:noFill/>
              <a:prstDash val="solid"/>
              <a:miter/>
            </a:ln>
          </p:spPr>
          <p:txBody>
            <a:bodyPr rtlCol="0" anchor="ctr"/>
            <a:lstStyle/>
            <a:p>
              <a:endParaRPr lang="en-US"/>
            </a:p>
          </p:txBody>
        </p:sp>
        <p:sp>
          <p:nvSpPr>
            <p:cNvPr id="1667" name="Freeform: Shape 1666">
              <a:extLst>
                <a:ext uri="{FF2B5EF4-FFF2-40B4-BE49-F238E27FC236}">
                  <a16:creationId xmlns:a16="http://schemas.microsoft.com/office/drawing/2014/main" id="{BE957C06-38BF-0AA2-6011-FB12725B4507}"/>
                </a:ext>
              </a:extLst>
            </p:cNvPr>
            <p:cNvSpPr/>
            <p:nvPr>
              <p:custDataLst>
                <p:tags r:id="rId79"/>
              </p:custDataLst>
            </p:nvPr>
          </p:nvSpPr>
          <p:spPr>
            <a:xfrm>
              <a:off x="12429090" y="4243251"/>
              <a:ext cx="101038" cy="167954"/>
            </a:xfrm>
            <a:custGeom>
              <a:avLst/>
              <a:gdLst>
                <a:gd name="connsiteX0" fmla="*/ 19887 w 101038"/>
                <a:gd name="connsiteY0" fmla="*/ 148611 h 167954"/>
                <a:gd name="connsiteX1" fmla="*/ 46729 w 101038"/>
                <a:gd name="connsiteY1" fmla="*/ 122636 h 167954"/>
                <a:gd name="connsiteX2" fmla="*/ 101427 w 101038"/>
                <a:gd name="connsiteY2" fmla="*/ 48998 h 167954"/>
                <a:gd name="connsiteX3" fmla="*/ 47742 w 101038"/>
                <a:gd name="connsiteY3" fmla="*/ 74 h 167954"/>
                <a:gd name="connsiteX4" fmla="*/ 389 w 101038"/>
                <a:gd name="connsiteY4" fmla="*/ 45719 h 167954"/>
                <a:gd name="connsiteX5" fmla="*/ 13810 w 101038"/>
                <a:gd name="connsiteY5" fmla="*/ 59842 h 167954"/>
                <a:gd name="connsiteX6" fmla="*/ 26978 w 101038"/>
                <a:gd name="connsiteY6" fmla="*/ 46476 h 167954"/>
                <a:gd name="connsiteX7" fmla="*/ 13556 w 101038"/>
                <a:gd name="connsiteY7" fmla="*/ 33362 h 167954"/>
                <a:gd name="connsiteX8" fmla="*/ 10264 w 101038"/>
                <a:gd name="connsiteY8" fmla="*/ 33614 h 167954"/>
                <a:gd name="connsiteX9" fmla="*/ 44450 w 101038"/>
                <a:gd name="connsiteY9" fmla="*/ 7892 h 167954"/>
                <a:gd name="connsiteX10" fmla="*/ 78383 w 101038"/>
                <a:gd name="connsiteY10" fmla="*/ 48998 h 167954"/>
                <a:gd name="connsiteX11" fmla="*/ 51794 w 101038"/>
                <a:gd name="connsiteY11" fmla="*/ 104730 h 167954"/>
                <a:gd name="connsiteX12" fmla="*/ 3174 w 101038"/>
                <a:gd name="connsiteY12" fmla="*/ 158698 h 167954"/>
                <a:gd name="connsiteX13" fmla="*/ 389 w 101038"/>
                <a:gd name="connsiteY13" fmla="*/ 168029 h 167954"/>
                <a:gd name="connsiteX14" fmla="*/ 94336 w 101038"/>
                <a:gd name="connsiteY14" fmla="*/ 168029 h 167954"/>
                <a:gd name="connsiteX15" fmla="*/ 101427 w 101038"/>
                <a:gd name="connsiteY15" fmla="*/ 124149 h 167954"/>
                <a:gd name="connsiteX16" fmla="*/ 95096 w 101038"/>
                <a:gd name="connsiteY16" fmla="*/ 124149 h 167954"/>
                <a:gd name="connsiteX17" fmla="*/ 89525 w 101038"/>
                <a:gd name="connsiteY17" fmla="*/ 146593 h 167954"/>
                <a:gd name="connsiteX18" fmla="*/ 65468 w 101038"/>
                <a:gd name="connsiteY18" fmla="*/ 148611 h 167954"/>
                <a:gd name="connsiteX19" fmla="*/ 19887 w 101038"/>
                <a:gd name="connsiteY19" fmla="*/ 148611 h 16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038" h="167954">
                  <a:moveTo>
                    <a:pt x="19887" y="148611"/>
                  </a:moveTo>
                  <a:lnTo>
                    <a:pt x="46729" y="122636"/>
                  </a:lnTo>
                  <a:cubicBezTo>
                    <a:pt x="86233" y="87834"/>
                    <a:pt x="101427" y="74216"/>
                    <a:pt x="101427" y="48998"/>
                  </a:cubicBezTo>
                  <a:cubicBezTo>
                    <a:pt x="101427" y="20249"/>
                    <a:pt x="78636" y="74"/>
                    <a:pt x="47742" y="74"/>
                  </a:cubicBezTo>
                  <a:cubicBezTo>
                    <a:pt x="19127" y="74"/>
                    <a:pt x="389" y="23275"/>
                    <a:pt x="389" y="45719"/>
                  </a:cubicBezTo>
                  <a:cubicBezTo>
                    <a:pt x="389" y="59842"/>
                    <a:pt x="13050" y="59842"/>
                    <a:pt x="13810" y="59842"/>
                  </a:cubicBezTo>
                  <a:cubicBezTo>
                    <a:pt x="18115" y="59842"/>
                    <a:pt x="26978" y="56815"/>
                    <a:pt x="26978" y="46476"/>
                  </a:cubicBezTo>
                  <a:cubicBezTo>
                    <a:pt x="26978" y="39919"/>
                    <a:pt x="22419" y="33362"/>
                    <a:pt x="13556" y="33362"/>
                  </a:cubicBezTo>
                  <a:cubicBezTo>
                    <a:pt x="11531" y="33362"/>
                    <a:pt x="11024" y="33362"/>
                    <a:pt x="10264" y="33614"/>
                  </a:cubicBezTo>
                  <a:cubicBezTo>
                    <a:pt x="16089" y="17222"/>
                    <a:pt x="29763" y="7892"/>
                    <a:pt x="44450" y="7892"/>
                  </a:cubicBezTo>
                  <a:cubicBezTo>
                    <a:pt x="67494" y="7892"/>
                    <a:pt x="78383" y="28319"/>
                    <a:pt x="78383" y="48998"/>
                  </a:cubicBezTo>
                  <a:cubicBezTo>
                    <a:pt x="78383" y="69172"/>
                    <a:pt x="65722" y="89095"/>
                    <a:pt x="51794" y="104730"/>
                  </a:cubicBezTo>
                  <a:lnTo>
                    <a:pt x="3174" y="158698"/>
                  </a:lnTo>
                  <a:cubicBezTo>
                    <a:pt x="389" y="161472"/>
                    <a:pt x="389" y="161976"/>
                    <a:pt x="389" y="168029"/>
                  </a:cubicBezTo>
                  <a:lnTo>
                    <a:pt x="94336" y="168029"/>
                  </a:lnTo>
                  <a:lnTo>
                    <a:pt x="101427" y="124149"/>
                  </a:lnTo>
                  <a:lnTo>
                    <a:pt x="95096" y="124149"/>
                  </a:lnTo>
                  <a:cubicBezTo>
                    <a:pt x="93830" y="131714"/>
                    <a:pt x="92057" y="142810"/>
                    <a:pt x="89525" y="146593"/>
                  </a:cubicBezTo>
                  <a:cubicBezTo>
                    <a:pt x="87752" y="148611"/>
                    <a:pt x="71039" y="148611"/>
                    <a:pt x="65468" y="148611"/>
                  </a:cubicBezTo>
                  <a:lnTo>
                    <a:pt x="19887" y="148611"/>
                  </a:lnTo>
                  <a:close/>
                </a:path>
              </a:pathLst>
            </a:custGeom>
            <a:grpFill/>
            <a:ln w="25418" cap="flat">
              <a:noFill/>
              <a:prstDash val="solid"/>
              <a:miter/>
            </a:ln>
          </p:spPr>
          <p:txBody>
            <a:bodyPr rtlCol="0" anchor="ctr"/>
            <a:lstStyle/>
            <a:p>
              <a:endParaRPr lang="en-US"/>
            </a:p>
          </p:txBody>
        </p:sp>
        <p:sp>
          <p:nvSpPr>
            <p:cNvPr id="1668" name="Freeform: Shape 1667">
              <a:extLst>
                <a:ext uri="{FF2B5EF4-FFF2-40B4-BE49-F238E27FC236}">
                  <a16:creationId xmlns:a16="http://schemas.microsoft.com/office/drawing/2014/main" id="{9B8E2124-C359-5C2B-126C-A28E54C1F2AD}"/>
                </a:ext>
              </a:extLst>
            </p:cNvPr>
            <p:cNvSpPr/>
            <p:nvPr>
              <p:custDataLst>
                <p:tags r:id="rId80"/>
              </p:custDataLst>
            </p:nvPr>
          </p:nvSpPr>
          <p:spPr>
            <a:xfrm>
              <a:off x="12550133" y="4240477"/>
              <a:ext cx="112180" cy="170728"/>
            </a:xfrm>
            <a:custGeom>
              <a:avLst/>
              <a:gdLst>
                <a:gd name="connsiteX0" fmla="*/ 67752 w 112180"/>
                <a:gd name="connsiteY0" fmla="*/ 129192 h 170728"/>
                <a:gd name="connsiteX1" fmla="*/ 67752 w 112180"/>
                <a:gd name="connsiteY1" fmla="*/ 151132 h 170728"/>
                <a:gd name="connsiteX2" fmla="*/ 48507 w 112180"/>
                <a:gd name="connsiteY2" fmla="*/ 162985 h 170728"/>
                <a:gd name="connsiteX3" fmla="*/ 43189 w 112180"/>
                <a:gd name="connsiteY3" fmla="*/ 162985 h 170728"/>
                <a:gd name="connsiteX4" fmla="*/ 43189 w 112180"/>
                <a:gd name="connsiteY4" fmla="*/ 170803 h 170728"/>
                <a:gd name="connsiteX5" fmla="*/ 77375 w 112180"/>
                <a:gd name="connsiteY5" fmla="*/ 170046 h 170728"/>
                <a:gd name="connsiteX6" fmla="*/ 111814 w 112180"/>
                <a:gd name="connsiteY6" fmla="*/ 170803 h 170728"/>
                <a:gd name="connsiteX7" fmla="*/ 111814 w 112180"/>
                <a:gd name="connsiteY7" fmla="*/ 162985 h 170728"/>
                <a:gd name="connsiteX8" fmla="*/ 106496 w 112180"/>
                <a:gd name="connsiteY8" fmla="*/ 162985 h 170728"/>
                <a:gd name="connsiteX9" fmla="*/ 87251 w 112180"/>
                <a:gd name="connsiteY9" fmla="*/ 151132 h 170728"/>
                <a:gd name="connsiteX10" fmla="*/ 87251 w 112180"/>
                <a:gd name="connsiteY10" fmla="*/ 129192 h 170728"/>
                <a:gd name="connsiteX11" fmla="*/ 112574 w 112180"/>
                <a:gd name="connsiteY11" fmla="*/ 129192 h 170728"/>
                <a:gd name="connsiteX12" fmla="*/ 112574 w 112180"/>
                <a:gd name="connsiteY12" fmla="*/ 121375 h 170728"/>
                <a:gd name="connsiteX13" fmla="*/ 87251 w 112180"/>
                <a:gd name="connsiteY13" fmla="*/ 121375 h 170728"/>
                <a:gd name="connsiteX14" fmla="*/ 87251 w 112180"/>
                <a:gd name="connsiteY14" fmla="*/ 6631 h 170728"/>
                <a:gd name="connsiteX15" fmla="*/ 83199 w 112180"/>
                <a:gd name="connsiteY15" fmla="*/ 74 h 170728"/>
                <a:gd name="connsiteX16" fmla="*/ 78135 w 112180"/>
                <a:gd name="connsiteY16" fmla="*/ 3100 h 170728"/>
                <a:gd name="connsiteX17" fmla="*/ 394 w 112180"/>
                <a:gd name="connsiteY17" fmla="*/ 121375 h 170728"/>
                <a:gd name="connsiteX18" fmla="*/ 394 w 112180"/>
                <a:gd name="connsiteY18" fmla="*/ 129192 h 170728"/>
                <a:gd name="connsiteX19" fmla="*/ 67752 w 112180"/>
                <a:gd name="connsiteY19" fmla="*/ 129192 h 170728"/>
                <a:gd name="connsiteX20" fmla="*/ 69272 w 112180"/>
                <a:gd name="connsiteY20" fmla="*/ 121375 h 170728"/>
                <a:gd name="connsiteX21" fmla="*/ 7484 w 112180"/>
                <a:gd name="connsiteY21" fmla="*/ 121375 h 170728"/>
                <a:gd name="connsiteX22" fmla="*/ 69272 w 112180"/>
                <a:gd name="connsiteY22" fmla="*/ 27310 h 170728"/>
                <a:gd name="connsiteX23" fmla="*/ 69272 w 112180"/>
                <a:gd name="connsiteY23" fmla="*/ 121375 h 17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2180" h="170728">
                  <a:moveTo>
                    <a:pt x="67752" y="129192"/>
                  </a:moveTo>
                  <a:lnTo>
                    <a:pt x="67752" y="151132"/>
                  </a:lnTo>
                  <a:cubicBezTo>
                    <a:pt x="67752" y="160211"/>
                    <a:pt x="67246" y="162985"/>
                    <a:pt x="48507" y="162985"/>
                  </a:cubicBezTo>
                  <a:lnTo>
                    <a:pt x="43189" y="162985"/>
                  </a:lnTo>
                  <a:lnTo>
                    <a:pt x="43189" y="170803"/>
                  </a:lnTo>
                  <a:cubicBezTo>
                    <a:pt x="53572" y="170046"/>
                    <a:pt x="66739" y="170046"/>
                    <a:pt x="77375" y="170046"/>
                  </a:cubicBezTo>
                  <a:cubicBezTo>
                    <a:pt x="88011" y="170046"/>
                    <a:pt x="101432" y="170046"/>
                    <a:pt x="111814" y="170803"/>
                  </a:cubicBezTo>
                  <a:lnTo>
                    <a:pt x="111814" y="162985"/>
                  </a:lnTo>
                  <a:lnTo>
                    <a:pt x="106496" y="162985"/>
                  </a:lnTo>
                  <a:cubicBezTo>
                    <a:pt x="87757" y="162985"/>
                    <a:pt x="87251" y="160211"/>
                    <a:pt x="87251" y="151132"/>
                  </a:cubicBezTo>
                  <a:lnTo>
                    <a:pt x="87251" y="129192"/>
                  </a:lnTo>
                  <a:lnTo>
                    <a:pt x="112574" y="129192"/>
                  </a:lnTo>
                  <a:lnTo>
                    <a:pt x="112574" y="121375"/>
                  </a:lnTo>
                  <a:lnTo>
                    <a:pt x="87251" y="121375"/>
                  </a:lnTo>
                  <a:lnTo>
                    <a:pt x="87251" y="6631"/>
                  </a:lnTo>
                  <a:cubicBezTo>
                    <a:pt x="87251" y="1587"/>
                    <a:pt x="87251" y="74"/>
                    <a:pt x="83199" y="74"/>
                  </a:cubicBezTo>
                  <a:cubicBezTo>
                    <a:pt x="80920" y="74"/>
                    <a:pt x="80161" y="74"/>
                    <a:pt x="78135" y="3100"/>
                  </a:cubicBezTo>
                  <a:lnTo>
                    <a:pt x="394" y="121375"/>
                  </a:lnTo>
                  <a:lnTo>
                    <a:pt x="394" y="129192"/>
                  </a:lnTo>
                  <a:lnTo>
                    <a:pt x="67752" y="129192"/>
                  </a:lnTo>
                  <a:close/>
                  <a:moveTo>
                    <a:pt x="69272" y="121375"/>
                  </a:moveTo>
                  <a:lnTo>
                    <a:pt x="7484" y="121375"/>
                  </a:lnTo>
                  <a:lnTo>
                    <a:pt x="69272" y="27310"/>
                  </a:lnTo>
                  <a:lnTo>
                    <a:pt x="69272" y="121375"/>
                  </a:lnTo>
                  <a:close/>
                </a:path>
              </a:pathLst>
            </a:custGeom>
            <a:grpFill/>
            <a:ln w="25418" cap="flat">
              <a:noFill/>
              <a:prstDash val="solid"/>
              <a:miter/>
            </a:ln>
          </p:spPr>
          <p:txBody>
            <a:bodyPr rtlCol="0" anchor="ctr"/>
            <a:lstStyle/>
            <a:p>
              <a:endParaRPr lang="en-US"/>
            </a:p>
          </p:txBody>
        </p:sp>
        <p:sp>
          <p:nvSpPr>
            <p:cNvPr id="1669" name="Freeform: Shape 1668">
              <a:extLst>
                <a:ext uri="{FF2B5EF4-FFF2-40B4-BE49-F238E27FC236}">
                  <a16:creationId xmlns:a16="http://schemas.microsoft.com/office/drawing/2014/main" id="{FD6FF97D-07C4-2001-2610-82DC8BCA2021}"/>
                </a:ext>
              </a:extLst>
            </p:cNvPr>
            <p:cNvSpPr/>
            <p:nvPr>
              <p:custDataLst>
                <p:tags r:id="rId81"/>
              </p:custDataLst>
            </p:nvPr>
          </p:nvSpPr>
          <p:spPr>
            <a:xfrm>
              <a:off x="12768248" y="4222068"/>
              <a:ext cx="182324" cy="203260"/>
            </a:xfrm>
            <a:custGeom>
              <a:avLst/>
              <a:gdLst>
                <a:gd name="connsiteX0" fmla="*/ 159683 w 182324"/>
                <a:gd name="connsiteY0" fmla="*/ 9657 h 203260"/>
                <a:gd name="connsiteX1" fmla="*/ 161709 w 182324"/>
                <a:gd name="connsiteY1" fmla="*/ 5118 h 203260"/>
                <a:gd name="connsiteX2" fmla="*/ 156644 w 182324"/>
                <a:gd name="connsiteY2" fmla="*/ 74 h 203260"/>
                <a:gd name="connsiteX3" fmla="*/ 151326 w 182324"/>
                <a:gd name="connsiteY3" fmla="*/ 3605 h 203260"/>
                <a:gd name="connsiteX4" fmla="*/ 103213 w 182324"/>
                <a:gd name="connsiteY4" fmla="*/ 27562 h 203260"/>
                <a:gd name="connsiteX5" fmla="*/ 55859 w 182324"/>
                <a:gd name="connsiteY5" fmla="*/ 8144 h 203260"/>
                <a:gd name="connsiteX6" fmla="*/ 37626 w 182324"/>
                <a:gd name="connsiteY6" fmla="*/ 74 h 203260"/>
                <a:gd name="connsiteX7" fmla="*/ 402 w 182324"/>
                <a:gd name="connsiteY7" fmla="*/ 50763 h 203260"/>
                <a:gd name="connsiteX8" fmla="*/ 37626 w 182324"/>
                <a:gd name="connsiteY8" fmla="*/ 101704 h 203260"/>
                <a:gd name="connsiteX9" fmla="*/ 70546 w 182324"/>
                <a:gd name="connsiteY9" fmla="*/ 51015 h 203260"/>
                <a:gd name="connsiteX10" fmla="*/ 65228 w 182324"/>
                <a:gd name="connsiteY10" fmla="*/ 22518 h 203260"/>
                <a:gd name="connsiteX11" fmla="*/ 103466 w 182324"/>
                <a:gd name="connsiteY11" fmla="*/ 33110 h 203260"/>
                <a:gd name="connsiteX12" fmla="*/ 137145 w 182324"/>
                <a:gd name="connsiteY12" fmla="*/ 24284 h 203260"/>
                <a:gd name="connsiteX13" fmla="*/ 137399 w 182324"/>
                <a:gd name="connsiteY13" fmla="*/ 24536 h 203260"/>
                <a:gd name="connsiteX14" fmla="*/ 23699 w 182324"/>
                <a:gd name="connsiteY14" fmla="*/ 193247 h 203260"/>
                <a:gd name="connsiteX15" fmla="*/ 21420 w 182324"/>
                <a:gd name="connsiteY15" fmla="*/ 198291 h 203260"/>
                <a:gd name="connsiteX16" fmla="*/ 26484 w 182324"/>
                <a:gd name="connsiteY16" fmla="*/ 203335 h 203260"/>
                <a:gd name="connsiteX17" fmla="*/ 31549 w 182324"/>
                <a:gd name="connsiteY17" fmla="*/ 199552 h 203260"/>
                <a:gd name="connsiteX18" fmla="*/ 159683 w 182324"/>
                <a:gd name="connsiteY18" fmla="*/ 9657 h 203260"/>
                <a:gd name="connsiteX19" fmla="*/ 37880 w 182324"/>
                <a:gd name="connsiteY19" fmla="*/ 96156 h 203260"/>
                <a:gd name="connsiteX20" fmla="*/ 16102 w 182324"/>
                <a:gd name="connsiteY20" fmla="*/ 51015 h 203260"/>
                <a:gd name="connsiteX21" fmla="*/ 37880 w 182324"/>
                <a:gd name="connsiteY21" fmla="*/ 5622 h 203260"/>
                <a:gd name="connsiteX22" fmla="*/ 64215 w 182324"/>
                <a:gd name="connsiteY22" fmla="*/ 50763 h 203260"/>
                <a:gd name="connsiteX23" fmla="*/ 37880 w 182324"/>
                <a:gd name="connsiteY23" fmla="*/ 96156 h 203260"/>
                <a:gd name="connsiteX24" fmla="*/ 150060 w 182324"/>
                <a:gd name="connsiteY24" fmla="*/ 197787 h 203260"/>
                <a:gd name="connsiteX25" fmla="*/ 128282 w 182324"/>
                <a:gd name="connsiteY25" fmla="*/ 152646 h 203260"/>
                <a:gd name="connsiteX26" fmla="*/ 150060 w 182324"/>
                <a:gd name="connsiteY26" fmla="*/ 107252 h 203260"/>
                <a:gd name="connsiteX27" fmla="*/ 176396 w 182324"/>
                <a:gd name="connsiteY27" fmla="*/ 152393 h 203260"/>
                <a:gd name="connsiteX28" fmla="*/ 150060 w 182324"/>
                <a:gd name="connsiteY28" fmla="*/ 197787 h 203260"/>
                <a:gd name="connsiteX29" fmla="*/ 182727 w 182324"/>
                <a:gd name="connsiteY29" fmla="*/ 152646 h 203260"/>
                <a:gd name="connsiteX30" fmla="*/ 149807 w 182324"/>
                <a:gd name="connsiteY30" fmla="*/ 101704 h 203260"/>
                <a:gd name="connsiteX31" fmla="*/ 112582 w 182324"/>
                <a:gd name="connsiteY31" fmla="*/ 152393 h 203260"/>
                <a:gd name="connsiteX32" fmla="*/ 149807 w 182324"/>
                <a:gd name="connsiteY32" fmla="*/ 203335 h 203260"/>
                <a:gd name="connsiteX33" fmla="*/ 182727 w 182324"/>
                <a:gd name="connsiteY33" fmla="*/ 152646 h 2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2324" h="203260">
                  <a:moveTo>
                    <a:pt x="159683" y="9657"/>
                  </a:moveTo>
                  <a:cubicBezTo>
                    <a:pt x="161202" y="7387"/>
                    <a:pt x="161709" y="6631"/>
                    <a:pt x="161709" y="5118"/>
                  </a:cubicBezTo>
                  <a:cubicBezTo>
                    <a:pt x="161709" y="2344"/>
                    <a:pt x="159430" y="74"/>
                    <a:pt x="156644" y="74"/>
                  </a:cubicBezTo>
                  <a:cubicBezTo>
                    <a:pt x="154112" y="74"/>
                    <a:pt x="152846" y="1839"/>
                    <a:pt x="151326" y="3605"/>
                  </a:cubicBezTo>
                  <a:cubicBezTo>
                    <a:pt x="138665" y="20753"/>
                    <a:pt x="121698" y="27562"/>
                    <a:pt x="103213" y="27562"/>
                  </a:cubicBezTo>
                  <a:cubicBezTo>
                    <a:pt x="85487" y="27562"/>
                    <a:pt x="69787" y="21257"/>
                    <a:pt x="55859" y="8144"/>
                  </a:cubicBezTo>
                  <a:cubicBezTo>
                    <a:pt x="51048" y="3857"/>
                    <a:pt x="45730" y="74"/>
                    <a:pt x="37626" y="74"/>
                  </a:cubicBezTo>
                  <a:cubicBezTo>
                    <a:pt x="18381" y="74"/>
                    <a:pt x="402" y="21257"/>
                    <a:pt x="402" y="50763"/>
                  </a:cubicBezTo>
                  <a:cubicBezTo>
                    <a:pt x="402" y="81277"/>
                    <a:pt x="18634" y="101704"/>
                    <a:pt x="37626" y="101704"/>
                  </a:cubicBezTo>
                  <a:cubicBezTo>
                    <a:pt x="56112" y="101704"/>
                    <a:pt x="70546" y="79260"/>
                    <a:pt x="70546" y="51015"/>
                  </a:cubicBezTo>
                  <a:cubicBezTo>
                    <a:pt x="70546" y="47485"/>
                    <a:pt x="70546" y="35632"/>
                    <a:pt x="65228" y="22518"/>
                  </a:cubicBezTo>
                  <a:cubicBezTo>
                    <a:pt x="81688" y="31849"/>
                    <a:pt x="94350" y="33110"/>
                    <a:pt x="103466" y="33110"/>
                  </a:cubicBezTo>
                  <a:cubicBezTo>
                    <a:pt x="122711" y="33110"/>
                    <a:pt x="135626" y="25292"/>
                    <a:pt x="137145" y="24284"/>
                  </a:cubicBezTo>
                  <a:lnTo>
                    <a:pt x="137399" y="24536"/>
                  </a:lnTo>
                  <a:lnTo>
                    <a:pt x="23699" y="193247"/>
                  </a:lnTo>
                  <a:cubicBezTo>
                    <a:pt x="21420" y="196526"/>
                    <a:pt x="21420" y="197787"/>
                    <a:pt x="21420" y="198291"/>
                  </a:cubicBezTo>
                  <a:cubicBezTo>
                    <a:pt x="21420" y="201065"/>
                    <a:pt x="23952" y="203335"/>
                    <a:pt x="26484" y="203335"/>
                  </a:cubicBezTo>
                  <a:cubicBezTo>
                    <a:pt x="29017" y="203335"/>
                    <a:pt x="29523" y="202326"/>
                    <a:pt x="31549" y="199552"/>
                  </a:cubicBezTo>
                  <a:lnTo>
                    <a:pt x="159683" y="9657"/>
                  </a:lnTo>
                  <a:close/>
                  <a:moveTo>
                    <a:pt x="37880" y="96156"/>
                  </a:moveTo>
                  <a:cubicBezTo>
                    <a:pt x="32815" y="96156"/>
                    <a:pt x="16102" y="92878"/>
                    <a:pt x="16102" y="51015"/>
                  </a:cubicBezTo>
                  <a:cubicBezTo>
                    <a:pt x="16102" y="8900"/>
                    <a:pt x="32562" y="5622"/>
                    <a:pt x="37880" y="5622"/>
                  </a:cubicBezTo>
                  <a:cubicBezTo>
                    <a:pt x="51301" y="5622"/>
                    <a:pt x="64215" y="24284"/>
                    <a:pt x="64215" y="50763"/>
                  </a:cubicBezTo>
                  <a:cubicBezTo>
                    <a:pt x="64215" y="77999"/>
                    <a:pt x="51048" y="96156"/>
                    <a:pt x="37880" y="96156"/>
                  </a:cubicBezTo>
                  <a:close/>
                  <a:moveTo>
                    <a:pt x="150060" y="197787"/>
                  </a:moveTo>
                  <a:cubicBezTo>
                    <a:pt x="144995" y="197787"/>
                    <a:pt x="128282" y="194508"/>
                    <a:pt x="128282" y="152646"/>
                  </a:cubicBezTo>
                  <a:cubicBezTo>
                    <a:pt x="128282" y="110531"/>
                    <a:pt x="144742" y="107252"/>
                    <a:pt x="150060" y="107252"/>
                  </a:cubicBezTo>
                  <a:cubicBezTo>
                    <a:pt x="163481" y="107252"/>
                    <a:pt x="176396" y="125914"/>
                    <a:pt x="176396" y="152393"/>
                  </a:cubicBezTo>
                  <a:cubicBezTo>
                    <a:pt x="176396" y="179629"/>
                    <a:pt x="163228" y="197787"/>
                    <a:pt x="150060" y="197787"/>
                  </a:cubicBezTo>
                  <a:close/>
                  <a:moveTo>
                    <a:pt x="182727" y="152646"/>
                  </a:moveTo>
                  <a:cubicBezTo>
                    <a:pt x="182727" y="123644"/>
                    <a:pt x="167786" y="101704"/>
                    <a:pt x="149807" y="101704"/>
                  </a:cubicBezTo>
                  <a:cubicBezTo>
                    <a:pt x="130561" y="101704"/>
                    <a:pt x="112582" y="122888"/>
                    <a:pt x="112582" y="152393"/>
                  </a:cubicBezTo>
                  <a:cubicBezTo>
                    <a:pt x="112582" y="182908"/>
                    <a:pt x="130815" y="203335"/>
                    <a:pt x="149807" y="203335"/>
                  </a:cubicBezTo>
                  <a:cubicBezTo>
                    <a:pt x="168293" y="203335"/>
                    <a:pt x="182727" y="180890"/>
                    <a:pt x="182727" y="152646"/>
                  </a:cubicBezTo>
                  <a:close/>
                </a:path>
              </a:pathLst>
            </a:custGeom>
            <a:grpFill/>
            <a:ln w="25418" cap="flat">
              <a:noFill/>
              <a:prstDash val="solid"/>
              <a:miter/>
            </a:ln>
          </p:spPr>
          <p:txBody>
            <a:bodyPr rtlCol="0" anchor="ctr"/>
            <a:lstStyle/>
            <a:p>
              <a:endParaRPr lang="en-US"/>
            </a:p>
          </p:txBody>
        </p:sp>
        <p:sp>
          <p:nvSpPr>
            <p:cNvPr id="1670" name="Freeform: Shape 1669">
              <a:extLst>
                <a:ext uri="{FF2B5EF4-FFF2-40B4-BE49-F238E27FC236}">
                  <a16:creationId xmlns:a16="http://schemas.microsoft.com/office/drawing/2014/main" id="{FDA27366-A21D-5C4F-F5D2-5FC992A9985D}"/>
                </a:ext>
              </a:extLst>
            </p:cNvPr>
            <p:cNvSpPr/>
            <p:nvPr>
              <p:custDataLst>
                <p:tags r:id="rId82"/>
              </p:custDataLst>
            </p:nvPr>
          </p:nvSpPr>
          <p:spPr>
            <a:xfrm>
              <a:off x="13531199" y="4199372"/>
              <a:ext cx="10129" cy="302621"/>
            </a:xfrm>
            <a:custGeom>
              <a:avLst/>
              <a:gdLst>
                <a:gd name="connsiteX0" fmla="*/ 0 w 10129"/>
                <a:gd name="connsiteY0" fmla="*/ 0 h 302621"/>
                <a:gd name="connsiteX1" fmla="*/ 10129 w 10129"/>
                <a:gd name="connsiteY1" fmla="*/ 0 h 302621"/>
                <a:gd name="connsiteX2" fmla="*/ 10129 w 10129"/>
                <a:gd name="connsiteY2" fmla="*/ 302621 h 302621"/>
                <a:gd name="connsiteX3" fmla="*/ 0 w 10129"/>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29" h="302621">
                  <a:moveTo>
                    <a:pt x="0" y="0"/>
                  </a:moveTo>
                  <a:lnTo>
                    <a:pt x="10129" y="0"/>
                  </a:lnTo>
                  <a:lnTo>
                    <a:pt x="10129" y="302621"/>
                  </a:lnTo>
                  <a:lnTo>
                    <a:pt x="0" y="302621"/>
                  </a:lnTo>
                  <a:close/>
                </a:path>
              </a:pathLst>
            </a:custGeom>
            <a:grpFill/>
            <a:ln w="25418" cap="flat">
              <a:noFill/>
              <a:prstDash val="solid"/>
              <a:miter/>
            </a:ln>
          </p:spPr>
          <p:txBody>
            <a:bodyPr rtlCol="0" anchor="ctr"/>
            <a:lstStyle/>
            <a:p>
              <a:endParaRPr lang="en-US"/>
            </a:p>
          </p:txBody>
        </p:sp>
        <p:sp>
          <p:nvSpPr>
            <p:cNvPr id="1671" name="Freeform: Shape 1670">
              <a:extLst>
                <a:ext uri="{FF2B5EF4-FFF2-40B4-BE49-F238E27FC236}">
                  <a16:creationId xmlns:a16="http://schemas.microsoft.com/office/drawing/2014/main" id="{49405030-A6BD-D6F7-B54B-5FAA50836B17}"/>
                </a:ext>
              </a:extLst>
            </p:cNvPr>
            <p:cNvSpPr/>
            <p:nvPr>
              <p:custDataLst>
                <p:tags r:id="rId83"/>
              </p:custDataLst>
            </p:nvPr>
          </p:nvSpPr>
          <p:spPr>
            <a:xfrm>
              <a:off x="4484795" y="4501993"/>
              <a:ext cx="10129" cy="302621"/>
            </a:xfrm>
            <a:custGeom>
              <a:avLst/>
              <a:gdLst>
                <a:gd name="connsiteX0" fmla="*/ 0 w 10129"/>
                <a:gd name="connsiteY0" fmla="*/ 0 h 302621"/>
                <a:gd name="connsiteX1" fmla="*/ 10129 w 10129"/>
                <a:gd name="connsiteY1" fmla="*/ 0 h 302621"/>
                <a:gd name="connsiteX2" fmla="*/ 10129 w 10129"/>
                <a:gd name="connsiteY2" fmla="*/ 302621 h 302621"/>
                <a:gd name="connsiteX3" fmla="*/ 0 w 10129"/>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29" h="302621">
                  <a:moveTo>
                    <a:pt x="0" y="0"/>
                  </a:moveTo>
                  <a:lnTo>
                    <a:pt x="10129" y="0"/>
                  </a:lnTo>
                  <a:lnTo>
                    <a:pt x="10129" y="302621"/>
                  </a:lnTo>
                  <a:lnTo>
                    <a:pt x="0" y="302621"/>
                  </a:lnTo>
                  <a:close/>
                </a:path>
              </a:pathLst>
            </a:custGeom>
            <a:grpFill/>
            <a:ln w="25418" cap="flat">
              <a:noFill/>
              <a:prstDash val="solid"/>
              <a:miter/>
            </a:ln>
          </p:spPr>
          <p:txBody>
            <a:bodyPr rtlCol="0" anchor="ctr"/>
            <a:lstStyle/>
            <a:p>
              <a:endParaRPr lang="en-US"/>
            </a:p>
          </p:txBody>
        </p:sp>
        <p:sp>
          <p:nvSpPr>
            <p:cNvPr id="1672" name="Freeform: Shape 1671">
              <a:extLst>
                <a:ext uri="{FF2B5EF4-FFF2-40B4-BE49-F238E27FC236}">
                  <a16:creationId xmlns:a16="http://schemas.microsoft.com/office/drawing/2014/main" id="{AD9CA321-B85F-06AF-70E0-A0DB6AA8E793}"/>
                </a:ext>
              </a:extLst>
            </p:cNvPr>
            <p:cNvSpPr/>
            <p:nvPr>
              <p:custDataLst>
                <p:tags r:id="rId84"/>
              </p:custDataLst>
            </p:nvPr>
          </p:nvSpPr>
          <p:spPr>
            <a:xfrm>
              <a:off x="5051748" y="4545872"/>
              <a:ext cx="101038" cy="167954"/>
            </a:xfrm>
            <a:custGeom>
              <a:avLst/>
              <a:gdLst>
                <a:gd name="connsiteX0" fmla="*/ 19597 w 101038"/>
                <a:gd name="connsiteY0" fmla="*/ 148623 h 167954"/>
                <a:gd name="connsiteX1" fmla="*/ 46439 w 101038"/>
                <a:gd name="connsiteY1" fmla="*/ 122648 h 167954"/>
                <a:gd name="connsiteX2" fmla="*/ 101137 w 101038"/>
                <a:gd name="connsiteY2" fmla="*/ 49010 h 167954"/>
                <a:gd name="connsiteX3" fmla="*/ 47452 w 101038"/>
                <a:gd name="connsiteY3" fmla="*/ 86 h 167954"/>
                <a:gd name="connsiteX4" fmla="*/ 98 w 101038"/>
                <a:gd name="connsiteY4" fmla="*/ 45731 h 167954"/>
                <a:gd name="connsiteX5" fmla="*/ 13519 w 101038"/>
                <a:gd name="connsiteY5" fmla="*/ 59854 h 167954"/>
                <a:gd name="connsiteX6" fmla="*/ 26687 w 101038"/>
                <a:gd name="connsiteY6" fmla="*/ 46488 h 167954"/>
                <a:gd name="connsiteX7" fmla="*/ 13266 w 101038"/>
                <a:gd name="connsiteY7" fmla="*/ 33374 h 167954"/>
                <a:gd name="connsiteX8" fmla="*/ 9974 w 101038"/>
                <a:gd name="connsiteY8" fmla="*/ 33626 h 167954"/>
                <a:gd name="connsiteX9" fmla="*/ 44160 w 101038"/>
                <a:gd name="connsiteY9" fmla="*/ 7904 h 167954"/>
                <a:gd name="connsiteX10" fmla="*/ 78093 w 101038"/>
                <a:gd name="connsiteY10" fmla="*/ 49010 h 167954"/>
                <a:gd name="connsiteX11" fmla="*/ 51504 w 101038"/>
                <a:gd name="connsiteY11" fmla="*/ 104742 h 167954"/>
                <a:gd name="connsiteX12" fmla="*/ 2884 w 101038"/>
                <a:gd name="connsiteY12" fmla="*/ 158710 h 167954"/>
                <a:gd name="connsiteX13" fmla="*/ 98 w 101038"/>
                <a:gd name="connsiteY13" fmla="*/ 168041 h 167954"/>
                <a:gd name="connsiteX14" fmla="*/ 94046 w 101038"/>
                <a:gd name="connsiteY14" fmla="*/ 168041 h 167954"/>
                <a:gd name="connsiteX15" fmla="*/ 101137 w 101038"/>
                <a:gd name="connsiteY15" fmla="*/ 124161 h 167954"/>
                <a:gd name="connsiteX16" fmla="*/ 94806 w 101038"/>
                <a:gd name="connsiteY16" fmla="*/ 124161 h 167954"/>
                <a:gd name="connsiteX17" fmla="*/ 89235 w 101038"/>
                <a:gd name="connsiteY17" fmla="*/ 146605 h 167954"/>
                <a:gd name="connsiteX18" fmla="*/ 65178 w 101038"/>
                <a:gd name="connsiteY18" fmla="*/ 148623 h 167954"/>
                <a:gd name="connsiteX19" fmla="*/ 19597 w 101038"/>
                <a:gd name="connsiteY19" fmla="*/ 148623 h 16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038" h="167954">
                  <a:moveTo>
                    <a:pt x="19597" y="148623"/>
                  </a:moveTo>
                  <a:lnTo>
                    <a:pt x="46439" y="122648"/>
                  </a:lnTo>
                  <a:cubicBezTo>
                    <a:pt x="85943" y="87846"/>
                    <a:pt x="101137" y="74228"/>
                    <a:pt x="101137" y="49010"/>
                  </a:cubicBezTo>
                  <a:cubicBezTo>
                    <a:pt x="101137" y="20261"/>
                    <a:pt x="78346" y="86"/>
                    <a:pt x="47452" y="86"/>
                  </a:cubicBezTo>
                  <a:cubicBezTo>
                    <a:pt x="18837" y="86"/>
                    <a:pt x="98" y="23287"/>
                    <a:pt x="98" y="45731"/>
                  </a:cubicBezTo>
                  <a:cubicBezTo>
                    <a:pt x="98" y="59854"/>
                    <a:pt x="12760" y="59854"/>
                    <a:pt x="13519" y="59854"/>
                  </a:cubicBezTo>
                  <a:cubicBezTo>
                    <a:pt x="17824" y="59854"/>
                    <a:pt x="26687" y="56827"/>
                    <a:pt x="26687" y="46488"/>
                  </a:cubicBezTo>
                  <a:cubicBezTo>
                    <a:pt x="26687" y="39931"/>
                    <a:pt x="22129" y="33374"/>
                    <a:pt x="13266" y="33374"/>
                  </a:cubicBezTo>
                  <a:cubicBezTo>
                    <a:pt x="11240" y="33374"/>
                    <a:pt x="10734" y="33374"/>
                    <a:pt x="9974" y="33626"/>
                  </a:cubicBezTo>
                  <a:cubicBezTo>
                    <a:pt x="15799" y="17234"/>
                    <a:pt x="29473" y="7904"/>
                    <a:pt x="44160" y="7904"/>
                  </a:cubicBezTo>
                  <a:cubicBezTo>
                    <a:pt x="67204" y="7904"/>
                    <a:pt x="78093" y="28331"/>
                    <a:pt x="78093" y="49010"/>
                  </a:cubicBezTo>
                  <a:cubicBezTo>
                    <a:pt x="78093" y="69184"/>
                    <a:pt x="65431" y="89107"/>
                    <a:pt x="51504" y="104742"/>
                  </a:cubicBezTo>
                  <a:lnTo>
                    <a:pt x="2884" y="158710"/>
                  </a:lnTo>
                  <a:cubicBezTo>
                    <a:pt x="98" y="161484"/>
                    <a:pt x="98" y="161988"/>
                    <a:pt x="98" y="168041"/>
                  </a:cubicBezTo>
                  <a:lnTo>
                    <a:pt x="94046" y="168041"/>
                  </a:lnTo>
                  <a:lnTo>
                    <a:pt x="101137" y="124161"/>
                  </a:lnTo>
                  <a:lnTo>
                    <a:pt x="94806" y="124161"/>
                  </a:lnTo>
                  <a:cubicBezTo>
                    <a:pt x="93540" y="131726"/>
                    <a:pt x="91767" y="142822"/>
                    <a:pt x="89235" y="146605"/>
                  </a:cubicBezTo>
                  <a:cubicBezTo>
                    <a:pt x="87462" y="148623"/>
                    <a:pt x="70749" y="148623"/>
                    <a:pt x="65178" y="148623"/>
                  </a:cubicBezTo>
                  <a:lnTo>
                    <a:pt x="19597" y="148623"/>
                  </a:lnTo>
                  <a:close/>
                </a:path>
              </a:pathLst>
            </a:custGeom>
            <a:grpFill/>
            <a:ln w="25418" cap="flat">
              <a:noFill/>
              <a:prstDash val="solid"/>
              <a:miter/>
            </a:ln>
          </p:spPr>
          <p:txBody>
            <a:bodyPr rtlCol="0" anchor="ctr"/>
            <a:lstStyle/>
            <a:p>
              <a:endParaRPr lang="en-US"/>
            </a:p>
          </p:txBody>
        </p:sp>
        <p:sp>
          <p:nvSpPr>
            <p:cNvPr id="1673" name="Freeform: Shape 1672">
              <a:extLst>
                <a:ext uri="{FF2B5EF4-FFF2-40B4-BE49-F238E27FC236}">
                  <a16:creationId xmlns:a16="http://schemas.microsoft.com/office/drawing/2014/main" id="{A9496935-4538-0A3E-278E-DB2492582B7E}"/>
                </a:ext>
              </a:extLst>
            </p:cNvPr>
            <p:cNvSpPr/>
            <p:nvPr>
              <p:custDataLst>
                <p:tags r:id="rId85"/>
              </p:custDataLst>
            </p:nvPr>
          </p:nvSpPr>
          <p:spPr>
            <a:xfrm>
              <a:off x="5174058" y="4541585"/>
              <a:ext cx="139022" cy="172241"/>
            </a:xfrm>
            <a:custGeom>
              <a:avLst/>
              <a:gdLst>
                <a:gd name="connsiteX0" fmla="*/ 139126 w 139022"/>
                <a:gd name="connsiteY0" fmla="*/ 107264 h 172241"/>
                <a:gd name="connsiteX1" fmla="*/ 132795 w 139022"/>
                <a:gd name="connsiteY1" fmla="*/ 107264 h 172241"/>
                <a:gd name="connsiteX2" fmla="*/ 81896 w 139022"/>
                <a:gd name="connsiteY2" fmla="*/ 164510 h 172241"/>
                <a:gd name="connsiteX3" fmla="*/ 61131 w 139022"/>
                <a:gd name="connsiteY3" fmla="*/ 164510 h 172241"/>
                <a:gd name="connsiteX4" fmla="*/ 48723 w 139022"/>
                <a:gd name="connsiteY4" fmla="*/ 154423 h 172241"/>
                <a:gd name="connsiteX5" fmla="*/ 48723 w 139022"/>
                <a:gd name="connsiteY5" fmla="*/ 20008 h 172241"/>
                <a:gd name="connsiteX6" fmla="*/ 72780 w 139022"/>
                <a:gd name="connsiteY6" fmla="*/ 7904 h 172241"/>
                <a:gd name="connsiteX7" fmla="*/ 81137 w 139022"/>
                <a:gd name="connsiteY7" fmla="*/ 7904 h 172241"/>
                <a:gd name="connsiteX8" fmla="*/ 81137 w 139022"/>
                <a:gd name="connsiteY8" fmla="*/ 86 h 172241"/>
                <a:gd name="connsiteX9" fmla="*/ 38594 w 139022"/>
                <a:gd name="connsiteY9" fmla="*/ 842 h 172241"/>
                <a:gd name="connsiteX10" fmla="*/ 103 w 139022"/>
                <a:gd name="connsiteY10" fmla="*/ 86 h 172241"/>
                <a:gd name="connsiteX11" fmla="*/ 103 w 139022"/>
                <a:gd name="connsiteY11" fmla="*/ 7904 h 172241"/>
                <a:gd name="connsiteX12" fmla="*/ 6181 w 139022"/>
                <a:gd name="connsiteY12" fmla="*/ 7904 h 172241"/>
                <a:gd name="connsiteX13" fmla="*/ 26186 w 139022"/>
                <a:gd name="connsiteY13" fmla="*/ 19756 h 172241"/>
                <a:gd name="connsiteX14" fmla="*/ 26186 w 139022"/>
                <a:gd name="connsiteY14" fmla="*/ 152657 h 172241"/>
                <a:gd name="connsiteX15" fmla="*/ 6181 w 139022"/>
                <a:gd name="connsiteY15" fmla="*/ 164510 h 172241"/>
                <a:gd name="connsiteX16" fmla="*/ 103 w 139022"/>
                <a:gd name="connsiteY16" fmla="*/ 164510 h 172241"/>
                <a:gd name="connsiteX17" fmla="*/ 103 w 139022"/>
                <a:gd name="connsiteY17" fmla="*/ 172328 h 172241"/>
                <a:gd name="connsiteX18" fmla="*/ 132036 w 139022"/>
                <a:gd name="connsiteY18" fmla="*/ 172328 h 172241"/>
                <a:gd name="connsiteX19" fmla="*/ 139126 w 139022"/>
                <a:gd name="connsiteY19" fmla="*/ 107264 h 17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9022" h="172241">
                  <a:moveTo>
                    <a:pt x="139126" y="107264"/>
                  </a:moveTo>
                  <a:lnTo>
                    <a:pt x="132795" y="107264"/>
                  </a:lnTo>
                  <a:cubicBezTo>
                    <a:pt x="130010" y="132987"/>
                    <a:pt x="126464" y="164510"/>
                    <a:pt x="81896" y="164510"/>
                  </a:cubicBezTo>
                  <a:lnTo>
                    <a:pt x="61131" y="164510"/>
                  </a:lnTo>
                  <a:cubicBezTo>
                    <a:pt x="49230" y="164510"/>
                    <a:pt x="48723" y="162745"/>
                    <a:pt x="48723" y="154423"/>
                  </a:cubicBezTo>
                  <a:lnTo>
                    <a:pt x="48723" y="20008"/>
                  </a:lnTo>
                  <a:cubicBezTo>
                    <a:pt x="48723" y="11434"/>
                    <a:pt x="48723" y="7904"/>
                    <a:pt x="72780" y="7904"/>
                  </a:cubicBezTo>
                  <a:lnTo>
                    <a:pt x="81137" y="7904"/>
                  </a:lnTo>
                  <a:lnTo>
                    <a:pt x="81137" y="86"/>
                  </a:lnTo>
                  <a:cubicBezTo>
                    <a:pt x="72020" y="842"/>
                    <a:pt x="48976" y="842"/>
                    <a:pt x="38594" y="842"/>
                  </a:cubicBezTo>
                  <a:cubicBezTo>
                    <a:pt x="28718" y="842"/>
                    <a:pt x="8966" y="842"/>
                    <a:pt x="103" y="86"/>
                  </a:cubicBezTo>
                  <a:lnTo>
                    <a:pt x="103" y="7904"/>
                  </a:lnTo>
                  <a:lnTo>
                    <a:pt x="6181" y="7904"/>
                  </a:lnTo>
                  <a:cubicBezTo>
                    <a:pt x="25679" y="7904"/>
                    <a:pt x="26186" y="10678"/>
                    <a:pt x="26186" y="19756"/>
                  </a:cubicBezTo>
                  <a:lnTo>
                    <a:pt x="26186" y="152657"/>
                  </a:lnTo>
                  <a:cubicBezTo>
                    <a:pt x="26186" y="161736"/>
                    <a:pt x="25679" y="164510"/>
                    <a:pt x="6181" y="164510"/>
                  </a:cubicBezTo>
                  <a:lnTo>
                    <a:pt x="103" y="164510"/>
                  </a:lnTo>
                  <a:lnTo>
                    <a:pt x="103" y="172328"/>
                  </a:lnTo>
                  <a:lnTo>
                    <a:pt x="132036" y="172328"/>
                  </a:lnTo>
                  <a:lnTo>
                    <a:pt x="139126" y="107264"/>
                  </a:lnTo>
                  <a:close/>
                </a:path>
              </a:pathLst>
            </a:custGeom>
            <a:grpFill/>
            <a:ln w="25418" cap="flat">
              <a:noFill/>
              <a:prstDash val="solid"/>
              <a:miter/>
            </a:ln>
          </p:spPr>
          <p:txBody>
            <a:bodyPr rtlCol="0" anchor="ctr"/>
            <a:lstStyle/>
            <a:p>
              <a:endParaRPr lang="en-US"/>
            </a:p>
          </p:txBody>
        </p:sp>
        <p:sp>
          <p:nvSpPr>
            <p:cNvPr id="1674" name="Freeform: Shape 1673">
              <a:extLst>
                <a:ext uri="{FF2B5EF4-FFF2-40B4-BE49-F238E27FC236}">
                  <a16:creationId xmlns:a16="http://schemas.microsoft.com/office/drawing/2014/main" id="{3C5BCE11-6755-DF54-F8D3-B0063A0DEB4A}"/>
                </a:ext>
              </a:extLst>
            </p:cNvPr>
            <p:cNvSpPr/>
            <p:nvPr>
              <p:custDataLst>
                <p:tags r:id="rId86"/>
              </p:custDataLst>
            </p:nvPr>
          </p:nvSpPr>
          <p:spPr>
            <a:xfrm>
              <a:off x="5339163" y="4703740"/>
              <a:ext cx="75969" cy="10087"/>
            </a:xfrm>
            <a:custGeom>
              <a:avLst/>
              <a:gdLst>
                <a:gd name="connsiteX0" fmla="*/ 0 w 75969"/>
                <a:gd name="connsiteY0" fmla="*/ 0 h 10087"/>
                <a:gd name="connsiteX1" fmla="*/ 75969 w 75969"/>
                <a:gd name="connsiteY1" fmla="*/ 0 h 10087"/>
                <a:gd name="connsiteX2" fmla="*/ 75969 w 75969"/>
                <a:gd name="connsiteY2" fmla="*/ 10087 h 10087"/>
                <a:gd name="connsiteX3" fmla="*/ 0 w 75969"/>
                <a:gd name="connsiteY3" fmla="*/ 10087 h 10087"/>
              </a:gdLst>
              <a:ahLst/>
              <a:cxnLst>
                <a:cxn ang="0">
                  <a:pos x="connsiteX0" y="connsiteY0"/>
                </a:cxn>
                <a:cxn ang="0">
                  <a:pos x="connsiteX1" y="connsiteY1"/>
                </a:cxn>
                <a:cxn ang="0">
                  <a:pos x="connsiteX2" y="connsiteY2"/>
                </a:cxn>
                <a:cxn ang="0">
                  <a:pos x="connsiteX3" y="connsiteY3"/>
                </a:cxn>
              </a:cxnLst>
              <a:rect l="l" t="t" r="r" b="b"/>
              <a:pathLst>
                <a:path w="75969" h="10087">
                  <a:moveTo>
                    <a:pt x="0" y="0"/>
                  </a:moveTo>
                  <a:lnTo>
                    <a:pt x="75969" y="0"/>
                  </a:lnTo>
                  <a:lnTo>
                    <a:pt x="75969" y="10087"/>
                  </a:lnTo>
                  <a:lnTo>
                    <a:pt x="0" y="10087"/>
                  </a:lnTo>
                  <a:close/>
                </a:path>
              </a:pathLst>
            </a:custGeom>
            <a:grpFill/>
            <a:ln w="25418" cap="flat">
              <a:noFill/>
              <a:prstDash val="solid"/>
              <a:miter/>
            </a:ln>
          </p:spPr>
          <p:txBody>
            <a:bodyPr rtlCol="0" anchor="ctr"/>
            <a:lstStyle/>
            <a:p>
              <a:endParaRPr lang="en-US"/>
            </a:p>
          </p:txBody>
        </p:sp>
        <p:sp>
          <p:nvSpPr>
            <p:cNvPr id="1675" name="Freeform: Shape 1674">
              <a:extLst>
                <a:ext uri="{FF2B5EF4-FFF2-40B4-BE49-F238E27FC236}">
                  <a16:creationId xmlns:a16="http://schemas.microsoft.com/office/drawing/2014/main" id="{CAB31339-B392-C6DF-A87F-A44A960D0137}"/>
                </a:ext>
              </a:extLst>
            </p:cNvPr>
            <p:cNvSpPr/>
            <p:nvPr>
              <p:custDataLst>
                <p:tags r:id="rId87"/>
              </p:custDataLst>
            </p:nvPr>
          </p:nvSpPr>
          <p:spPr>
            <a:xfrm>
              <a:off x="5425008" y="4545872"/>
              <a:ext cx="106609" cy="173502"/>
            </a:xfrm>
            <a:custGeom>
              <a:avLst/>
              <a:gdLst>
                <a:gd name="connsiteX0" fmla="*/ 106722 w 106609"/>
                <a:gd name="connsiteY0" fmla="*/ 87342 h 173502"/>
                <a:gd name="connsiteX1" fmla="*/ 96593 w 106609"/>
                <a:gd name="connsiteY1" fmla="*/ 28331 h 173502"/>
                <a:gd name="connsiteX2" fmla="*/ 53544 w 106609"/>
                <a:gd name="connsiteY2" fmla="*/ 86 h 173502"/>
                <a:gd name="connsiteX3" fmla="*/ 9483 w 106609"/>
                <a:gd name="connsiteY3" fmla="*/ 30096 h 173502"/>
                <a:gd name="connsiteX4" fmla="*/ 113 w 106609"/>
                <a:gd name="connsiteY4" fmla="*/ 87342 h 173502"/>
                <a:gd name="connsiteX5" fmla="*/ 11508 w 106609"/>
                <a:gd name="connsiteY5" fmla="*/ 148118 h 173502"/>
                <a:gd name="connsiteX6" fmla="*/ 53291 w 106609"/>
                <a:gd name="connsiteY6" fmla="*/ 173589 h 173502"/>
                <a:gd name="connsiteX7" fmla="*/ 97353 w 106609"/>
                <a:gd name="connsiteY7" fmla="*/ 144335 h 173502"/>
                <a:gd name="connsiteX8" fmla="*/ 106722 w 106609"/>
                <a:gd name="connsiteY8" fmla="*/ 87342 h 173502"/>
                <a:gd name="connsiteX9" fmla="*/ 53291 w 106609"/>
                <a:gd name="connsiteY9" fmla="*/ 168041 h 173502"/>
                <a:gd name="connsiteX10" fmla="*/ 23917 w 106609"/>
                <a:gd name="connsiteY10" fmla="*/ 137526 h 173502"/>
                <a:gd name="connsiteX11" fmla="*/ 21131 w 106609"/>
                <a:gd name="connsiteY11" fmla="*/ 84315 h 173502"/>
                <a:gd name="connsiteX12" fmla="*/ 23157 w 106609"/>
                <a:gd name="connsiteY12" fmla="*/ 37914 h 173502"/>
                <a:gd name="connsiteX13" fmla="*/ 53291 w 106609"/>
                <a:gd name="connsiteY13" fmla="*/ 5634 h 173502"/>
                <a:gd name="connsiteX14" fmla="*/ 83172 w 106609"/>
                <a:gd name="connsiteY14" fmla="*/ 35140 h 173502"/>
                <a:gd name="connsiteX15" fmla="*/ 85704 w 106609"/>
                <a:gd name="connsiteY15" fmla="*/ 84315 h 173502"/>
                <a:gd name="connsiteX16" fmla="*/ 82919 w 106609"/>
                <a:gd name="connsiteY16" fmla="*/ 136518 h 173502"/>
                <a:gd name="connsiteX17" fmla="*/ 53291 w 106609"/>
                <a:gd name="connsiteY17" fmla="*/ 168041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609" h="173502">
                  <a:moveTo>
                    <a:pt x="106722" y="87342"/>
                  </a:moveTo>
                  <a:cubicBezTo>
                    <a:pt x="106722" y="67167"/>
                    <a:pt x="105456" y="46992"/>
                    <a:pt x="96593" y="28331"/>
                  </a:cubicBezTo>
                  <a:cubicBezTo>
                    <a:pt x="84945" y="4121"/>
                    <a:pt x="64180" y="86"/>
                    <a:pt x="53544" y="86"/>
                  </a:cubicBezTo>
                  <a:cubicBezTo>
                    <a:pt x="38351" y="86"/>
                    <a:pt x="19865" y="6643"/>
                    <a:pt x="9483" y="30096"/>
                  </a:cubicBezTo>
                  <a:cubicBezTo>
                    <a:pt x="1379" y="47497"/>
                    <a:pt x="113" y="67167"/>
                    <a:pt x="113" y="87342"/>
                  </a:cubicBezTo>
                  <a:cubicBezTo>
                    <a:pt x="113" y="106256"/>
                    <a:pt x="1126" y="128952"/>
                    <a:pt x="11508" y="148118"/>
                  </a:cubicBezTo>
                  <a:cubicBezTo>
                    <a:pt x="22397" y="168545"/>
                    <a:pt x="40883" y="173589"/>
                    <a:pt x="53291" y="173589"/>
                  </a:cubicBezTo>
                  <a:cubicBezTo>
                    <a:pt x="66966" y="173589"/>
                    <a:pt x="86211" y="168293"/>
                    <a:pt x="97353" y="144335"/>
                  </a:cubicBezTo>
                  <a:cubicBezTo>
                    <a:pt x="105456" y="126935"/>
                    <a:pt x="106722" y="107264"/>
                    <a:pt x="106722" y="87342"/>
                  </a:cubicBezTo>
                  <a:close/>
                  <a:moveTo>
                    <a:pt x="53291" y="168041"/>
                  </a:moveTo>
                  <a:cubicBezTo>
                    <a:pt x="43415" y="168041"/>
                    <a:pt x="28475" y="161736"/>
                    <a:pt x="23917" y="137526"/>
                  </a:cubicBezTo>
                  <a:cubicBezTo>
                    <a:pt x="21131" y="122395"/>
                    <a:pt x="21131" y="99194"/>
                    <a:pt x="21131" y="84315"/>
                  </a:cubicBezTo>
                  <a:cubicBezTo>
                    <a:pt x="21131" y="68176"/>
                    <a:pt x="21131" y="51531"/>
                    <a:pt x="23157" y="37914"/>
                  </a:cubicBezTo>
                  <a:cubicBezTo>
                    <a:pt x="27968" y="7904"/>
                    <a:pt x="46960" y="5634"/>
                    <a:pt x="53291" y="5634"/>
                  </a:cubicBezTo>
                  <a:cubicBezTo>
                    <a:pt x="61648" y="5634"/>
                    <a:pt x="78361" y="10173"/>
                    <a:pt x="83172" y="35140"/>
                  </a:cubicBezTo>
                  <a:cubicBezTo>
                    <a:pt x="85704" y="49262"/>
                    <a:pt x="85704" y="68428"/>
                    <a:pt x="85704" y="84315"/>
                  </a:cubicBezTo>
                  <a:cubicBezTo>
                    <a:pt x="85704" y="103229"/>
                    <a:pt x="85704" y="120378"/>
                    <a:pt x="82919" y="136518"/>
                  </a:cubicBezTo>
                  <a:cubicBezTo>
                    <a:pt x="79120" y="160475"/>
                    <a:pt x="64686" y="168041"/>
                    <a:pt x="53291" y="168041"/>
                  </a:cubicBezTo>
                  <a:close/>
                </a:path>
              </a:pathLst>
            </a:custGeom>
            <a:grpFill/>
            <a:ln w="25418" cap="flat">
              <a:noFill/>
              <a:prstDash val="solid"/>
              <a:miter/>
            </a:ln>
          </p:spPr>
          <p:txBody>
            <a:bodyPr rtlCol="0" anchor="ctr"/>
            <a:lstStyle/>
            <a:p>
              <a:endParaRPr lang="en-US"/>
            </a:p>
          </p:txBody>
        </p:sp>
        <p:sp>
          <p:nvSpPr>
            <p:cNvPr id="1676" name="Freeform: Shape 1675">
              <a:extLst>
                <a:ext uri="{FF2B5EF4-FFF2-40B4-BE49-F238E27FC236}">
                  <a16:creationId xmlns:a16="http://schemas.microsoft.com/office/drawing/2014/main" id="{DC173CCB-56AA-BF7F-F439-E0FF2E08675B}"/>
                </a:ext>
              </a:extLst>
            </p:cNvPr>
            <p:cNvSpPr/>
            <p:nvPr>
              <p:custDataLst>
                <p:tags r:id="rId88"/>
              </p:custDataLst>
            </p:nvPr>
          </p:nvSpPr>
          <p:spPr>
            <a:xfrm>
              <a:off x="6085909" y="4501993"/>
              <a:ext cx="10129" cy="302621"/>
            </a:xfrm>
            <a:custGeom>
              <a:avLst/>
              <a:gdLst>
                <a:gd name="connsiteX0" fmla="*/ 0 w 10129"/>
                <a:gd name="connsiteY0" fmla="*/ 0 h 302621"/>
                <a:gd name="connsiteX1" fmla="*/ 10129 w 10129"/>
                <a:gd name="connsiteY1" fmla="*/ 0 h 302621"/>
                <a:gd name="connsiteX2" fmla="*/ 10129 w 10129"/>
                <a:gd name="connsiteY2" fmla="*/ 302621 h 302621"/>
                <a:gd name="connsiteX3" fmla="*/ 0 w 10129"/>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29" h="302621">
                  <a:moveTo>
                    <a:pt x="0" y="0"/>
                  </a:moveTo>
                  <a:lnTo>
                    <a:pt x="10129" y="0"/>
                  </a:lnTo>
                  <a:lnTo>
                    <a:pt x="10129" y="302621"/>
                  </a:lnTo>
                  <a:lnTo>
                    <a:pt x="0" y="302621"/>
                  </a:lnTo>
                  <a:close/>
                </a:path>
              </a:pathLst>
            </a:custGeom>
            <a:grpFill/>
            <a:ln w="25418" cap="flat">
              <a:noFill/>
              <a:prstDash val="solid"/>
              <a:miter/>
            </a:ln>
          </p:spPr>
          <p:txBody>
            <a:bodyPr rtlCol="0" anchor="ctr"/>
            <a:lstStyle/>
            <a:p>
              <a:endParaRPr lang="en-US"/>
            </a:p>
          </p:txBody>
        </p:sp>
        <p:sp>
          <p:nvSpPr>
            <p:cNvPr id="1677" name="Freeform: Shape 1676">
              <a:extLst>
                <a:ext uri="{FF2B5EF4-FFF2-40B4-BE49-F238E27FC236}">
                  <a16:creationId xmlns:a16="http://schemas.microsoft.com/office/drawing/2014/main" id="{4C63BC84-D01D-55B2-8AA9-5DD35D097725}"/>
                </a:ext>
              </a:extLst>
            </p:cNvPr>
            <p:cNvSpPr/>
            <p:nvPr>
              <p:custDataLst>
                <p:tags r:id="rId89"/>
              </p:custDataLst>
            </p:nvPr>
          </p:nvSpPr>
          <p:spPr>
            <a:xfrm>
              <a:off x="6569851" y="4545872"/>
              <a:ext cx="106609" cy="173502"/>
            </a:xfrm>
            <a:custGeom>
              <a:avLst/>
              <a:gdLst>
                <a:gd name="connsiteX0" fmla="*/ 106767 w 106609"/>
                <a:gd name="connsiteY0" fmla="*/ 87342 h 173502"/>
                <a:gd name="connsiteX1" fmla="*/ 96638 w 106609"/>
                <a:gd name="connsiteY1" fmla="*/ 28331 h 173502"/>
                <a:gd name="connsiteX2" fmla="*/ 53589 w 106609"/>
                <a:gd name="connsiteY2" fmla="*/ 86 h 173502"/>
                <a:gd name="connsiteX3" fmla="*/ 9528 w 106609"/>
                <a:gd name="connsiteY3" fmla="*/ 30096 h 173502"/>
                <a:gd name="connsiteX4" fmla="*/ 158 w 106609"/>
                <a:gd name="connsiteY4" fmla="*/ 87342 h 173502"/>
                <a:gd name="connsiteX5" fmla="*/ 11553 w 106609"/>
                <a:gd name="connsiteY5" fmla="*/ 148118 h 173502"/>
                <a:gd name="connsiteX6" fmla="*/ 53336 w 106609"/>
                <a:gd name="connsiteY6" fmla="*/ 173589 h 173502"/>
                <a:gd name="connsiteX7" fmla="*/ 97398 w 106609"/>
                <a:gd name="connsiteY7" fmla="*/ 144335 h 173502"/>
                <a:gd name="connsiteX8" fmla="*/ 106767 w 106609"/>
                <a:gd name="connsiteY8" fmla="*/ 87342 h 173502"/>
                <a:gd name="connsiteX9" fmla="*/ 53336 w 106609"/>
                <a:gd name="connsiteY9" fmla="*/ 168041 h 173502"/>
                <a:gd name="connsiteX10" fmla="*/ 23962 w 106609"/>
                <a:gd name="connsiteY10" fmla="*/ 137526 h 173502"/>
                <a:gd name="connsiteX11" fmla="*/ 21176 w 106609"/>
                <a:gd name="connsiteY11" fmla="*/ 84315 h 173502"/>
                <a:gd name="connsiteX12" fmla="*/ 23202 w 106609"/>
                <a:gd name="connsiteY12" fmla="*/ 37914 h 173502"/>
                <a:gd name="connsiteX13" fmla="*/ 53336 w 106609"/>
                <a:gd name="connsiteY13" fmla="*/ 5634 h 173502"/>
                <a:gd name="connsiteX14" fmla="*/ 83217 w 106609"/>
                <a:gd name="connsiteY14" fmla="*/ 35140 h 173502"/>
                <a:gd name="connsiteX15" fmla="*/ 85749 w 106609"/>
                <a:gd name="connsiteY15" fmla="*/ 84315 h 173502"/>
                <a:gd name="connsiteX16" fmla="*/ 82964 w 106609"/>
                <a:gd name="connsiteY16" fmla="*/ 136518 h 173502"/>
                <a:gd name="connsiteX17" fmla="*/ 53336 w 106609"/>
                <a:gd name="connsiteY17" fmla="*/ 168041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609" h="173502">
                  <a:moveTo>
                    <a:pt x="106767" y="87342"/>
                  </a:moveTo>
                  <a:cubicBezTo>
                    <a:pt x="106767" y="67167"/>
                    <a:pt x="105501" y="46992"/>
                    <a:pt x="96638" y="28331"/>
                  </a:cubicBezTo>
                  <a:cubicBezTo>
                    <a:pt x="84990" y="4121"/>
                    <a:pt x="64225" y="86"/>
                    <a:pt x="53589" y="86"/>
                  </a:cubicBezTo>
                  <a:cubicBezTo>
                    <a:pt x="38396" y="86"/>
                    <a:pt x="19910" y="6643"/>
                    <a:pt x="9528" y="30096"/>
                  </a:cubicBezTo>
                  <a:cubicBezTo>
                    <a:pt x="1424" y="47497"/>
                    <a:pt x="158" y="67167"/>
                    <a:pt x="158" y="87342"/>
                  </a:cubicBezTo>
                  <a:cubicBezTo>
                    <a:pt x="158" y="106256"/>
                    <a:pt x="1171" y="128952"/>
                    <a:pt x="11553" y="148118"/>
                  </a:cubicBezTo>
                  <a:cubicBezTo>
                    <a:pt x="22442" y="168545"/>
                    <a:pt x="40928" y="173589"/>
                    <a:pt x="53336" y="173589"/>
                  </a:cubicBezTo>
                  <a:cubicBezTo>
                    <a:pt x="67011" y="173589"/>
                    <a:pt x="86256" y="168293"/>
                    <a:pt x="97398" y="144335"/>
                  </a:cubicBezTo>
                  <a:cubicBezTo>
                    <a:pt x="105501" y="126935"/>
                    <a:pt x="106767" y="107264"/>
                    <a:pt x="106767" y="87342"/>
                  </a:cubicBezTo>
                  <a:close/>
                  <a:moveTo>
                    <a:pt x="53336" y="168041"/>
                  </a:moveTo>
                  <a:cubicBezTo>
                    <a:pt x="43460" y="168041"/>
                    <a:pt x="28520" y="161736"/>
                    <a:pt x="23962" y="137526"/>
                  </a:cubicBezTo>
                  <a:cubicBezTo>
                    <a:pt x="21176" y="122395"/>
                    <a:pt x="21176" y="99194"/>
                    <a:pt x="21176" y="84315"/>
                  </a:cubicBezTo>
                  <a:cubicBezTo>
                    <a:pt x="21176" y="68176"/>
                    <a:pt x="21176" y="51531"/>
                    <a:pt x="23202" y="37914"/>
                  </a:cubicBezTo>
                  <a:cubicBezTo>
                    <a:pt x="28013" y="7904"/>
                    <a:pt x="47005" y="5634"/>
                    <a:pt x="53336" y="5634"/>
                  </a:cubicBezTo>
                  <a:cubicBezTo>
                    <a:pt x="61693" y="5634"/>
                    <a:pt x="78406" y="10173"/>
                    <a:pt x="83217" y="35140"/>
                  </a:cubicBezTo>
                  <a:cubicBezTo>
                    <a:pt x="85749" y="49262"/>
                    <a:pt x="85749" y="68428"/>
                    <a:pt x="85749" y="84315"/>
                  </a:cubicBezTo>
                  <a:cubicBezTo>
                    <a:pt x="85749" y="103229"/>
                    <a:pt x="85749" y="120378"/>
                    <a:pt x="82964" y="136518"/>
                  </a:cubicBezTo>
                  <a:cubicBezTo>
                    <a:pt x="79166" y="160475"/>
                    <a:pt x="64731" y="168041"/>
                    <a:pt x="53336" y="168041"/>
                  </a:cubicBezTo>
                  <a:close/>
                </a:path>
              </a:pathLst>
            </a:custGeom>
            <a:grpFill/>
            <a:ln w="25418" cap="flat">
              <a:noFill/>
              <a:prstDash val="solid"/>
              <a:miter/>
            </a:ln>
          </p:spPr>
          <p:txBody>
            <a:bodyPr rtlCol="0" anchor="ctr"/>
            <a:lstStyle/>
            <a:p>
              <a:endParaRPr lang="en-US"/>
            </a:p>
          </p:txBody>
        </p:sp>
        <p:sp>
          <p:nvSpPr>
            <p:cNvPr id="1678" name="Freeform: Shape 1677">
              <a:extLst>
                <a:ext uri="{FF2B5EF4-FFF2-40B4-BE49-F238E27FC236}">
                  <a16:creationId xmlns:a16="http://schemas.microsoft.com/office/drawing/2014/main" id="{8C442420-19C5-FDC6-716D-F5946F93110B}"/>
                </a:ext>
              </a:extLst>
            </p:cNvPr>
            <p:cNvSpPr/>
            <p:nvPr>
              <p:custDataLst>
                <p:tags r:id="rId90"/>
              </p:custDataLst>
            </p:nvPr>
          </p:nvSpPr>
          <p:spPr>
            <a:xfrm>
              <a:off x="6708367" y="4687096"/>
              <a:ext cx="26842" cy="26731"/>
            </a:xfrm>
            <a:custGeom>
              <a:avLst/>
              <a:gdLst>
                <a:gd name="connsiteX0" fmla="*/ 27005 w 26842"/>
                <a:gd name="connsiteY0" fmla="*/ 13452 h 26731"/>
                <a:gd name="connsiteX1" fmla="*/ 13584 w 26842"/>
                <a:gd name="connsiteY1" fmla="*/ 86 h 26731"/>
                <a:gd name="connsiteX2" fmla="*/ 163 w 26842"/>
                <a:gd name="connsiteY2" fmla="*/ 13452 h 26731"/>
                <a:gd name="connsiteX3" fmla="*/ 13584 w 26842"/>
                <a:gd name="connsiteY3" fmla="*/ 26817 h 26731"/>
                <a:gd name="connsiteX4" fmla="*/ 27005 w 26842"/>
                <a:gd name="connsiteY4" fmla="*/ 13452 h 26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42" h="26731">
                  <a:moveTo>
                    <a:pt x="27005" y="13452"/>
                  </a:moveTo>
                  <a:cubicBezTo>
                    <a:pt x="27005" y="6138"/>
                    <a:pt x="20928" y="86"/>
                    <a:pt x="13584" y="86"/>
                  </a:cubicBezTo>
                  <a:cubicBezTo>
                    <a:pt x="6241" y="86"/>
                    <a:pt x="163" y="6138"/>
                    <a:pt x="163" y="13452"/>
                  </a:cubicBezTo>
                  <a:cubicBezTo>
                    <a:pt x="163" y="20765"/>
                    <a:pt x="6241" y="26817"/>
                    <a:pt x="13584" y="26817"/>
                  </a:cubicBezTo>
                  <a:cubicBezTo>
                    <a:pt x="20928" y="26817"/>
                    <a:pt x="27005" y="20765"/>
                    <a:pt x="27005" y="13452"/>
                  </a:cubicBezTo>
                  <a:close/>
                </a:path>
              </a:pathLst>
            </a:custGeom>
            <a:grpFill/>
            <a:ln w="25418" cap="flat">
              <a:noFill/>
              <a:prstDash val="solid"/>
              <a:miter/>
            </a:ln>
          </p:spPr>
          <p:txBody>
            <a:bodyPr rtlCol="0" anchor="ctr"/>
            <a:lstStyle/>
            <a:p>
              <a:endParaRPr lang="en-US"/>
            </a:p>
          </p:txBody>
        </p:sp>
        <p:sp>
          <p:nvSpPr>
            <p:cNvPr id="1679" name="Freeform: Shape 1678">
              <a:extLst>
                <a:ext uri="{FF2B5EF4-FFF2-40B4-BE49-F238E27FC236}">
                  <a16:creationId xmlns:a16="http://schemas.microsoft.com/office/drawing/2014/main" id="{9CEEFC67-09B6-64CF-719B-71C254E50D81}"/>
                </a:ext>
              </a:extLst>
            </p:cNvPr>
            <p:cNvSpPr/>
            <p:nvPr>
              <p:custDataLst>
                <p:tags r:id="rId91"/>
              </p:custDataLst>
            </p:nvPr>
          </p:nvSpPr>
          <p:spPr>
            <a:xfrm>
              <a:off x="6769592" y="4545872"/>
              <a:ext cx="101038" cy="167954"/>
            </a:xfrm>
            <a:custGeom>
              <a:avLst/>
              <a:gdLst>
                <a:gd name="connsiteX0" fmla="*/ 19665 w 101038"/>
                <a:gd name="connsiteY0" fmla="*/ 148623 h 167954"/>
                <a:gd name="connsiteX1" fmla="*/ 46507 w 101038"/>
                <a:gd name="connsiteY1" fmla="*/ 122648 h 167954"/>
                <a:gd name="connsiteX2" fmla="*/ 101204 w 101038"/>
                <a:gd name="connsiteY2" fmla="*/ 49010 h 167954"/>
                <a:gd name="connsiteX3" fmla="*/ 47520 w 101038"/>
                <a:gd name="connsiteY3" fmla="*/ 86 h 167954"/>
                <a:gd name="connsiteX4" fmla="*/ 166 w 101038"/>
                <a:gd name="connsiteY4" fmla="*/ 45731 h 167954"/>
                <a:gd name="connsiteX5" fmla="*/ 13587 w 101038"/>
                <a:gd name="connsiteY5" fmla="*/ 59854 h 167954"/>
                <a:gd name="connsiteX6" fmla="*/ 26755 w 101038"/>
                <a:gd name="connsiteY6" fmla="*/ 46488 h 167954"/>
                <a:gd name="connsiteX7" fmla="*/ 13334 w 101038"/>
                <a:gd name="connsiteY7" fmla="*/ 33374 h 167954"/>
                <a:gd name="connsiteX8" fmla="*/ 10042 w 101038"/>
                <a:gd name="connsiteY8" fmla="*/ 33626 h 167954"/>
                <a:gd name="connsiteX9" fmla="*/ 44228 w 101038"/>
                <a:gd name="connsiteY9" fmla="*/ 7904 h 167954"/>
                <a:gd name="connsiteX10" fmla="*/ 78160 w 101038"/>
                <a:gd name="connsiteY10" fmla="*/ 49010 h 167954"/>
                <a:gd name="connsiteX11" fmla="*/ 51571 w 101038"/>
                <a:gd name="connsiteY11" fmla="*/ 104742 h 167954"/>
                <a:gd name="connsiteX12" fmla="*/ 2951 w 101038"/>
                <a:gd name="connsiteY12" fmla="*/ 158710 h 167954"/>
                <a:gd name="connsiteX13" fmla="*/ 166 w 101038"/>
                <a:gd name="connsiteY13" fmla="*/ 168041 h 167954"/>
                <a:gd name="connsiteX14" fmla="*/ 94114 w 101038"/>
                <a:gd name="connsiteY14" fmla="*/ 168041 h 167954"/>
                <a:gd name="connsiteX15" fmla="*/ 101204 w 101038"/>
                <a:gd name="connsiteY15" fmla="*/ 124161 h 167954"/>
                <a:gd name="connsiteX16" fmla="*/ 94873 w 101038"/>
                <a:gd name="connsiteY16" fmla="*/ 124161 h 167954"/>
                <a:gd name="connsiteX17" fmla="*/ 89302 w 101038"/>
                <a:gd name="connsiteY17" fmla="*/ 146605 h 167954"/>
                <a:gd name="connsiteX18" fmla="*/ 65246 w 101038"/>
                <a:gd name="connsiteY18" fmla="*/ 148623 h 167954"/>
                <a:gd name="connsiteX19" fmla="*/ 19665 w 101038"/>
                <a:gd name="connsiteY19" fmla="*/ 148623 h 16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038" h="167954">
                  <a:moveTo>
                    <a:pt x="19665" y="148623"/>
                  </a:moveTo>
                  <a:lnTo>
                    <a:pt x="46507" y="122648"/>
                  </a:lnTo>
                  <a:cubicBezTo>
                    <a:pt x="86010" y="87846"/>
                    <a:pt x="101204" y="74228"/>
                    <a:pt x="101204" y="49010"/>
                  </a:cubicBezTo>
                  <a:cubicBezTo>
                    <a:pt x="101204" y="20261"/>
                    <a:pt x="78414" y="86"/>
                    <a:pt x="47520" y="86"/>
                  </a:cubicBezTo>
                  <a:cubicBezTo>
                    <a:pt x="18905" y="86"/>
                    <a:pt x="166" y="23287"/>
                    <a:pt x="166" y="45731"/>
                  </a:cubicBezTo>
                  <a:cubicBezTo>
                    <a:pt x="166" y="59854"/>
                    <a:pt x="12827" y="59854"/>
                    <a:pt x="13587" y="59854"/>
                  </a:cubicBezTo>
                  <a:cubicBezTo>
                    <a:pt x="17892" y="59854"/>
                    <a:pt x="26755" y="56827"/>
                    <a:pt x="26755" y="46488"/>
                  </a:cubicBezTo>
                  <a:cubicBezTo>
                    <a:pt x="26755" y="39931"/>
                    <a:pt x="22197" y="33374"/>
                    <a:pt x="13334" y="33374"/>
                  </a:cubicBezTo>
                  <a:cubicBezTo>
                    <a:pt x="11308" y="33374"/>
                    <a:pt x="10802" y="33374"/>
                    <a:pt x="10042" y="33626"/>
                  </a:cubicBezTo>
                  <a:cubicBezTo>
                    <a:pt x="15866" y="17234"/>
                    <a:pt x="29540" y="7904"/>
                    <a:pt x="44228" y="7904"/>
                  </a:cubicBezTo>
                  <a:cubicBezTo>
                    <a:pt x="67272" y="7904"/>
                    <a:pt x="78160" y="28331"/>
                    <a:pt x="78160" y="49010"/>
                  </a:cubicBezTo>
                  <a:cubicBezTo>
                    <a:pt x="78160" y="69184"/>
                    <a:pt x="65499" y="89107"/>
                    <a:pt x="51571" y="104742"/>
                  </a:cubicBezTo>
                  <a:lnTo>
                    <a:pt x="2951" y="158710"/>
                  </a:lnTo>
                  <a:cubicBezTo>
                    <a:pt x="166" y="161484"/>
                    <a:pt x="166" y="161988"/>
                    <a:pt x="166" y="168041"/>
                  </a:cubicBezTo>
                  <a:lnTo>
                    <a:pt x="94114" y="168041"/>
                  </a:lnTo>
                  <a:lnTo>
                    <a:pt x="101204" y="124161"/>
                  </a:lnTo>
                  <a:lnTo>
                    <a:pt x="94873" y="124161"/>
                  </a:lnTo>
                  <a:cubicBezTo>
                    <a:pt x="93607" y="131726"/>
                    <a:pt x="91835" y="142822"/>
                    <a:pt x="89302" y="146605"/>
                  </a:cubicBezTo>
                  <a:cubicBezTo>
                    <a:pt x="87530" y="148623"/>
                    <a:pt x="70817" y="148623"/>
                    <a:pt x="65246" y="148623"/>
                  </a:cubicBezTo>
                  <a:lnTo>
                    <a:pt x="19665" y="148623"/>
                  </a:lnTo>
                  <a:close/>
                </a:path>
              </a:pathLst>
            </a:custGeom>
            <a:grpFill/>
            <a:ln w="25418" cap="flat">
              <a:noFill/>
              <a:prstDash val="solid"/>
              <a:miter/>
            </a:ln>
          </p:spPr>
          <p:txBody>
            <a:bodyPr rtlCol="0" anchor="ctr"/>
            <a:lstStyle/>
            <a:p>
              <a:endParaRPr lang="en-US"/>
            </a:p>
          </p:txBody>
        </p:sp>
        <p:sp>
          <p:nvSpPr>
            <p:cNvPr id="1680" name="Freeform: Shape 1679">
              <a:extLst>
                <a:ext uri="{FF2B5EF4-FFF2-40B4-BE49-F238E27FC236}">
                  <a16:creationId xmlns:a16="http://schemas.microsoft.com/office/drawing/2014/main" id="{0041350F-2A45-D330-A03A-EA60015804B6}"/>
                </a:ext>
              </a:extLst>
            </p:cNvPr>
            <p:cNvSpPr/>
            <p:nvPr>
              <p:custDataLst>
                <p:tags r:id="rId92"/>
              </p:custDataLst>
            </p:nvPr>
          </p:nvSpPr>
          <p:spPr>
            <a:xfrm>
              <a:off x="6894181" y="4545872"/>
              <a:ext cx="105089" cy="173502"/>
            </a:xfrm>
            <a:custGeom>
              <a:avLst/>
              <a:gdLst>
                <a:gd name="connsiteX0" fmla="*/ 62972 w 105089"/>
                <a:gd name="connsiteY0" fmla="*/ 79272 h 173502"/>
                <a:gd name="connsiteX1" fmla="*/ 98424 w 105089"/>
                <a:gd name="connsiteY1" fmla="*/ 34887 h 173502"/>
                <a:gd name="connsiteX2" fmla="*/ 51830 w 105089"/>
                <a:gd name="connsiteY2" fmla="*/ 86 h 173502"/>
                <a:gd name="connsiteX3" fmla="*/ 7008 w 105089"/>
                <a:gd name="connsiteY3" fmla="*/ 34383 h 173502"/>
                <a:gd name="connsiteX4" fmla="*/ 19923 w 105089"/>
                <a:gd name="connsiteY4" fmla="*/ 47497 h 173502"/>
                <a:gd name="connsiteX5" fmla="*/ 32837 w 105089"/>
                <a:gd name="connsiteY5" fmla="*/ 34635 h 173502"/>
                <a:gd name="connsiteX6" fmla="*/ 17137 w 105089"/>
                <a:gd name="connsiteY6" fmla="*/ 22026 h 173502"/>
                <a:gd name="connsiteX7" fmla="*/ 50817 w 105089"/>
                <a:gd name="connsiteY7" fmla="*/ 6390 h 173502"/>
                <a:gd name="connsiteX8" fmla="*/ 75127 w 105089"/>
                <a:gd name="connsiteY8" fmla="*/ 34635 h 173502"/>
                <a:gd name="connsiteX9" fmla="*/ 68036 w 105089"/>
                <a:gd name="connsiteY9" fmla="*/ 63384 h 173502"/>
                <a:gd name="connsiteX10" fmla="*/ 45499 w 105089"/>
                <a:gd name="connsiteY10" fmla="*/ 76498 h 173502"/>
                <a:gd name="connsiteX11" fmla="*/ 35623 w 105089"/>
                <a:gd name="connsiteY11" fmla="*/ 77254 h 173502"/>
                <a:gd name="connsiteX12" fmla="*/ 31824 w 105089"/>
                <a:gd name="connsiteY12" fmla="*/ 80281 h 173502"/>
                <a:gd name="connsiteX13" fmla="*/ 37902 w 105089"/>
                <a:gd name="connsiteY13" fmla="*/ 83055 h 173502"/>
                <a:gd name="connsiteX14" fmla="*/ 49044 w 105089"/>
                <a:gd name="connsiteY14" fmla="*/ 83055 h 173502"/>
                <a:gd name="connsiteX15" fmla="*/ 79178 w 105089"/>
                <a:gd name="connsiteY15" fmla="*/ 124917 h 173502"/>
                <a:gd name="connsiteX16" fmla="*/ 50563 w 105089"/>
                <a:gd name="connsiteY16" fmla="*/ 166528 h 173502"/>
                <a:gd name="connsiteX17" fmla="*/ 11819 w 105089"/>
                <a:gd name="connsiteY17" fmla="*/ 147362 h 173502"/>
                <a:gd name="connsiteX18" fmla="*/ 28533 w 105089"/>
                <a:gd name="connsiteY18" fmla="*/ 133491 h 173502"/>
                <a:gd name="connsiteX19" fmla="*/ 14352 w 105089"/>
                <a:gd name="connsiteY19" fmla="*/ 119369 h 173502"/>
                <a:gd name="connsiteX20" fmla="*/ 171 w 105089"/>
                <a:gd name="connsiteY20" fmla="*/ 133996 h 173502"/>
                <a:gd name="connsiteX21" fmla="*/ 51323 w 105089"/>
                <a:gd name="connsiteY21" fmla="*/ 173589 h 173502"/>
                <a:gd name="connsiteX22" fmla="*/ 105261 w 105089"/>
                <a:gd name="connsiteY22" fmla="*/ 124917 h 173502"/>
                <a:gd name="connsiteX23" fmla="*/ 62972 w 105089"/>
                <a:gd name="connsiteY23" fmla="*/ 79272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089" h="173502">
                  <a:moveTo>
                    <a:pt x="62972" y="79272"/>
                  </a:moveTo>
                  <a:cubicBezTo>
                    <a:pt x="83736" y="72463"/>
                    <a:pt x="98424" y="54810"/>
                    <a:pt x="98424" y="34887"/>
                  </a:cubicBezTo>
                  <a:cubicBezTo>
                    <a:pt x="98424" y="14208"/>
                    <a:pt x="76140" y="86"/>
                    <a:pt x="51830" y="86"/>
                  </a:cubicBezTo>
                  <a:cubicBezTo>
                    <a:pt x="26253" y="86"/>
                    <a:pt x="7008" y="15217"/>
                    <a:pt x="7008" y="34383"/>
                  </a:cubicBezTo>
                  <a:cubicBezTo>
                    <a:pt x="7008" y="42705"/>
                    <a:pt x="12579" y="47497"/>
                    <a:pt x="19923" y="47497"/>
                  </a:cubicBezTo>
                  <a:cubicBezTo>
                    <a:pt x="27773" y="47497"/>
                    <a:pt x="32837" y="41948"/>
                    <a:pt x="32837" y="34635"/>
                  </a:cubicBezTo>
                  <a:cubicBezTo>
                    <a:pt x="32837" y="22026"/>
                    <a:pt x="20936" y="22026"/>
                    <a:pt x="17137" y="22026"/>
                  </a:cubicBezTo>
                  <a:cubicBezTo>
                    <a:pt x="24987" y="9669"/>
                    <a:pt x="41700" y="6390"/>
                    <a:pt x="50817" y="6390"/>
                  </a:cubicBezTo>
                  <a:cubicBezTo>
                    <a:pt x="61199" y="6390"/>
                    <a:pt x="75127" y="11939"/>
                    <a:pt x="75127" y="34635"/>
                  </a:cubicBezTo>
                  <a:cubicBezTo>
                    <a:pt x="75127" y="37661"/>
                    <a:pt x="74620" y="52288"/>
                    <a:pt x="68036" y="63384"/>
                  </a:cubicBezTo>
                  <a:cubicBezTo>
                    <a:pt x="60439" y="75489"/>
                    <a:pt x="51830" y="76246"/>
                    <a:pt x="45499" y="76498"/>
                  </a:cubicBezTo>
                  <a:cubicBezTo>
                    <a:pt x="43473" y="76750"/>
                    <a:pt x="37396" y="77254"/>
                    <a:pt x="35623" y="77254"/>
                  </a:cubicBezTo>
                  <a:cubicBezTo>
                    <a:pt x="33597" y="77506"/>
                    <a:pt x="31824" y="77759"/>
                    <a:pt x="31824" y="80281"/>
                  </a:cubicBezTo>
                  <a:cubicBezTo>
                    <a:pt x="31824" y="83055"/>
                    <a:pt x="33597" y="83055"/>
                    <a:pt x="37902" y="83055"/>
                  </a:cubicBezTo>
                  <a:lnTo>
                    <a:pt x="49044" y="83055"/>
                  </a:lnTo>
                  <a:cubicBezTo>
                    <a:pt x="69809" y="83055"/>
                    <a:pt x="79178" y="100203"/>
                    <a:pt x="79178" y="124917"/>
                  </a:cubicBezTo>
                  <a:cubicBezTo>
                    <a:pt x="79178" y="159214"/>
                    <a:pt x="61705" y="166528"/>
                    <a:pt x="50563" y="166528"/>
                  </a:cubicBezTo>
                  <a:cubicBezTo>
                    <a:pt x="39675" y="166528"/>
                    <a:pt x="20682" y="162240"/>
                    <a:pt x="11819" y="147362"/>
                  </a:cubicBezTo>
                  <a:cubicBezTo>
                    <a:pt x="20682" y="148623"/>
                    <a:pt x="28533" y="143074"/>
                    <a:pt x="28533" y="133491"/>
                  </a:cubicBezTo>
                  <a:cubicBezTo>
                    <a:pt x="28533" y="124413"/>
                    <a:pt x="21695" y="119369"/>
                    <a:pt x="14352" y="119369"/>
                  </a:cubicBezTo>
                  <a:cubicBezTo>
                    <a:pt x="8274" y="119369"/>
                    <a:pt x="171" y="122900"/>
                    <a:pt x="171" y="133996"/>
                  </a:cubicBezTo>
                  <a:cubicBezTo>
                    <a:pt x="171" y="156945"/>
                    <a:pt x="23721" y="173589"/>
                    <a:pt x="51323" y="173589"/>
                  </a:cubicBezTo>
                  <a:cubicBezTo>
                    <a:pt x="82217" y="173589"/>
                    <a:pt x="105261" y="150640"/>
                    <a:pt x="105261" y="124917"/>
                  </a:cubicBezTo>
                  <a:cubicBezTo>
                    <a:pt x="105261" y="104238"/>
                    <a:pt x="89307" y="84568"/>
                    <a:pt x="62972" y="79272"/>
                  </a:cubicBezTo>
                  <a:close/>
                </a:path>
              </a:pathLst>
            </a:custGeom>
            <a:grpFill/>
            <a:ln w="25418" cap="flat">
              <a:noFill/>
              <a:prstDash val="solid"/>
              <a:miter/>
            </a:ln>
          </p:spPr>
          <p:txBody>
            <a:bodyPr rtlCol="0" anchor="ctr"/>
            <a:lstStyle/>
            <a:p>
              <a:endParaRPr lang="en-US"/>
            </a:p>
          </p:txBody>
        </p:sp>
        <p:sp>
          <p:nvSpPr>
            <p:cNvPr id="1681" name="Freeform: Shape 1680">
              <a:extLst>
                <a:ext uri="{FF2B5EF4-FFF2-40B4-BE49-F238E27FC236}">
                  <a16:creationId xmlns:a16="http://schemas.microsoft.com/office/drawing/2014/main" id="{C5F4F7FA-40E4-ECF6-0950-147721298DCD}"/>
                </a:ext>
              </a:extLst>
            </p:cNvPr>
            <p:cNvSpPr/>
            <p:nvPr>
              <p:custDataLst>
                <p:tags r:id="rId93"/>
              </p:custDataLst>
            </p:nvPr>
          </p:nvSpPr>
          <p:spPr>
            <a:xfrm>
              <a:off x="7108751" y="4524689"/>
              <a:ext cx="182324" cy="203260"/>
            </a:xfrm>
            <a:custGeom>
              <a:avLst/>
              <a:gdLst>
                <a:gd name="connsiteX0" fmla="*/ 159460 w 182324"/>
                <a:gd name="connsiteY0" fmla="*/ 9669 h 203260"/>
                <a:gd name="connsiteX1" fmla="*/ 161486 w 182324"/>
                <a:gd name="connsiteY1" fmla="*/ 5130 h 203260"/>
                <a:gd name="connsiteX2" fmla="*/ 156421 w 182324"/>
                <a:gd name="connsiteY2" fmla="*/ 86 h 203260"/>
                <a:gd name="connsiteX3" fmla="*/ 151104 w 182324"/>
                <a:gd name="connsiteY3" fmla="*/ 3616 h 203260"/>
                <a:gd name="connsiteX4" fmla="*/ 102990 w 182324"/>
                <a:gd name="connsiteY4" fmla="*/ 27574 h 203260"/>
                <a:gd name="connsiteX5" fmla="*/ 55636 w 182324"/>
                <a:gd name="connsiteY5" fmla="*/ 8156 h 203260"/>
                <a:gd name="connsiteX6" fmla="*/ 37404 w 182324"/>
                <a:gd name="connsiteY6" fmla="*/ 86 h 203260"/>
                <a:gd name="connsiteX7" fmla="*/ 179 w 182324"/>
                <a:gd name="connsiteY7" fmla="*/ 50775 h 203260"/>
                <a:gd name="connsiteX8" fmla="*/ 37404 w 182324"/>
                <a:gd name="connsiteY8" fmla="*/ 101716 h 203260"/>
                <a:gd name="connsiteX9" fmla="*/ 70324 w 182324"/>
                <a:gd name="connsiteY9" fmla="*/ 51027 h 203260"/>
                <a:gd name="connsiteX10" fmla="*/ 65006 w 182324"/>
                <a:gd name="connsiteY10" fmla="*/ 22530 h 203260"/>
                <a:gd name="connsiteX11" fmla="*/ 103243 w 182324"/>
                <a:gd name="connsiteY11" fmla="*/ 33122 h 203260"/>
                <a:gd name="connsiteX12" fmla="*/ 136923 w 182324"/>
                <a:gd name="connsiteY12" fmla="*/ 24296 h 203260"/>
                <a:gd name="connsiteX13" fmla="*/ 137176 w 182324"/>
                <a:gd name="connsiteY13" fmla="*/ 24548 h 203260"/>
                <a:gd name="connsiteX14" fmla="*/ 23476 w 182324"/>
                <a:gd name="connsiteY14" fmla="*/ 193259 h 203260"/>
                <a:gd name="connsiteX15" fmla="*/ 21197 w 182324"/>
                <a:gd name="connsiteY15" fmla="*/ 198303 h 203260"/>
                <a:gd name="connsiteX16" fmla="*/ 26262 w 182324"/>
                <a:gd name="connsiteY16" fmla="*/ 203347 h 203260"/>
                <a:gd name="connsiteX17" fmla="*/ 31326 w 182324"/>
                <a:gd name="connsiteY17" fmla="*/ 199564 h 203260"/>
                <a:gd name="connsiteX18" fmla="*/ 159460 w 182324"/>
                <a:gd name="connsiteY18" fmla="*/ 9669 h 203260"/>
                <a:gd name="connsiteX19" fmla="*/ 37657 w 182324"/>
                <a:gd name="connsiteY19" fmla="*/ 96168 h 203260"/>
                <a:gd name="connsiteX20" fmla="*/ 15879 w 182324"/>
                <a:gd name="connsiteY20" fmla="*/ 51027 h 203260"/>
                <a:gd name="connsiteX21" fmla="*/ 37657 w 182324"/>
                <a:gd name="connsiteY21" fmla="*/ 5634 h 203260"/>
                <a:gd name="connsiteX22" fmla="*/ 63993 w 182324"/>
                <a:gd name="connsiteY22" fmla="*/ 50775 h 203260"/>
                <a:gd name="connsiteX23" fmla="*/ 37657 w 182324"/>
                <a:gd name="connsiteY23" fmla="*/ 96168 h 203260"/>
                <a:gd name="connsiteX24" fmla="*/ 149837 w 182324"/>
                <a:gd name="connsiteY24" fmla="*/ 197798 h 203260"/>
                <a:gd name="connsiteX25" fmla="*/ 128060 w 182324"/>
                <a:gd name="connsiteY25" fmla="*/ 152657 h 203260"/>
                <a:gd name="connsiteX26" fmla="*/ 149837 w 182324"/>
                <a:gd name="connsiteY26" fmla="*/ 107264 h 203260"/>
                <a:gd name="connsiteX27" fmla="*/ 176173 w 182324"/>
                <a:gd name="connsiteY27" fmla="*/ 152405 h 203260"/>
                <a:gd name="connsiteX28" fmla="*/ 149837 w 182324"/>
                <a:gd name="connsiteY28" fmla="*/ 197798 h 203260"/>
                <a:gd name="connsiteX29" fmla="*/ 182504 w 182324"/>
                <a:gd name="connsiteY29" fmla="*/ 152657 h 203260"/>
                <a:gd name="connsiteX30" fmla="*/ 149584 w 182324"/>
                <a:gd name="connsiteY30" fmla="*/ 101716 h 203260"/>
                <a:gd name="connsiteX31" fmla="*/ 112360 w 182324"/>
                <a:gd name="connsiteY31" fmla="*/ 152405 h 203260"/>
                <a:gd name="connsiteX32" fmla="*/ 149584 w 182324"/>
                <a:gd name="connsiteY32" fmla="*/ 203347 h 203260"/>
                <a:gd name="connsiteX33" fmla="*/ 182504 w 182324"/>
                <a:gd name="connsiteY33" fmla="*/ 152657 h 2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2324" h="203260">
                  <a:moveTo>
                    <a:pt x="159460" y="9669"/>
                  </a:moveTo>
                  <a:cubicBezTo>
                    <a:pt x="160979" y="7399"/>
                    <a:pt x="161486" y="6643"/>
                    <a:pt x="161486" y="5130"/>
                  </a:cubicBezTo>
                  <a:cubicBezTo>
                    <a:pt x="161486" y="2356"/>
                    <a:pt x="159207" y="86"/>
                    <a:pt x="156421" y="86"/>
                  </a:cubicBezTo>
                  <a:cubicBezTo>
                    <a:pt x="153889" y="86"/>
                    <a:pt x="152623" y="1851"/>
                    <a:pt x="151104" y="3616"/>
                  </a:cubicBezTo>
                  <a:cubicBezTo>
                    <a:pt x="138442" y="20765"/>
                    <a:pt x="121476" y="27574"/>
                    <a:pt x="102990" y="27574"/>
                  </a:cubicBezTo>
                  <a:cubicBezTo>
                    <a:pt x="85264" y="27574"/>
                    <a:pt x="69564" y="21269"/>
                    <a:pt x="55636" y="8156"/>
                  </a:cubicBezTo>
                  <a:cubicBezTo>
                    <a:pt x="50825" y="3869"/>
                    <a:pt x="45507" y="86"/>
                    <a:pt x="37404" y="86"/>
                  </a:cubicBezTo>
                  <a:cubicBezTo>
                    <a:pt x="18158" y="86"/>
                    <a:pt x="179" y="21269"/>
                    <a:pt x="179" y="50775"/>
                  </a:cubicBezTo>
                  <a:cubicBezTo>
                    <a:pt x="179" y="81289"/>
                    <a:pt x="18412" y="101716"/>
                    <a:pt x="37404" y="101716"/>
                  </a:cubicBezTo>
                  <a:cubicBezTo>
                    <a:pt x="55890" y="101716"/>
                    <a:pt x="70324" y="79272"/>
                    <a:pt x="70324" y="51027"/>
                  </a:cubicBezTo>
                  <a:cubicBezTo>
                    <a:pt x="70324" y="47497"/>
                    <a:pt x="70324" y="35644"/>
                    <a:pt x="65006" y="22530"/>
                  </a:cubicBezTo>
                  <a:cubicBezTo>
                    <a:pt x="81466" y="31861"/>
                    <a:pt x="94127" y="33122"/>
                    <a:pt x="103243" y="33122"/>
                  </a:cubicBezTo>
                  <a:cubicBezTo>
                    <a:pt x="122489" y="33122"/>
                    <a:pt x="135403" y="25304"/>
                    <a:pt x="136923" y="24296"/>
                  </a:cubicBezTo>
                  <a:lnTo>
                    <a:pt x="137176" y="24548"/>
                  </a:lnTo>
                  <a:lnTo>
                    <a:pt x="23476" y="193259"/>
                  </a:lnTo>
                  <a:cubicBezTo>
                    <a:pt x="21197" y="196538"/>
                    <a:pt x="21197" y="197798"/>
                    <a:pt x="21197" y="198303"/>
                  </a:cubicBezTo>
                  <a:cubicBezTo>
                    <a:pt x="21197" y="201077"/>
                    <a:pt x="23729" y="203347"/>
                    <a:pt x="26262" y="203347"/>
                  </a:cubicBezTo>
                  <a:cubicBezTo>
                    <a:pt x="28794" y="203347"/>
                    <a:pt x="29300" y="202338"/>
                    <a:pt x="31326" y="199564"/>
                  </a:cubicBezTo>
                  <a:lnTo>
                    <a:pt x="159460" y="9669"/>
                  </a:lnTo>
                  <a:close/>
                  <a:moveTo>
                    <a:pt x="37657" y="96168"/>
                  </a:moveTo>
                  <a:cubicBezTo>
                    <a:pt x="32592" y="96168"/>
                    <a:pt x="15879" y="92890"/>
                    <a:pt x="15879" y="51027"/>
                  </a:cubicBezTo>
                  <a:cubicBezTo>
                    <a:pt x="15879" y="8912"/>
                    <a:pt x="32339" y="5634"/>
                    <a:pt x="37657" y="5634"/>
                  </a:cubicBezTo>
                  <a:cubicBezTo>
                    <a:pt x="51078" y="5634"/>
                    <a:pt x="63993" y="24296"/>
                    <a:pt x="63993" y="50775"/>
                  </a:cubicBezTo>
                  <a:cubicBezTo>
                    <a:pt x="63993" y="78011"/>
                    <a:pt x="50825" y="96168"/>
                    <a:pt x="37657" y="96168"/>
                  </a:cubicBezTo>
                  <a:close/>
                  <a:moveTo>
                    <a:pt x="149837" y="197798"/>
                  </a:moveTo>
                  <a:cubicBezTo>
                    <a:pt x="144773" y="197798"/>
                    <a:pt x="128060" y="194520"/>
                    <a:pt x="128060" y="152657"/>
                  </a:cubicBezTo>
                  <a:cubicBezTo>
                    <a:pt x="128060" y="110543"/>
                    <a:pt x="144520" y="107264"/>
                    <a:pt x="149837" y="107264"/>
                  </a:cubicBezTo>
                  <a:cubicBezTo>
                    <a:pt x="163259" y="107264"/>
                    <a:pt x="176173" y="125926"/>
                    <a:pt x="176173" y="152405"/>
                  </a:cubicBezTo>
                  <a:cubicBezTo>
                    <a:pt x="176173" y="179641"/>
                    <a:pt x="163005" y="197798"/>
                    <a:pt x="149837" y="197798"/>
                  </a:cubicBezTo>
                  <a:close/>
                  <a:moveTo>
                    <a:pt x="182504" y="152657"/>
                  </a:moveTo>
                  <a:cubicBezTo>
                    <a:pt x="182504" y="123656"/>
                    <a:pt x="167563" y="101716"/>
                    <a:pt x="149584" y="101716"/>
                  </a:cubicBezTo>
                  <a:cubicBezTo>
                    <a:pt x="130339" y="101716"/>
                    <a:pt x="112360" y="122900"/>
                    <a:pt x="112360" y="152405"/>
                  </a:cubicBezTo>
                  <a:cubicBezTo>
                    <a:pt x="112360" y="182920"/>
                    <a:pt x="130592" y="203347"/>
                    <a:pt x="149584" y="203347"/>
                  </a:cubicBezTo>
                  <a:cubicBezTo>
                    <a:pt x="168070" y="203347"/>
                    <a:pt x="182504" y="180902"/>
                    <a:pt x="182504" y="152657"/>
                  </a:cubicBezTo>
                  <a:close/>
                </a:path>
              </a:pathLst>
            </a:custGeom>
            <a:grpFill/>
            <a:ln w="25418" cap="flat">
              <a:noFill/>
              <a:prstDash val="solid"/>
              <a:miter/>
            </a:ln>
          </p:spPr>
          <p:txBody>
            <a:bodyPr rtlCol="0" anchor="ctr"/>
            <a:lstStyle/>
            <a:p>
              <a:endParaRPr lang="en-US"/>
            </a:p>
          </p:txBody>
        </p:sp>
        <p:sp>
          <p:nvSpPr>
            <p:cNvPr id="1682" name="Freeform: Shape 1681">
              <a:extLst>
                <a:ext uri="{FF2B5EF4-FFF2-40B4-BE49-F238E27FC236}">
                  <a16:creationId xmlns:a16="http://schemas.microsoft.com/office/drawing/2014/main" id="{CF5732A4-CB3D-1C36-CF4B-018B92AE7E75}"/>
                </a:ext>
              </a:extLst>
            </p:cNvPr>
            <p:cNvSpPr/>
            <p:nvPr>
              <p:custDataLst>
                <p:tags r:id="rId94"/>
              </p:custDataLst>
            </p:nvPr>
          </p:nvSpPr>
          <p:spPr>
            <a:xfrm>
              <a:off x="7769531" y="4501993"/>
              <a:ext cx="10129" cy="302621"/>
            </a:xfrm>
            <a:custGeom>
              <a:avLst/>
              <a:gdLst>
                <a:gd name="connsiteX0" fmla="*/ 0 w 10129"/>
                <a:gd name="connsiteY0" fmla="*/ 0 h 302621"/>
                <a:gd name="connsiteX1" fmla="*/ 10129 w 10129"/>
                <a:gd name="connsiteY1" fmla="*/ 0 h 302621"/>
                <a:gd name="connsiteX2" fmla="*/ 10129 w 10129"/>
                <a:gd name="connsiteY2" fmla="*/ 302621 h 302621"/>
                <a:gd name="connsiteX3" fmla="*/ 0 w 10129"/>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29" h="302621">
                  <a:moveTo>
                    <a:pt x="0" y="0"/>
                  </a:moveTo>
                  <a:lnTo>
                    <a:pt x="10129" y="0"/>
                  </a:lnTo>
                  <a:lnTo>
                    <a:pt x="10129" y="302621"/>
                  </a:lnTo>
                  <a:lnTo>
                    <a:pt x="0" y="302621"/>
                  </a:lnTo>
                  <a:close/>
                </a:path>
              </a:pathLst>
            </a:custGeom>
            <a:grpFill/>
            <a:ln w="25418" cap="flat">
              <a:noFill/>
              <a:prstDash val="solid"/>
              <a:miter/>
            </a:ln>
          </p:spPr>
          <p:txBody>
            <a:bodyPr rtlCol="0" anchor="ctr"/>
            <a:lstStyle/>
            <a:p>
              <a:endParaRPr lang="en-US"/>
            </a:p>
          </p:txBody>
        </p:sp>
        <p:sp>
          <p:nvSpPr>
            <p:cNvPr id="1683" name="Freeform: Shape 1682">
              <a:extLst>
                <a:ext uri="{FF2B5EF4-FFF2-40B4-BE49-F238E27FC236}">
                  <a16:creationId xmlns:a16="http://schemas.microsoft.com/office/drawing/2014/main" id="{BEEDF363-4EE1-B68A-EB71-A58D49D71E67}"/>
                </a:ext>
              </a:extLst>
            </p:cNvPr>
            <p:cNvSpPr/>
            <p:nvPr>
              <p:custDataLst>
                <p:tags r:id="rId95"/>
              </p:custDataLst>
            </p:nvPr>
          </p:nvSpPr>
          <p:spPr>
            <a:xfrm>
              <a:off x="8313995" y="4543098"/>
              <a:ext cx="112180" cy="170728"/>
            </a:xfrm>
            <a:custGeom>
              <a:avLst/>
              <a:gdLst>
                <a:gd name="connsiteX0" fmla="*/ 67586 w 112180"/>
                <a:gd name="connsiteY0" fmla="*/ 129204 h 170728"/>
                <a:gd name="connsiteX1" fmla="*/ 67586 w 112180"/>
                <a:gd name="connsiteY1" fmla="*/ 151144 h 170728"/>
                <a:gd name="connsiteX2" fmla="*/ 48340 w 112180"/>
                <a:gd name="connsiteY2" fmla="*/ 162997 h 170728"/>
                <a:gd name="connsiteX3" fmla="*/ 43023 w 112180"/>
                <a:gd name="connsiteY3" fmla="*/ 162997 h 170728"/>
                <a:gd name="connsiteX4" fmla="*/ 43023 w 112180"/>
                <a:gd name="connsiteY4" fmla="*/ 170815 h 170728"/>
                <a:gd name="connsiteX5" fmla="*/ 77208 w 112180"/>
                <a:gd name="connsiteY5" fmla="*/ 170058 h 170728"/>
                <a:gd name="connsiteX6" fmla="*/ 111648 w 112180"/>
                <a:gd name="connsiteY6" fmla="*/ 170815 h 170728"/>
                <a:gd name="connsiteX7" fmla="*/ 111648 w 112180"/>
                <a:gd name="connsiteY7" fmla="*/ 162997 h 170728"/>
                <a:gd name="connsiteX8" fmla="*/ 106330 w 112180"/>
                <a:gd name="connsiteY8" fmla="*/ 162997 h 170728"/>
                <a:gd name="connsiteX9" fmla="*/ 87084 w 112180"/>
                <a:gd name="connsiteY9" fmla="*/ 151144 h 170728"/>
                <a:gd name="connsiteX10" fmla="*/ 87084 w 112180"/>
                <a:gd name="connsiteY10" fmla="*/ 129204 h 170728"/>
                <a:gd name="connsiteX11" fmla="*/ 112407 w 112180"/>
                <a:gd name="connsiteY11" fmla="*/ 129204 h 170728"/>
                <a:gd name="connsiteX12" fmla="*/ 112407 w 112180"/>
                <a:gd name="connsiteY12" fmla="*/ 121387 h 170728"/>
                <a:gd name="connsiteX13" fmla="*/ 87084 w 112180"/>
                <a:gd name="connsiteY13" fmla="*/ 121387 h 170728"/>
                <a:gd name="connsiteX14" fmla="*/ 87084 w 112180"/>
                <a:gd name="connsiteY14" fmla="*/ 6643 h 170728"/>
                <a:gd name="connsiteX15" fmla="*/ 83033 w 112180"/>
                <a:gd name="connsiteY15" fmla="*/ 86 h 170728"/>
                <a:gd name="connsiteX16" fmla="*/ 77968 w 112180"/>
                <a:gd name="connsiteY16" fmla="*/ 3112 h 170728"/>
                <a:gd name="connsiteX17" fmla="*/ 227 w 112180"/>
                <a:gd name="connsiteY17" fmla="*/ 121387 h 170728"/>
                <a:gd name="connsiteX18" fmla="*/ 227 w 112180"/>
                <a:gd name="connsiteY18" fmla="*/ 129204 h 170728"/>
                <a:gd name="connsiteX19" fmla="*/ 67586 w 112180"/>
                <a:gd name="connsiteY19" fmla="*/ 129204 h 170728"/>
                <a:gd name="connsiteX20" fmla="*/ 69105 w 112180"/>
                <a:gd name="connsiteY20" fmla="*/ 121387 h 170728"/>
                <a:gd name="connsiteX21" fmla="*/ 7317 w 112180"/>
                <a:gd name="connsiteY21" fmla="*/ 121387 h 170728"/>
                <a:gd name="connsiteX22" fmla="*/ 69105 w 112180"/>
                <a:gd name="connsiteY22" fmla="*/ 27322 h 170728"/>
                <a:gd name="connsiteX23" fmla="*/ 69105 w 112180"/>
                <a:gd name="connsiteY23" fmla="*/ 121387 h 17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2180" h="170728">
                  <a:moveTo>
                    <a:pt x="67586" y="129204"/>
                  </a:moveTo>
                  <a:lnTo>
                    <a:pt x="67586" y="151144"/>
                  </a:lnTo>
                  <a:cubicBezTo>
                    <a:pt x="67586" y="160223"/>
                    <a:pt x="67079" y="162997"/>
                    <a:pt x="48340" y="162997"/>
                  </a:cubicBezTo>
                  <a:lnTo>
                    <a:pt x="43023" y="162997"/>
                  </a:lnTo>
                  <a:lnTo>
                    <a:pt x="43023" y="170815"/>
                  </a:lnTo>
                  <a:cubicBezTo>
                    <a:pt x="53405" y="170058"/>
                    <a:pt x="66573" y="170058"/>
                    <a:pt x="77208" y="170058"/>
                  </a:cubicBezTo>
                  <a:cubicBezTo>
                    <a:pt x="87844" y="170058"/>
                    <a:pt x="101265" y="170058"/>
                    <a:pt x="111648" y="170815"/>
                  </a:cubicBezTo>
                  <a:lnTo>
                    <a:pt x="111648" y="162997"/>
                  </a:lnTo>
                  <a:lnTo>
                    <a:pt x="106330" y="162997"/>
                  </a:lnTo>
                  <a:cubicBezTo>
                    <a:pt x="87591" y="162997"/>
                    <a:pt x="87084" y="160223"/>
                    <a:pt x="87084" y="151144"/>
                  </a:cubicBezTo>
                  <a:lnTo>
                    <a:pt x="87084" y="129204"/>
                  </a:lnTo>
                  <a:lnTo>
                    <a:pt x="112407" y="129204"/>
                  </a:lnTo>
                  <a:lnTo>
                    <a:pt x="112407" y="121387"/>
                  </a:lnTo>
                  <a:lnTo>
                    <a:pt x="87084" y="121387"/>
                  </a:lnTo>
                  <a:lnTo>
                    <a:pt x="87084" y="6643"/>
                  </a:lnTo>
                  <a:cubicBezTo>
                    <a:pt x="87084" y="1599"/>
                    <a:pt x="87084" y="86"/>
                    <a:pt x="83033" y="86"/>
                  </a:cubicBezTo>
                  <a:cubicBezTo>
                    <a:pt x="80754" y="86"/>
                    <a:pt x="79994" y="86"/>
                    <a:pt x="77968" y="3112"/>
                  </a:cubicBezTo>
                  <a:lnTo>
                    <a:pt x="227" y="121387"/>
                  </a:lnTo>
                  <a:lnTo>
                    <a:pt x="227" y="129204"/>
                  </a:lnTo>
                  <a:lnTo>
                    <a:pt x="67586" y="129204"/>
                  </a:lnTo>
                  <a:close/>
                  <a:moveTo>
                    <a:pt x="69105" y="121387"/>
                  </a:moveTo>
                  <a:lnTo>
                    <a:pt x="7317" y="121387"/>
                  </a:lnTo>
                  <a:lnTo>
                    <a:pt x="69105" y="27322"/>
                  </a:lnTo>
                  <a:lnTo>
                    <a:pt x="69105" y="121387"/>
                  </a:lnTo>
                  <a:close/>
                </a:path>
              </a:pathLst>
            </a:custGeom>
            <a:grpFill/>
            <a:ln w="25418" cap="flat">
              <a:noFill/>
              <a:prstDash val="solid"/>
              <a:miter/>
            </a:ln>
          </p:spPr>
          <p:txBody>
            <a:bodyPr rtlCol="0" anchor="ctr"/>
            <a:lstStyle/>
            <a:p>
              <a:endParaRPr lang="en-US"/>
            </a:p>
          </p:txBody>
        </p:sp>
        <p:sp>
          <p:nvSpPr>
            <p:cNvPr id="1684" name="Freeform: Shape 1683">
              <a:extLst>
                <a:ext uri="{FF2B5EF4-FFF2-40B4-BE49-F238E27FC236}">
                  <a16:creationId xmlns:a16="http://schemas.microsoft.com/office/drawing/2014/main" id="{2DB4041C-9853-AF5C-177F-C0E036DC5D20}"/>
                </a:ext>
              </a:extLst>
            </p:cNvPr>
            <p:cNvSpPr/>
            <p:nvPr>
              <p:custDataLst>
                <p:tags r:id="rId96"/>
              </p:custDataLst>
            </p:nvPr>
          </p:nvSpPr>
          <p:spPr>
            <a:xfrm>
              <a:off x="8455297" y="4687096"/>
              <a:ext cx="26842" cy="26731"/>
            </a:xfrm>
            <a:custGeom>
              <a:avLst/>
              <a:gdLst>
                <a:gd name="connsiteX0" fmla="*/ 27074 w 26842"/>
                <a:gd name="connsiteY0" fmla="*/ 13452 h 26731"/>
                <a:gd name="connsiteX1" fmla="*/ 13653 w 26842"/>
                <a:gd name="connsiteY1" fmla="*/ 86 h 26731"/>
                <a:gd name="connsiteX2" fmla="*/ 232 w 26842"/>
                <a:gd name="connsiteY2" fmla="*/ 13452 h 26731"/>
                <a:gd name="connsiteX3" fmla="*/ 13653 w 26842"/>
                <a:gd name="connsiteY3" fmla="*/ 26817 h 26731"/>
                <a:gd name="connsiteX4" fmla="*/ 27074 w 26842"/>
                <a:gd name="connsiteY4" fmla="*/ 13452 h 26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42" h="26731">
                  <a:moveTo>
                    <a:pt x="27074" y="13452"/>
                  </a:moveTo>
                  <a:cubicBezTo>
                    <a:pt x="27074" y="6138"/>
                    <a:pt x="20997" y="86"/>
                    <a:pt x="13653" y="86"/>
                  </a:cubicBezTo>
                  <a:cubicBezTo>
                    <a:pt x="6309" y="86"/>
                    <a:pt x="232" y="6138"/>
                    <a:pt x="232" y="13452"/>
                  </a:cubicBezTo>
                  <a:cubicBezTo>
                    <a:pt x="232" y="20765"/>
                    <a:pt x="6309" y="26817"/>
                    <a:pt x="13653" y="26817"/>
                  </a:cubicBezTo>
                  <a:cubicBezTo>
                    <a:pt x="20997" y="26817"/>
                    <a:pt x="27074" y="20765"/>
                    <a:pt x="27074" y="13452"/>
                  </a:cubicBezTo>
                  <a:close/>
                </a:path>
              </a:pathLst>
            </a:custGeom>
            <a:grpFill/>
            <a:ln w="25418" cap="flat">
              <a:noFill/>
              <a:prstDash val="solid"/>
              <a:miter/>
            </a:ln>
          </p:spPr>
          <p:txBody>
            <a:bodyPr rtlCol="0" anchor="ctr"/>
            <a:lstStyle/>
            <a:p>
              <a:endParaRPr lang="en-US"/>
            </a:p>
          </p:txBody>
        </p:sp>
        <p:sp>
          <p:nvSpPr>
            <p:cNvPr id="1685" name="Freeform: Shape 1684">
              <a:extLst>
                <a:ext uri="{FF2B5EF4-FFF2-40B4-BE49-F238E27FC236}">
                  <a16:creationId xmlns:a16="http://schemas.microsoft.com/office/drawing/2014/main" id="{47BF0F8B-D7D5-BF44-C65F-A4AEE968349A}"/>
                </a:ext>
              </a:extLst>
            </p:cNvPr>
            <p:cNvSpPr/>
            <p:nvPr>
              <p:custDataLst>
                <p:tags r:id="rId97"/>
              </p:custDataLst>
            </p:nvPr>
          </p:nvSpPr>
          <p:spPr>
            <a:xfrm>
              <a:off x="8514497" y="4545872"/>
              <a:ext cx="105089" cy="173502"/>
            </a:xfrm>
            <a:custGeom>
              <a:avLst/>
              <a:gdLst>
                <a:gd name="connsiteX0" fmla="*/ 23025 w 105089"/>
                <a:gd name="connsiteY0" fmla="*/ 85324 h 173502"/>
                <a:gd name="connsiteX1" fmla="*/ 23025 w 105089"/>
                <a:gd name="connsiteY1" fmla="*/ 79272 h 173502"/>
                <a:gd name="connsiteX2" fmla="*/ 67340 w 105089"/>
                <a:gd name="connsiteY2" fmla="*/ 6390 h 173502"/>
                <a:gd name="connsiteX3" fmla="*/ 89624 w 105089"/>
                <a:gd name="connsiteY3" fmla="*/ 16478 h 173502"/>
                <a:gd name="connsiteX4" fmla="*/ 75697 w 105089"/>
                <a:gd name="connsiteY4" fmla="*/ 27826 h 173502"/>
                <a:gd name="connsiteX5" fmla="*/ 87345 w 105089"/>
                <a:gd name="connsiteY5" fmla="*/ 39427 h 173502"/>
                <a:gd name="connsiteX6" fmla="*/ 98994 w 105089"/>
                <a:gd name="connsiteY6" fmla="*/ 27322 h 173502"/>
                <a:gd name="connsiteX7" fmla="*/ 66834 w 105089"/>
                <a:gd name="connsiteY7" fmla="*/ 86 h 173502"/>
                <a:gd name="connsiteX8" fmla="*/ 235 w 105089"/>
                <a:gd name="connsiteY8" fmla="*/ 88350 h 173502"/>
                <a:gd name="connsiteX9" fmla="*/ 53159 w 105089"/>
                <a:gd name="connsiteY9" fmla="*/ 173589 h 173502"/>
                <a:gd name="connsiteX10" fmla="*/ 105325 w 105089"/>
                <a:gd name="connsiteY10" fmla="*/ 116595 h 173502"/>
                <a:gd name="connsiteX11" fmla="*/ 54679 w 105089"/>
                <a:gd name="connsiteY11" fmla="*/ 60358 h 173502"/>
                <a:gd name="connsiteX12" fmla="*/ 23025 w 105089"/>
                <a:gd name="connsiteY12" fmla="*/ 85324 h 173502"/>
                <a:gd name="connsiteX13" fmla="*/ 53159 w 105089"/>
                <a:gd name="connsiteY13" fmla="*/ 166528 h 173502"/>
                <a:gd name="connsiteX14" fmla="*/ 28090 w 105089"/>
                <a:gd name="connsiteY14" fmla="*/ 147614 h 173502"/>
                <a:gd name="connsiteX15" fmla="*/ 23532 w 105089"/>
                <a:gd name="connsiteY15" fmla="*/ 111047 h 173502"/>
                <a:gd name="connsiteX16" fmla="*/ 54426 w 105089"/>
                <a:gd name="connsiteY16" fmla="*/ 66158 h 173502"/>
                <a:gd name="connsiteX17" fmla="*/ 77976 w 105089"/>
                <a:gd name="connsiteY17" fmla="*/ 81794 h 173502"/>
                <a:gd name="connsiteX18" fmla="*/ 82534 w 105089"/>
                <a:gd name="connsiteY18" fmla="*/ 116343 h 173502"/>
                <a:gd name="connsiteX19" fmla="*/ 78229 w 105089"/>
                <a:gd name="connsiteY19" fmla="*/ 150136 h 173502"/>
                <a:gd name="connsiteX20" fmla="*/ 53159 w 105089"/>
                <a:gd name="connsiteY20" fmla="*/ 166528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089" h="173502">
                  <a:moveTo>
                    <a:pt x="23025" y="85324"/>
                  </a:moveTo>
                  <a:lnTo>
                    <a:pt x="23025" y="79272"/>
                  </a:lnTo>
                  <a:cubicBezTo>
                    <a:pt x="23025" y="15469"/>
                    <a:pt x="54426" y="6390"/>
                    <a:pt x="67340" y="6390"/>
                  </a:cubicBezTo>
                  <a:cubicBezTo>
                    <a:pt x="73418" y="6390"/>
                    <a:pt x="84053" y="7904"/>
                    <a:pt x="89624" y="16478"/>
                  </a:cubicBezTo>
                  <a:cubicBezTo>
                    <a:pt x="85826" y="16478"/>
                    <a:pt x="75697" y="16478"/>
                    <a:pt x="75697" y="27826"/>
                  </a:cubicBezTo>
                  <a:cubicBezTo>
                    <a:pt x="75697" y="35644"/>
                    <a:pt x="81774" y="39427"/>
                    <a:pt x="87345" y="39427"/>
                  </a:cubicBezTo>
                  <a:cubicBezTo>
                    <a:pt x="91397" y="39427"/>
                    <a:pt x="98994" y="37157"/>
                    <a:pt x="98994" y="27322"/>
                  </a:cubicBezTo>
                  <a:cubicBezTo>
                    <a:pt x="98994" y="12191"/>
                    <a:pt x="87852" y="86"/>
                    <a:pt x="66834" y="86"/>
                  </a:cubicBezTo>
                  <a:cubicBezTo>
                    <a:pt x="34421" y="86"/>
                    <a:pt x="235" y="32618"/>
                    <a:pt x="235" y="88350"/>
                  </a:cubicBezTo>
                  <a:cubicBezTo>
                    <a:pt x="235" y="155684"/>
                    <a:pt x="29609" y="173589"/>
                    <a:pt x="53159" y="173589"/>
                  </a:cubicBezTo>
                  <a:cubicBezTo>
                    <a:pt x="81268" y="173589"/>
                    <a:pt x="105325" y="149883"/>
                    <a:pt x="105325" y="116595"/>
                  </a:cubicBezTo>
                  <a:cubicBezTo>
                    <a:pt x="105325" y="84568"/>
                    <a:pt x="82787" y="60358"/>
                    <a:pt x="54679" y="60358"/>
                  </a:cubicBezTo>
                  <a:cubicBezTo>
                    <a:pt x="37459" y="60358"/>
                    <a:pt x="28090" y="73219"/>
                    <a:pt x="23025" y="85324"/>
                  </a:cubicBezTo>
                  <a:close/>
                  <a:moveTo>
                    <a:pt x="53159" y="166528"/>
                  </a:moveTo>
                  <a:cubicBezTo>
                    <a:pt x="37206" y="166528"/>
                    <a:pt x="29609" y="151397"/>
                    <a:pt x="28090" y="147614"/>
                  </a:cubicBezTo>
                  <a:cubicBezTo>
                    <a:pt x="23532" y="135761"/>
                    <a:pt x="23532" y="115586"/>
                    <a:pt x="23532" y="111047"/>
                  </a:cubicBezTo>
                  <a:cubicBezTo>
                    <a:pt x="23532" y="91377"/>
                    <a:pt x="31635" y="66158"/>
                    <a:pt x="54426" y="66158"/>
                  </a:cubicBezTo>
                  <a:cubicBezTo>
                    <a:pt x="58477" y="66158"/>
                    <a:pt x="70126" y="66158"/>
                    <a:pt x="77976" y="81794"/>
                  </a:cubicBezTo>
                  <a:cubicBezTo>
                    <a:pt x="82534" y="91124"/>
                    <a:pt x="82534" y="103986"/>
                    <a:pt x="82534" y="116343"/>
                  </a:cubicBezTo>
                  <a:cubicBezTo>
                    <a:pt x="82534" y="128448"/>
                    <a:pt x="82534" y="141057"/>
                    <a:pt x="78229" y="150136"/>
                  </a:cubicBezTo>
                  <a:cubicBezTo>
                    <a:pt x="70632" y="165267"/>
                    <a:pt x="58984" y="166528"/>
                    <a:pt x="53159" y="166528"/>
                  </a:cubicBezTo>
                  <a:close/>
                </a:path>
              </a:pathLst>
            </a:custGeom>
            <a:grpFill/>
            <a:ln w="25418" cap="flat">
              <a:noFill/>
              <a:prstDash val="solid"/>
              <a:miter/>
            </a:ln>
          </p:spPr>
          <p:txBody>
            <a:bodyPr rtlCol="0" anchor="ctr"/>
            <a:lstStyle/>
            <a:p>
              <a:endParaRPr lang="en-US"/>
            </a:p>
          </p:txBody>
        </p:sp>
        <p:sp>
          <p:nvSpPr>
            <p:cNvPr id="1686" name="Freeform: Shape 1685">
              <a:extLst>
                <a:ext uri="{FF2B5EF4-FFF2-40B4-BE49-F238E27FC236}">
                  <a16:creationId xmlns:a16="http://schemas.microsoft.com/office/drawing/2014/main" id="{5427AA41-0805-EC78-59C3-6F182524E601}"/>
                </a:ext>
              </a:extLst>
            </p:cNvPr>
            <p:cNvSpPr/>
            <p:nvPr>
              <p:custDataLst>
                <p:tags r:id="rId98"/>
              </p:custDataLst>
            </p:nvPr>
          </p:nvSpPr>
          <p:spPr>
            <a:xfrm>
              <a:off x="8641111" y="4545872"/>
              <a:ext cx="105089" cy="173502"/>
            </a:xfrm>
            <a:custGeom>
              <a:avLst/>
              <a:gdLst>
                <a:gd name="connsiteX0" fmla="*/ 30880 w 105089"/>
                <a:gd name="connsiteY0" fmla="*/ 52792 h 173502"/>
                <a:gd name="connsiteX1" fmla="*/ 18219 w 105089"/>
                <a:gd name="connsiteY1" fmla="*/ 32365 h 173502"/>
                <a:gd name="connsiteX2" fmla="*/ 52658 w 105089"/>
                <a:gd name="connsiteY2" fmla="*/ 6390 h 173502"/>
                <a:gd name="connsiteX3" fmla="*/ 87350 w 105089"/>
                <a:gd name="connsiteY3" fmla="*/ 37661 h 173502"/>
                <a:gd name="connsiteX4" fmla="*/ 62281 w 105089"/>
                <a:gd name="connsiteY4" fmla="*/ 72967 h 173502"/>
                <a:gd name="connsiteX5" fmla="*/ 30880 w 105089"/>
                <a:gd name="connsiteY5" fmla="*/ 52792 h 173502"/>
                <a:gd name="connsiteX6" fmla="*/ 67852 w 105089"/>
                <a:gd name="connsiteY6" fmla="*/ 76750 h 173502"/>
                <a:gd name="connsiteX7" fmla="*/ 98492 w 105089"/>
                <a:gd name="connsiteY7" fmla="*/ 37661 h 173502"/>
                <a:gd name="connsiteX8" fmla="*/ 52911 w 105089"/>
                <a:gd name="connsiteY8" fmla="*/ 86 h 173502"/>
                <a:gd name="connsiteX9" fmla="*/ 7077 w 105089"/>
                <a:gd name="connsiteY9" fmla="*/ 42201 h 173502"/>
                <a:gd name="connsiteX10" fmla="*/ 18219 w 105089"/>
                <a:gd name="connsiteY10" fmla="*/ 69941 h 173502"/>
                <a:gd name="connsiteX11" fmla="*/ 36705 w 105089"/>
                <a:gd name="connsiteY11" fmla="*/ 83559 h 173502"/>
                <a:gd name="connsiteX12" fmla="*/ 240 w 105089"/>
                <a:gd name="connsiteY12" fmla="*/ 129961 h 173502"/>
                <a:gd name="connsiteX13" fmla="*/ 52658 w 105089"/>
                <a:gd name="connsiteY13" fmla="*/ 173589 h 173502"/>
                <a:gd name="connsiteX14" fmla="*/ 105330 w 105089"/>
                <a:gd name="connsiteY14" fmla="*/ 125674 h 173502"/>
                <a:gd name="connsiteX15" fmla="*/ 92921 w 105089"/>
                <a:gd name="connsiteY15" fmla="*/ 94655 h 173502"/>
                <a:gd name="connsiteX16" fmla="*/ 67852 w 105089"/>
                <a:gd name="connsiteY16" fmla="*/ 76750 h 173502"/>
                <a:gd name="connsiteX17" fmla="*/ 42529 w 105089"/>
                <a:gd name="connsiteY17" fmla="*/ 87342 h 173502"/>
                <a:gd name="connsiteX18" fmla="*/ 73676 w 105089"/>
                <a:gd name="connsiteY18" fmla="*/ 107012 h 173502"/>
                <a:gd name="connsiteX19" fmla="*/ 92668 w 105089"/>
                <a:gd name="connsiteY19" fmla="*/ 134752 h 173502"/>
                <a:gd name="connsiteX20" fmla="*/ 52911 w 105089"/>
                <a:gd name="connsiteY20" fmla="*/ 166528 h 173502"/>
                <a:gd name="connsiteX21" fmla="*/ 12901 w 105089"/>
                <a:gd name="connsiteY21" fmla="*/ 129961 h 173502"/>
                <a:gd name="connsiteX22" fmla="*/ 42529 w 105089"/>
                <a:gd name="connsiteY22" fmla="*/ 87342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5089" h="173502">
                  <a:moveTo>
                    <a:pt x="30880" y="52792"/>
                  </a:moveTo>
                  <a:cubicBezTo>
                    <a:pt x="19232" y="45227"/>
                    <a:pt x="18219" y="36653"/>
                    <a:pt x="18219" y="32365"/>
                  </a:cubicBezTo>
                  <a:cubicBezTo>
                    <a:pt x="18219" y="16982"/>
                    <a:pt x="34679" y="6390"/>
                    <a:pt x="52658" y="6390"/>
                  </a:cubicBezTo>
                  <a:cubicBezTo>
                    <a:pt x="71144" y="6390"/>
                    <a:pt x="87350" y="19504"/>
                    <a:pt x="87350" y="37661"/>
                  </a:cubicBezTo>
                  <a:cubicBezTo>
                    <a:pt x="87350" y="52036"/>
                    <a:pt x="77474" y="64141"/>
                    <a:pt x="62281" y="72967"/>
                  </a:cubicBezTo>
                  <a:lnTo>
                    <a:pt x="30880" y="52792"/>
                  </a:lnTo>
                  <a:close/>
                  <a:moveTo>
                    <a:pt x="67852" y="76750"/>
                  </a:moveTo>
                  <a:cubicBezTo>
                    <a:pt x="86084" y="67419"/>
                    <a:pt x="98492" y="54306"/>
                    <a:pt x="98492" y="37661"/>
                  </a:cubicBezTo>
                  <a:cubicBezTo>
                    <a:pt x="98492" y="14460"/>
                    <a:pt x="75955" y="86"/>
                    <a:pt x="52911" y="86"/>
                  </a:cubicBezTo>
                  <a:cubicBezTo>
                    <a:pt x="27588" y="86"/>
                    <a:pt x="7077" y="18748"/>
                    <a:pt x="7077" y="42201"/>
                  </a:cubicBezTo>
                  <a:cubicBezTo>
                    <a:pt x="7077" y="46740"/>
                    <a:pt x="7583" y="58088"/>
                    <a:pt x="18219" y="69941"/>
                  </a:cubicBezTo>
                  <a:cubicBezTo>
                    <a:pt x="21004" y="72967"/>
                    <a:pt x="30374" y="79272"/>
                    <a:pt x="36705" y="83559"/>
                  </a:cubicBezTo>
                  <a:cubicBezTo>
                    <a:pt x="22017" y="90872"/>
                    <a:pt x="240" y="104995"/>
                    <a:pt x="240" y="129961"/>
                  </a:cubicBezTo>
                  <a:cubicBezTo>
                    <a:pt x="240" y="156692"/>
                    <a:pt x="26069" y="173589"/>
                    <a:pt x="52658" y="173589"/>
                  </a:cubicBezTo>
                  <a:cubicBezTo>
                    <a:pt x="81273" y="173589"/>
                    <a:pt x="105330" y="152657"/>
                    <a:pt x="105330" y="125674"/>
                  </a:cubicBezTo>
                  <a:cubicBezTo>
                    <a:pt x="105330" y="116595"/>
                    <a:pt x="102544" y="105247"/>
                    <a:pt x="92921" y="94655"/>
                  </a:cubicBezTo>
                  <a:cubicBezTo>
                    <a:pt x="88110" y="89359"/>
                    <a:pt x="84058" y="86837"/>
                    <a:pt x="67852" y="76750"/>
                  </a:cubicBezTo>
                  <a:close/>
                  <a:moveTo>
                    <a:pt x="42529" y="87342"/>
                  </a:moveTo>
                  <a:lnTo>
                    <a:pt x="73676" y="107012"/>
                  </a:lnTo>
                  <a:cubicBezTo>
                    <a:pt x="80766" y="111804"/>
                    <a:pt x="92668" y="119369"/>
                    <a:pt x="92668" y="134752"/>
                  </a:cubicBezTo>
                  <a:cubicBezTo>
                    <a:pt x="92668" y="153414"/>
                    <a:pt x="73676" y="166528"/>
                    <a:pt x="52911" y="166528"/>
                  </a:cubicBezTo>
                  <a:cubicBezTo>
                    <a:pt x="31134" y="166528"/>
                    <a:pt x="12901" y="150892"/>
                    <a:pt x="12901" y="129961"/>
                  </a:cubicBezTo>
                  <a:cubicBezTo>
                    <a:pt x="12901" y="115334"/>
                    <a:pt x="21004" y="99194"/>
                    <a:pt x="42529" y="87342"/>
                  </a:cubicBezTo>
                  <a:close/>
                </a:path>
              </a:pathLst>
            </a:custGeom>
            <a:grpFill/>
            <a:ln w="25418" cap="flat">
              <a:noFill/>
              <a:prstDash val="solid"/>
              <a:miter/>
            </a:ln>
          </p:spPr>
          <p:txBody>
            <a:bodyPr rtlCol="0" anchor="ctr"/>
            <a:lstStyle/>
            <a:p>
              <a:endParaRPr lang="en-US"/>
            </a:p>
          </p:txBody>
        </p:sp>
        <p:sp>
          <p:nvSpPr>
            <p:cNvPr id="1687" name="Freeform: Shape 1686">
              <a:extLst>
                <a:ext uri="{FF2B5EF4-FFF2-40B4-BE49-F238E27FC236}">
                  <a16:creationId xmlns:a16="http://schemas.microsoft.com/office/drawing/2014/main" id="{1EC224B7-60FD-6640-AD2B-8CC4D8CF1564}"/>
                </a:ext>
              </a:extLst>
            </p:cNvPr>
            <p:cNvSpPr/>
            <p:nvPr>
              <p:custDataLst>
                <p:tags r:id="rId99"/>
              </p:custDataLst>
            </p:nvPr>
          </p:nvSpPr>
          <p:spPr>
            <a:xfrm>
              <a:off x="8855681" y="4524689"/>
              <a:ext cx="182324" cy="203260"/>
            </a:xfrm>
            <a:custGeom>
              <a:avLst/>
              <a:gdLst>
                <a:gd name="connsiteX0" fmla="*/ 159529 w 182324"/>
                <a:gd name="connsiteY0" fmla="*/ 9669 h 203260"/>
                <a:gd name="connsiteX1" fmla="*/ 161555 w 182324"/>
                <a:gd name="connsiteY1" fmla="*/ 5130 h 203260"/>
                <a:gd name="connsiteX2" fmla="*/ 156490 w 182324"/>
                <a:gd name="connsiteY2" fmla="*/ 86 h 203260"/>
                <a:gd name="connsiteX3" fmla="*/ 151172 w 182324"/>
                <a:gd name="connsiteY3" fmla="*/ 3616 h 203260"/>
                <a:gd name="connsiteX4" fmla="*/ 103059 w 182324"/>
                <a:gd name="connsiteY4" fmla="*/ 27574 h 203260"/>
                <a:gd name="connsiteX5" fmla="*/ 55705 w 182324"/>
                <a:gd name="connsiteY5" fmla="*/ 8156 h 203260"/>
                <a:gd name="connsiteX6" fmla="*/ 37473 w 182324"/>
                <a:gd name="connsiteY6" fmla="*/ 86 h 203260"/>
                <a:gd name="connsiteX7" fmla="*/ 248 w 182324"/>
                <a:gd name="connsiteY7" fmla="*/ 50775 h 203260"/>
                <a:gd name="connsiteX8" fmla="*/ 37473 w 182324"/>
                <a:gd name="connsiteY8" fmla="*/ 101716 h 203260"/>
                <a:gd name="connsiteX9" fmla="*/ 70392 w 182324"/>
                <a:gd name="connsiteY9" fmla="*/ 51027 h 203260"/>
                <a:gd name="connsiteX10" fmla="*/ 65074 w 182324"/>
                <a:gd name="connsiteY10" fmla="*/ 22530 h 203260"/>
                <a:gd name="connsiteX11" fmla="*/ 103312 w 182324"/>
                <a:gd name="connsiteY11" fmla="*/ 33122 h 203260"/>
                <a:gd name="connsiteX12" fmla="*/ 136991 w 182324"/>
                <a:gd name="connsiteY12" fmla="*/ 24296 h 203260"/>
                <a:gd name="connsiteX13" fmla="*/ 137245 w 182324"/>
                <a:gd name="connsiteY13" fmla="*/ 24548 h 203260"/>
                <a:gd name="connsiteX14" fmla="*/ 23545 w 182324"/>
                <a:gd name="connsiteY14" fmla="*/ 193259 h 203260"/>
                <a:gd name="connsiteX15" fmla="*/ 21266 w 182324"/>
                <a:gd name="connsiteY15" fmla="*/ 198303 h 203260"/>
                <a:gd name="connsiteX16" fmla="*/ 26330 w 182324"/>
                <a:gd name="connsiteY16" fmla="*/ 203347 h 203260"/>
                <a:gd name="connsiteX17" fmla="*/ 31395 w 182324"/>
                <a:gd name="connsiteY17" fmla="*/ 199564 h 203260"/>
                <a:gd name="connsiteX18" fmla="*/ 159529 w 182324"/>
                <a:gd name="connsiteY18" fmla="*/ 9669 h 203260"/>
                <a:gd name="connsiteX19" fmla="*/ 37726 w 182324"/>
                <a:gd name="connsiteY19" fmla="*/ 96168 h 203260"/>
                <a:gd name="connsiteX20" fmla="*/ 15948 w 182324"/>
                <a:gd name="connsiteY20" fmla="*/ 51027 h 203260"/>
                <a:gd name="connsiteX21" fmla="*/ 37726 w 182324"/>
                <a:gd name="connsiteY21" fmla="*/ 5634 h 203260"/>
                <a:gd name="connsiteX22" fmla="*/ 64062 w 182324"/>
                <a:gd name="connsiteY22" fmla="*/ 50775 h 203260"/>
                <a:gd name="connsiteX23" fmla="*/ 37726 w 182324"/>
                <a:gd name="connsiteY23" fmla="*/ 96168 h 203260"/>
                <a:gd name="connsiteX24" fmla="*/ 149906 w 182324"/>
                <a:gd name="connsiteY24" fmla="*/ 197798 h 203260"/>
                <a:gd name="connsiteX25" fmla="*/ 128128 w 182324"/>
                <a:gd name="connsiteY25" fmla="*/ 152657 h 203260"/>
                <a:gd name="connsiteX26" fmla="*/ 149906 w 182324"/>
                <a:gd name="connsiteY26" fmla="*/ 107264 h 203260"/>
                <a:gd name="connsiteX27" fmla="*/ 176242 w 182324"/>
                <a:gd name="connsiteY27" fmla="*/ 152405 h 203260"/>
                <a:gd name="connsiteX28" fmla="*/ 149906 w 182324"/>
                <a:gd name="connsiteY28" fmla="*/ 197798 h 203260"/>
                <a:gd name="connsiteX29" fmla="*/ 182573 w 182324"/>
                <a:gd name="connsiteY29" fmla="*/ 152657 h 203260"/>
                <a:gd name="connsiteX30" fmla="*/ 149653 w 182324"/>
                <a:gd name="connsiteY30" fmla="*/ 101716 h 203260"/>
                <a:gd name="connsiteX31" fmla="*/ 112428 w 182324"/>
                <a:gd name="connsiteY31" fmla="*/ 152405 h 203260"/>
                <a:gd name="connsiteX32" fmla="*/ 149653 w 182324"/>
                <a:gd name="connsiteY32" fmla="*/ 203347 h 203260"/>
                <a:gd name="connsiteX33" fmla="*/ 182573 w 182324"/>
                <a:gd name="connsiteY33" fmla="*/ 152657 h 2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2324" h="203260">
                  <a:moveTo>
                    <a:pt x="159529" y="9669"/>
                  </a:moveTo>
                  <a:cubicBezTo>
                    <a:pt x="161048" y="7399"/>
                    <a:pt x="161555" y="6643"/>
                    <a:pt x="161555" y="5130"/>
                  </a:cubicBezTo>
                  <a:cubicBezTo>
                    <a:pt x="161555" y="2356"/>
                    <a:pt x="159276" y="86"/>
                    <a:pt x="156490" y="86"/>
                  </a:cubicBezTo>
                  <a:cubicBezTo>
                    <a:pt x="153958" y="86"/>
                    <a:pt x="152692" y="1851"/>
                    <a:pt x="151172" y="3616"/>
                  </a:cubicBezTo>
                  <a:cubicBezTo>
                    <a:pt x="138511" y="20765"/>
                    <a:pt x="121544" y="27574"/>
                    <a:pt x="103059" y="27574"/>
                  </a:cubicBezTo>
                  <a:cubicBezTo>
                    <a:pt x="85333" y="27574"/>
                    <a:pt x="69633" y="21269"/>
                    <a:pt x="55705" y="8156"/>
                  </a:cubicBezTo>
                  <a:cubicBezTo>
                    <a:pt x="50894" y="3869"/>
                    <a:pt x="45576" y="86"/>
                    <a:pt x="37473" y="86"/>
                  </a:cubicBezTo>
                  <a:cubicBezTo>
                    <a:pt x="18227" y="86"/>
                    <a:pt x="248" y="21269"/>
                    <a:pt x="248" y="50775"/>
                  </a:cubicBezTo>
                  <a:cubicBezTo>
                    <a:pt x="248" y="81289"/>
                    <a:pt x="18480" y="101716"/>
                    <a:pt x="37473" y="101716"/>
                  </a:cubicBezTo>
                  <a:cubicBezTo>
                    <a:pt x="55958" y="101716"/>
                    <a:pt x="70392" y="79272"/>
                    <a:pt x="70392" y="51027"/>
                  </a:cubicBezTo>
                  <a:cubicBezTo>
                    <a:pt x="70392" y="47497"/>
                    <a:pt x="70392" y="35644"/>
                    <a:pt x="65074" y="22530"/>
                  </a:cubicBezTo>
                  <a:cubicBezTo>
                    <a:pt x="81534" y="31861"/>
                    <a:pt x="94196" y="33122"/>
                    <a:pt x="103312" y="33122"/>
                  </a:cubicBezTo>
                  <a:cubicBezTo>
                    <a:pt x="122557" y="33122"/>
                    <a:pt x="135472" y="25304"/>
                    <a:pt x="136991" y="24296"/>
                  </a:cubicBezTo>
                  <a:lnTo>
                    <a:pt x="137245" y="24548"/>
                  </a:lnTo>
                  <a:lnTo>
                    <a:pt x="23545" y="193259"/>
                  </a:lnTo>
                  <a:cubicBezTo>
                    <a:pt x="21266" y="196538"/>
                    <a:pt x="21266" y="197798"/>
                    <a:pt x="21266" y="198303"/>
                  </a:cubicBezTo>
                  <a:cubicBezTo>
                    <a:pt x="21266" y="201077"/>
                    <a:pt x="23798" y="203347"/>
                    <a:pt x="26330" y="203347"/>
                  </a:cubicBezTo>
                  <a:cubicBezTo>
                    <a:pt x="28863" y="203347"/>
                    <a:pt x="29369" y="202338"/>
                    <a:pt x="31395" y="199564"/>
                  </a:cubicBezTo>
                  <a:lnTo>
                    <a:pt x="159529" y="9669"/>
                  </a:lnTo>
                  <a:close/>
                  <a:moveTo>
                    <a:pt x="37726" y="96168"/>
                  </a:moveTo>
                  <a:cubicBezTo>
                    <a:pt x="32661" y="96168"/>
                    <a:pt x="15948" y="92890"/>
                    <a:pt x="15948" y="51027"/>
                  </a:cubicBezTo>
                  <a:cubicBezTo>
                    <a:pt x="15948" y="8912"/>
                    <a:pt x="32408" y="5634"/>
                    <a:pt x="37726" y="5634"/>
                  </a:cubicBezTo>
                  <a:cubicBezTo>
                    <a:pt x="51147" y="5634"/>
                    <a:pt x="64062" y="24296"/>
                    <a:pt x="64062" y="50775"/>
                  </a:cubicBezTo>
                  <a:cubicBezTo>
                    <a:pt x="64062" y="78011"/>
                    <a:pt x="50894" y="96168"/>
                    <a:pt x="37726" y="96168"/>
                  </a:cubicBezTo>
                  <a:close/>
                  <a:moveTo>
                    <a:pt x="149906" y="197798"/>
                  </a:moveTo>
                  <a:cubicBezTo>
                    <a:pt x="144842" y="197798"/>
                    <a:pt x="128128" y="194520"/>
                    <a:pt x="128128" y="152657"/>
                  </a:cubicBezTo>
                  <a:cubicBezTo>
                    <a:pt x="128128" y="110543"/>
                    <a:pt x="144588" y="107264"/>
                    <a:pt x="149906" y="107264"/>
                  </a:cubicBezTo>
                  <a:cubicBezTo>
                    <a:pt x="163327" y="107264"/>
                    <a:pt x="176242" y="125926"/>
                    <a:pt x="176242" y="152405"/>
                  </a:cubicBezTo>
                  <a:cubicBezTo>
                    <a:pt x="176242" y="179641"/>
                    <a:pt x="163074" y="197798"/>
                    <a:pt x="149906" y="197798"/>
                  </a:cubicBezTo>
                  <a:close/>
                  <a:moveTo>
                    <a:pt x="182573" y="152657"/>
                  </a:moveTo>
                  <a:cubicBezTo>
                    <a:pt x="182573" y="123656"/>
                    <a:pt x="167632" y="101716"/>
                    <a:pt x="149653" y="101716"/>
                  </a:cubicBezTo>
                  <a:cubicBezTo>
                    <a:pt x="130408" y="101716"/>
                    <a:pt x="112428" y="122900"/>
                    <a:pt x="112428" y="152405"/>
                  </a:cubicBezTo>
                  <a:cubicBezTo>
                    <a:pt x="112428" y="182920"/>
                    <a:pt x="130661" y="203347"/>
                    <a:pt x="149653" y="203347"/>
                  </a:cubicBezTo>
                  <a:cubicBezTo>
                    <a:pt x="168139" y="203347"/>
                    <a:pt x="182573" y="180902"/>
                    <a:pt x="182573" y="152657"/>
                  </a:cubicBezTo>
                  <a:close/>
                </a:path>
              </a:pathLst>
            </a:custGeom>
            <a:grpFill/>
            <a:ln w="25418" cap="flat">
              <a:noFill/>
              <a:prstDash val="solid"/>
              <a:miter/>
            </a:ln>
          </p:spPr>
          <p:txBody>
            <a:bodyPr rtlCol="0" anchor="ctr"/>
            <a:lstStyle/>
            <a:p>
              <a:endParaRPr lang="en-US"/>
            </a:p>
          </p:txBody>
        </p:sp>
        <p:sp>
          <p:nvSpPr>
            <p:cNvPr id="1688" name="Freeform: Shape 1687">
              <a:extLst>
                <a:ext uri="{FF2B5EF4-FFF2-40B4-BE49-F238E27FC236}">
                  <a16:creationId xmlns:a16="http://schemas.microsoft.com/office/drawing/2014/main" id="{98E14249-0F4C-459D-91F4-7BA84B4CAA93}"/>
                </a:ext>
              </a:extLst>
            </p:cNvPr>
            <p:cNvSpPr/>
            <p:nvPr>
              <p:custDataLst>
                <p:tags r:id="rId100"/>
              </p:custDataLst>
            </p:nvPr>
          </p:nvSpPr>
          <p:spPr>
            <a:xfrm>
              <a:off x="9579768" y="4501993"/>
              <a:ext cx="10129" cy="302621"/>
            </a:xfrm>
            <a:custGeom>
              <a:avLst/>
              <a:gdLst>
                <a:gd name="connsiteX0" fmla="*/ 0 w 10129"/>
                <a:gd name="connsiteY0" fmla="*/ 0 h 302621"/>
                <a:gd name="connsiteX1" fmla="*/ 10129 w 10129"/>
                <a:gd name="connsiteY1" fmla="*/ 0 h 302621"/>
                <a:gd name="connsiteX2" fmla="*/ 10129 w 10129"/>
                <a:gd name="connsiteY2" fmla="*/ 302621 h 302621"/>
                <a:gd name="connsiteX3" fmla="*/ 0 w 10129"/>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29" h="302621">
                  <a:moveTo>
                    <a:pt x="0" y="0"/>
                  </a:moveTo>
                  <a:lnTo>
                    <a:pt x="10129" y="0"/>
                  </a:lnTo>
                  <a:lnTo>
                    <a:pt x="10129" y="302621"/>
                  </a:lnTo>
                  <a:lnTo>
                    <a:pt x="0" y="302621"/>
                  </a:lnTo>
                  <a:close/>
                </a:path>
              </a:pathLst>
            </a:custGeom>
            <a:grpFill/>
            <a:ln w="25418" cap="flat">
              <a:noFill/>
              <a:prstDash val="solid"/>
              <a:miter/>
            </a:ln>
          </p:spPr>
          <p:txBody>
            <a:bodyPr rtlCol="0" anchor="ctr"/>
            <a:lstStyle/>
            <a:p>
              <a:endParaRPr lang="en-US"/>
            </a:p>
          </p:txBody>
        </p:sp>
        <p:sp>
          <p:nvSpPr>
            <p:cNvPr id="1689" name="Freeform: Shape 1688">
              <a:extLst>
                <a:ext uri="{FF2B5EF4-FFF2-40B4-BE49-F238E27FC236}">
                  <a16:creationId xmlns:a16="http://schemas.microsoft.com/office/drawing/2014/main" id="{9D241280-B345-B151-0A90-DBA1EAC6A14D}"/>
                </a:ext>
              </a:extLst>
            </p:cNvPr>
            <p:cNvSpPr/>
            <p:nvPr>
              <p:custDataLst>
                <p:tags r:id="rId101"/>
              </p:custDataLst>
            </p:nvPr>
          </p:nvSpPr>
          <p:spPr>
            <a:xfrm>
              <a:off x="10127777" y="4545872"/>
              <a:ext cx="105089" cy="173502"/>
            </a:xfrm>
            <a:custGeom>
              <a:avLst/>
              <a:gdLst>
                <a:gd name="connsiteX0" fmla="*/ 63099 w 105089"/>
                <a:gd name="connsiteY0" fmla="*/ 79272 h 173502"/>
                <a:gd name="connsiteX1" fmla="*/ 98551 w 105089"/>
                <a:gd name="connsiteY1" fmla="*/ 34887 h 173502"/>
                <a:gd name="connsiteX2" fmla="*/ 51957 w 105089"/>
                <a:gd name="connsiteY2" fmla="*/ 86 h 173502"/>
                <a:gd name="connsiteX3" fmla="*/ 7135 w 105089"/>
                <a:gd name="connsiteY3" fmla="*/ 34383 h 173502"/>
                <a:gd name="connsiteX4" fmla="*/ 20050 w 105089"/>
                <a:gd name="connsiteY4" fmla="*/ 47497 h 173502"/>
                <a:gd name="connsiteX5" fmla="*/ 32965 w 105089"/>
                <a:gd name="connsiteY5" fmla="*/ 34635 h 173502"/>
                <a:gd name="connsiteX6" fmla="*/ 17264 w 105089"/>
                <a:gd name="connsiteY6" fmla="*/ 22026 h 173502"/>
                <a:gd name="connsiteX7" fmla="*/ 50944 w 105089"/>
                <a:gd name="connsiteY7" fmla="*/ 6390 h 173502"/>
                <a:gd name="connsiteX8" fmla="*/ 75254 w 105089"/>
                <a:gd name="connsiteY8" fmla="*/ 34635 h 173502"/>
                <a:gd name="connsiteX9" fmla="*/ 68163 w 105089"/>
                <a:gd name="connsiteY9" fmla="*/ 63384 h 173502"/>
                <a:gd name="connsiteX10" fmla="*/ 45626 w 105089"/>
                <a:gd name="connsiteY10" fmla="*/ 76498 h 173502"/>
                <a:gd name="connsiteX11" fmla="*/ 35750 w 105089"/>
                <a:gd name="connsiteY11" fmla="*/ 77254 h 173502"/>
                <a:gd name="connsiteX12" fmla="*/ 31952 w 105089"/>
                <a:gd name="connsiteY12" fmla="*/ 80281 h 173502"/>
                <a:gd name="connsiteX13" fmla="*/ 38029 w 105089"/>
                <a:gd name="connsiteY13" fmla="*/ 83055 h 173502"/>
                <a:gd name="connsiteX14" fmla="*/ 49171 w 105089"/>
                <a:gd name="connsiteY14" fmla="*/ 83055 h 173502"/>
                <a:gd name="connsiteX15" fmla="*/ 79305 w 105089"/>
                <a:gd name="connsiteY15" fmla="*/ 124917 h 173502"/>
                <a:gd name="connsiteX16" fmla="*/ 50691 w 105089"/>
                <a:gd name="connsiteY16" fmla="*/ 166528 h 173502"/>
                <a:gd name="connsiteX17" fmla="*/ 11947 w 105089"/>
                <a:gd name="connsiteY17" fmla="*/ 147362 h 173502"/>
                <a:gd name="connsiteX18" fmla="*/ 28660 w 105089"/>
                <a:gd name="connsiteY18" fmla="*/ 133491 h 173502"/>
                <a:gd name="connsiteX19" fmla="*/ 14479 w 105089"/>
                <a:gd name="connsiteY19" fmla="*/ 119369 h 173502"/>
                <a:gd name="connsiteX20" fmla="*/ 298 w 105089"/>
                <a:gd name="connsiteY20" fmla="*/ 133996 h 173502"/>
                <a:gd name="connsiteX21" fmla="*/ 51450 w 105089"/>
                <a:gd name="connsiteY21" fmla="*/ 173589 h 173502"/>
                <a:gd name="connsiteX22" fmla="*/ 105388 w 105089"/>
                <a:gd name="connsiteY22" fmla="*/ 124917 h 173502"/>
                <a:gd name="connsiteX23" fmla="*/ 63099 w 105089"/>
                <a:gd name="connsiteY23" fmla="*/ 79272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089" h="173502">
                  <a:moveTo>
                    <a:pt x="63099" y="79272"/>
                  </a:moveTo>
                  <a:cubicBezTo>
                    <a:pt x="83864" y="72463"/>
                    <a:pt x="98551" y="54810"/>
                    <a:pt x="98551" y="34887"/>
                  </a:cubicBezTo>
                  <a:cubicBezTo>
                    <a:pt x="98551" y="14208"/>
                    <a:pt x="76267" y="86"/>
                    <a:pt x="51957" y="86"/>
                  </a:cubicBezTo>
                  <a:cubicBezTo>
                    <a:pt x="26381" y="86"/>
                    <a:pt x="7135" y="15217"/>
                    <a:pt x="7135" y="34383"/>
                  </a:cubicBezTo>
                  <a:cubicBezTo>
                    <a:pt x="7135" y="42705"/>
                    <a:pt x="12706" y="47497"/>
                    <a:pt x="20050" y="47497"/>
                  </a:cubicBezTo>
                  <a:cubicBezTo>
                    <a:pt x="27900" y="47497"/>
                    <a:pt x="32965" y="41948"/>
                    <a:pt x="32965" y="34635"/>
                  </a:cubicBezTo>
                  <a:cubicBezTo>
                    <a:pt x="32965" y="22026"/>
                    <a:pt x="21063" y="22026"/>
                    <a:pt x="17264" y="22026"/>
                  </a:cubicBezTo>
                  <a:cubicBezTo>
                    <a:pt x="25115" y="9669"/>
                    <a:pt x="41828" y="6390"/>
                    <a:pt x="50944" y="6390"/>
                  </a:cubicBezTo>
                  <a:cubicBezTo>
                    <a:pt x="61326" y="6390"/>
                    <a:pt x="75254" y="11939"/>
                    <a:pt x="75254" y="34635"/>
                  </a:cubicBezTo>
                  <a:cubicBezTo>
                    <a:pt x="75254" y="37661"/>
                    <a:pt x="74747" y="52288"/>
                    <a:pt x="68163" y="63384"/>
                  </a:cubicBezTo>
                  <a:cubicBezTo>
                    <a:pt x="60567" y="75489"/>
                    <a:pt x="51957" y="76246"/>
                    <a:pt x="45626" y="76498"/>
                  </a:cubicBezTo>
                  <a:cubicBezTo>
                    <a:pt x="43600" y="76750"/>
                    <a:pt x="37523" y="77254"/>
                    <a:pt x="35750" y="77254"/>
                  </a:cubicBezTo>
                  <a:cubicBezTo>
                    <a:pt x="33724" y="77506"/>
                    <a:pt x="31952" y="77759"/>
                    <a:pt x="31952" y="80281"/>
                  </a:cubicBezTo>
                  <a:cubicBezTo>
                    <a:pt x="31952" y="83055"/>
                    <a:pt x="33724" y="83055"/>
                    <a:pt x="38029" y="83055"/>
                  </a:cubicBezTo>
                  <a:lnTo>
                    <a:pt x="49171" y="83055"/>
                  </a:lnTo>
                  <a:cubicBezTo>
                    <a:pt x="69936" y="83055"/>
                    <a:pt x="79305" y="100203"/>
                    <a:pt x="79305" y="124917"/>
                  </a:cubicBezTo>
                  <a:cubicBezTo>
                    <a:pt x="79305" y="159214"/>
                    <a:pt x="61833" y="166528"/>
                    <a:pt x="50691" y="166528"/>
                  </a:cubicBezTo>
                  <a:cubicBezTo>
                    <a:pt x="39802" y="166528"/>
                    <a:pt x="20810" y="162240"/>
                    <a:pt x="11947" y="147362"/>
                  </a:cubicBezTo>
                  <a:cubicBezTo>
                    <a:pt x="20810" y="148623"/>
                    <a:pt x="28660" y="143074"/>
                    <a:pt x="28660" y="133491"/>
                  </a:cubicBezTo>
                  <a:cubicBezTo>
                    <a:pt x="28660" y="124413"/>
                    <a:pt x="21823" y="119369"/>
                    <a:pt x="14479" y="119369"/>
                  </a:cubicBezTo>
                  <a:cubicBezTo>
                    <a:pt x="8401" y="119369"/>
                    <a:pt x="298" y="122900"/>
                    <a:pt x="298" y="133996"/>
                  </a:cubicBezTo>
                  <a:cubicBezTo>
                    <a:pt x="298" y="156945"/>
                    <a:pt x="23848" y="173589"/>
                    <a:pt x="51450" y="173589"/>
                  </a:cubicBezTo>
                  <a:cubicBezTo>
                    <a:pt x="82344" y="173589"/>
                    <a:pt x="105388" y="150640"/>
                    <a:pt x="105388" y="124917"/>
                  </a:cubicBezTo>
                  <a:cubicBezTo>
                    <a:pt x="105388" y="104238"/>
                    <a:pt x="89435" y="84568"/>
                    <a:pt x="63099" y="79272"/>
                  </a:cubicBezTo>
                  <a:close/>
                </a:path>
              </a:pathLst>
            </a:custGeom>
            <a:grpFill/>
            <a:ln w="25418" cap="flat">
              <a:noFill/>
              <a:prstDash val="solid"/>
              <a:miter/>
            </a:ln>
          </p:spPr>
          <p:txBody>
            <a:bodyPr rtlCol="0" anchor="ctr"/>
            <a:lstStyle/>
            <a:p>
              <a:endParaRPr lang="en-US"/>
            </a:p>
          </p:txBody>
        </p:sp>
        <p:sp>
          <p:nvSpPr>
            <p:cNvPr id="1690" name="Freeform: Shape 1689">
              <a:extLst>
                <a:ext uri="{FF2B5EF4-FFF2-40B4-BE49-F238E27FC236}">
                  <a16:creationId xmlns:a16="http://schemas.microsoft.com/office/drawing/2014/main" id="{F382E34A-CFE5-3F9E-115D-CA8DFDFC8471}"/>
                </a:ext>
              </a:extLst>
            </p:cNvPr>
            <p:cNvSpPr/>
            <p:nvPr>
              <p:custDataLst>
                <p:tags r:id="rId102"/>
              </p:custDataLst>
            </p:nvPr>
          </p:nvSpPr>
          <p:spPr>
            <a:xfrm>
              <a:off x="10256418" y="4545872"/>
              <a:ext cx="101038" cy="167954"/>
            </a:xfrm>
            <a:custGeom>
              <a:avLst/>
              <a:gdLst>
                <a:gd name="connsiteX0" fmla="*/ 19802 w 101038"/>
                <a:gd name="connsiteY0" fmla="*/ 148623 h 167954"/>
                <a:gd name="connsiteX1" fmla="*/ 46644 w 101038"/>
                <a:gd name="connsiteY1" fmla="*/ 122648 h 167954"/>
                <a:gd name="connsiteX2" fmla="*/ 101341 w 101038"/>
                <a:gd name="connsiteY2" fmla="*/ 49010 h 167954"/>
                <a:gd name="connsiteX3" fmla="*/ 47657 w 101038"/>
                <a:gd name="connsiteY3" fmla="*/ 86 h 167954"/>
                <a:gd name="connsiteX4" fmla="*/ 303 w 101038"/>
                <a:gd name="connsiteY4" fmla="*/ 45731 h 167954"/>
                <a:gd name="connsiteX5" fmla="*/ 13724 w 101038"/>
                <a:gd name="connsiteY5" fmla="*/ 59854 h 167954"/>
                <a:gd name="connsiteX6" fmla="*/ 26892 w 101038"/>
                <a:gd name="connsiteY6" fmla="*/ 46488 h 167954"/>
                <a:gd name="connsiteX7" fmla="*/ 13471 w 101038"/>
                <a:gd name="connsiteY7" fmla="*/ 33374 h 167954"/>
                <a:gd name="connsiteX8" fmla="*/ 10179 w 101038"/>
                <a:gd name="connsiteY8" fmla="*/ 33626 h 167954"/>
                <a:gd name="connsiteX9" fmla="*/ 44365 w 101038"/>
                <a:gd name="connsiteY9" fmla="*/ 7904 h 167954"/>
                <a:gd name="connsiteX10" fmla="*/ 78298 w 101038"/>
                <a:gd name="connsiteY10" fmla="*/ 49010 h 167954"/>
                <a:gd name="connsiteX11" fmla="*/ 51709 w 101038"/>
                <a:gd name="connsiteY11" fmla="*/ 104742 h 167954"/>
                <a:gd name="connsiteX12" fmla="*/ 3089 w 101038"/>
                <a:gd name="connsiteY12" fmla="*/ 158710 h 167954"/>
                <a:gd name="connsiteX13" fmla="*/ 303 w 101038"/>
                <a:gd name="connsiteY13" fmla="*/ 168041 h 167954"/>
                <a:gd name="connsiteX14" fmla="*/ 94251 w 101038"/>
                <a:gd name="connsiteY14" fmla="*/ 168041 h 167954"/>
                <a:gd name="connsiteX15" fmla="*/ 101341 w 101038"/>
                <a:gd name="connsiteY15" fmla="*/ 124161 h 167954"/>
                <a:gd name="connsiteX16" fmla="*/ 95011 w 101038"/>
                <a:gd name="connsiteY16" fmla="*/ 124161 h 167954"/>
                <a:gd name="connsiteX17" fmla="*/ 89440 w 101038"/>
                <a:gd name="connsiteY17" fmla="*/ 146605 h 167954"/>
                <a:gd name="connsiteX18" fmla="*/ 65383 w 101038"/>
                <a:gd name="connsiteY18" fmla="*/ 148623 h 167954"/>
                <a:gd name="connsiteX19" fmla="*/ 19802 w 101038"/>
                <a:gd name="connsiteY19" fmla="*/ 148623 h 16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038" h="167954">
                  <a:moveTo>
                    <a:pt x="19802" y="148623"/>
                  </a:moveTo>
                  <a:lnTo>
                    <a:pt x="46644" y="122648"/>
                  </a:lnTo>
                  <a:cubicBezTo>
                    <a:pt x="86148" y="87846"/>
                    <a:pt x="101341" y="74228"/>
                    <a:pt x="101341" y="49010"/>
                  </a:cubicBezTo>
                  <a:cubicBezTo>
                    <a:pt x="101341" y="20261"/>
                    <a:pt x="78551" y="86"/>
                    <a:pt x="47657" y="86"/>
                  </a:cubicBezTo>
                  <a:cubicBezTo>
                    <a:pt x="19042" y="86"/>
                    <a:pt x="303" y="23287"/>
                    <a:pt x="303" y="45731"/>
                  </a:cubicBezTo>
                  <a:cubicBezTo>
                    <a:pt x="303" y="59854"/>
                    <a:pt x="12965" y="59854"/>
                    <a:pt x="13724" y="59854"/>
                  </a:cubicBezTo>
                  <a:cubicBezTo>
                    <a:pt x="18029" y="59854"/>
                    <a:pt x="26892" y="56827"/>
                    <a:pt x="26892" y="46488"/>
                  </a:cubicBezTo>
                  <a:cubicBezTo>
                    <a:pt x="26892" y="39931"/>
                    <a:pt x="22334" y="33374"/>
                    <a:pt x="13471" y="33374"/>
                  </a:cubicBezTo>
                  <a:cubicBezTo>
                    <a:pt x="11445" y="33374"/>
                    <a:pt x="10939" y="33374"/>
                    <a:pt x="10179" y="33626"/>
                  </a:cubicBezTo>
                  <a:cubicBezTo>
                    <a:pt x="16003" y="17234"/>
                    <a:pt x="29678" y="7904"/>
                    <a:pt x="44365" y="7904"/>
                  </a:cubicBezTo>
                  <a:cubicBezTo>
                    <a:pt x="67409" y="7904"/>
                    <a:pt x="78298" y="28331"/>
                    <a:pt x="78298" y="49010"/>
                  </a:cubicBezTo>
                  <a:cubicBezTo>
                    <a:pt x="78298" y="69184"/>
                    <a:pt x="65636" y="89107"/>
                    <a:pt x="51709" y="104742"/>
                  </a:cubicBezTo>
                  <a:lnTo>
                    <a:pt x="3089" y="158710"/>
                  </a:lnTo>
                  <a:cubicBezTo>
                    <a:pt x="303" y="161484"/>
                    <a:pt x="303" y="161988"/>
                    <a:pt x="303" y="168041"/>
                  </a:cubicBezTo>
                  <a:lnTo>
                    <a:pt x="94251" y="168041"/>
                  </a:lnTo>
                  <a:lnTo>
                    <a:pt x="101341" y="124161"/>
                  </a:lnTo>
                  <a:lnTo>
                    <a:pt x="95011" y="124161"/>
                  </a:lnTo>
                  <a:cubicBezTo>
                    <a:pt x="93744" y="131726"/>
                    <a:pt x="91972" y="142822"/>
                    <a:pt x="89440" y="146605"/>
                  </a:cubicBezTo>
                  <a:cubicBezTo>
                    <a:pt x="87667" y="148623"/>
                    <a:pt x="70954" y="148623"/>
                    <a:pt x="65383" y="148623"/>
                  </a:cubicBezTo>
                  <a:lnTo>
                    <a:pt x="19802" y="148623"/>
                  </a:lnTo>
                  <a:close/>
                </a:path>
              </a:pathLst>
            </a:custGeom>
            <a:grpFill/>
            <a:ln w="25418" cap="flat">
              <a:noFill/>
              <a:prstDash val="solid"/>
              <a:miter/>
            </a:ln>
          </p:spPr>
          <p:txBody>
            <a:bodyPr rtlCol="0" anchor="ctr"/>
            <a:lstStyle/>
            <a:p>
              <a:endParaRPr lang="en-US"/>
            </a:p>
          </p:txBody>
        </p:sp>
        <p:sp>
          <p:nvSpPr>
            <p:cNvPr id="1691" name="Freeform: Shape 1690">
              <a:extLst>
                <a:ext uri="{FF2B5EF4-FFF2-40B4-BE49-F238E27FC236}">
                  <a16:creationId xmlns:a16="http://schemas.microsoft.com/office/drawing/2014/main" id="{0EB3BEB7-299B-676D-DE34-C3CBEB824801}"/>
                </a:ext>
              </a:extLst>
            </p:cNvPr>
            <p:cNvSpPr/>
            <p:nvPr>
              <p:custDataLst>
                <p:tags r:id="rId103"/>
              </p:custDataLst>
            </p:nvPr>
          </p:nvSpPr>
          <p:spPr>
            <a:xfrm>
              <a:off x="10392149" y="4687096"/>
              <a:ext cx="26842" cy="26731"/>
            </a:xfrm>
            <a:custGeom>
              <a:avLst/>
              <a:gdLst>
                <a:gd name="connsiteX0" fmla="*/ 27150 w 26842"/>
                <a:gd name="connsiteY0" fmla="*/ 13452 h 26731"/>
                <a:gd name="connsiteX1" fmla="*/ 13729 w 26842"/>
                <a:gd name="connsiteY1" fmla="*/ 86 h 26731"/>
                <a:gd name="connsiteX2" fmla="*/ 308 w 26842"/>
                <a:gd name="connsiteY2" fmla="*/ 13452 h 26731"/>
                <a:gd name="connsiteX3" fmla="*/ 13729 w 26842"/>
                <a:gd name="connsiteY3" fmla="*/ 26817 h 26731"/>
                <a:gd name="connsiteX4" fmla="*/ 27150 w 26842"/>
                <a:gd name="connsiteY4" fmla="*/ 13452 h 26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42" h="26731">
                  <a:moveTo>
                    <a:pt x="27150" y="13452"/>
                  </a:moveTo>
                  <a:cubicBezTo>
                    <a:pt x="27150" y="6138"/>
                    <a:pt x="21073" y="86"/>
                    <a:pt x="13729" y="86"/>
                  </a:cubicBezTo>
                  <a:cubicBezTo>
                    <a:pt x="6386" y="86"/>
                    <a:pt x="308" y="6138"/>
                    <a:pt x="308" y="13452"/>
                  </a:cubicBezTo>
                  <a:cubicBezTo>
                    <a:pt x="308" y="20765"/>
                    <a:pt x="6386" y="26817"/>
                    <a:pt x="13729" y="26817"/>
                  </a:cubicBezTo>
                  <a:cubicBezTo>
                    <a:pt x="21073" y="26817"/>
                    <a:pt x="27150" y="20765"/>
                    <a:pt x="27150" y="13452"/>
                  </a:cubicBezTo>
                  <a:close/>
                </a:path>
              </a:pathLst>
            </a:custGeom>
            <a:grpFill/>
            <a:ln w="25418" cap="flat">
              <a:noFill/>
              <a:prstDash val="solid"/>
              <a:miter/>
            </a:ln>
          </p:spPr>
          <p:txBody>
            <a:bodyPr rtlCol="0" anchor="ctr"/>
            <a:lstStyle/>
            <a:p>
              <a:endParaRPr lang="en-US"/>
            </a:p>
          </p:txBody>
        </p:sp>
        <p:sp>
          <p:nvSpPr>
            <p:cNvPr id="1692" name="Freeform: Shape 1691">
              <a:extLst>
                <a:ext uri="{FF2B5EF4-FFF2-40B4-BE49-F238E27FC236}">
                  <a16:creationId xmlns:a16="http://schemas.microsoft.com/office/drawing/2014/main" id="{641EFAA6-8389-FAE4-7EDB-7436823F855D}"/>
                </a:ext>
              </a:extLst>
            </p:cNvPr>
            <p:cNvSpPr/>
            <p:nvPr>
              <p:custDataLst>
                <p:tags r:id="rId104"/>
              </p:custDataLst>
            </p:nvPr>
          </p:nvSpPr>
          <p:spPr>
            <a:xfrm>
              <a:off x="10451349" y="4545872"/>
              <a:ext cx="105089" cy="173502"/>
            </a:xfrm>
            <a:custGeom>
              <a:avLst/>
              <a:gdLst>
                <a:gd name="connsiteX0" fmla="*/ 82610 w 105089"/>
                <a:gd name="connsiteY0" fmla="*/ 87846 h 173502"/>
                <a:gd name="connsiteX1" fmla="*/ 82610 w 105089"/>
                <a:gd name="connsiteY1" fmla="*/ 95916 h 173502"/>
                <a:gd name="connsiteX2" fmla="*/ 41587 w 105089"/>
                <a:gd name="connsiteY2" fmla="*/ 166528 h 173502"/>
                <a:gd name="connsiteX3" fmla="*/ 16771 w 105089"/>
                <a:gd name="connsiteY3" fmla="*/ 157449 h 173502"/>
                <a:gd name="connsiteX4" fmla="*/ 29939 w 105089"/>
                <a:gd name="connsiteY4" fmla="*/ 145848 h 173502"/>
                <a:gd name="connsiteX5" fmla="*/ 18290 w 105089"/>
                <a:gd name="connsiteY5" fmla="*/ 134248 h 173502"/>
                <a:gd name="connsiteX6" fmla="*/ 6642 w 105089"/>
                <a:gd name="connsiteY6" fmla="*/ 146353 h 173502"/>
                <a:gd name="connsiteX7" fmla="*/ 41840 w 105089"/>
                <a:gd name="connsiteY7" fmla="*/ 173589 h 173502"/>
                <a:gd name="connsiteX8" fmla="*/ 105401 w 105089"/>
                <a:gd name="connsiteY8" fmla="*/ 85072 h 173502"/>
                <a:gd name="connsiteX9" fmla="*/ 53742 w 105089"/>
                <a:gd name="connsiteY9" fmla="*/ 86 h 173502"/>
                <a:gd name="connsiteX10" fmla="*/ 16517 w 105089"/>
                <a:gd name="connsiteY10" fmla="*/ 15973 h 173502"/>
                <a:gd name="connsiteX11" fmla="*/ 311 w 105089"/>
                <a:gd name="connsiteY11" fmla="*/ 56827 h 173502"/>
                <a:gd name="connsiteX12" fmla="*/ 50957 w 105089"/>
                <a:gd name="connsiteY12" fmla="*/ 113064 h 173502"/>
                <a:gd name="connsiteX13" fmla="*/ 82610 w 105089"/>
                <a:gd name="connsiteY13" fmla="*/ 87846 h 173502"/>
                <a:gd name="connsiteX14" fmla="*/ 51210 w 105089"/>
                <a:gd name="connsiteY14" fmla="*/ 107264 h 173502"/>
                <a:gd name="connsiteX15" fmla="*/ 27660 w 105089"/>
                <a:gd name="connsiteY15" fmla="*/ 91377 h 173502"/>
                <a:gd name="connsiteX16" fmla="*/ 23101 w 105089"/>
                <a:gd name="connsiteY16" fmla="*/ 57080 h 173502"/>
                <a:gd name="connsiteX17" fmla="*/ 28419 w 105089"/>
                <a:gd name="connsiteY17" fmla="*/ 22278 h 173502"/>
                <a:gd name="connsiteX18" fmla="*/ 53742 w 105089"/>
                <a:gd name="connsiteY18" fmla="*/ 6390 h 173502"/>
                <a:gd name="connsiteX19" fmla="*/ 78052 w 105089"/>
                <a:gd name="connsiteY19" fmla="*/ 26313 h 173502"/>
                <a:gd name="connsiteX20" fmla="*/ 82104 w 105089"/>
                <a:gd name="connsiteY20" fmla="*/ 61871 h 173502"/>
                <a:gd name="connsiteX21" fmla="*/ 51210 w 105089"/>
                <a:gd name="connsiteY21" fmla="*/ 107264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5089" h="173502">
                  <a:moveTo>
                    <a:pt x="82610" y="87846"/>
                  </a:moveTo>
                  <a:lnTo>
                    <a:pt x="82610" y="95916"/>
                  </a:lnTo>
                  <a:cubicBezTo>
                    <a:pt x="82610" y="154927"/>
                    <a:pt x="56274" y="166528"/>
                    <a:pt x="41587" y="166528"/>
                  </a:cubicBezTo>
                  <a:cubicBezTo>
                    <a:pt x="37282" y="166528"/>
                    <a:pt x="23608" y="166023"/>
                    <a:pt x="16771" y="157449"/>
                  </a:cubicBezTo>
                  <a:cubicBezTo>
                    <a:pt x="27913" y="157449"/>
                    <a:pt x="29939" y="150136"/>
                    <a:pt x="29939" y="145848"/>
                  </a:cubicBezTo>
                  <a:cubicBezTo>
                    <a:pt x="29939" y="138031"/>
                    <a:pt x="23861" y="134248"/>
                    <a:pt x="18290" y="134248"/>
                  </a:cubicBezTo>
                  <a:cubicBezTo>
                    <a:pt x="14238" y="134248"/>
                    <a:pt x="6642" y="136518"/>
                    <a:pt x="6642" y="146353"/>
                  </a:cubicBezTo>
                  <a:cubicBezTo>
                    <a:pt x="6642" y="163249"/>
                    <a:pt x="20316" y="173589"/>
                    <a:pt x="41840" y="173589"/>
                  </a:cubicBezTo>
                  <a:cubicBezTo>
                    <a:pt x="74507" y="173589"/>
                    <a:pt x="105401" y="139292"/>
                    <a:pt x="105401" y="85072"/>
                  </a:cubicBezTo>
                  <a:cubicBezTo>
                    <a:pt x="105401" y="17234"/>
                    <a:pt x="76279" y="86"/>
                    <a:pt x="53742" y="86"/>
                  </a:cubicBezTo>
                  <a:cubicBezTo>
                    <a:pt x="39815" y="86"/>
                    <a:pt x="27406" y="4625"/>
                    <a:pt x="16517" y="15973"/>
                  </a:cubicBezTo>
                  <a:cubicBezTo>
                    <a:pt x="6135" y="27322"/>
                    <a:pt x="311" y="37914"/>
                    <a:pt x="311" y="56827"/>
                  </a:cubicBezTo>
                  <a:cubicBezTo>
                    <a:pt x="311" y="88350"/>
                    <a:pt x="22595" y="113064"/>
                    <a:pt x="50957" y="113064"/>
                  </a:cubicBezTo>
                  <a:cubicBezTo>
                    <a:pt x="66404" y="113064"/>
                    <a:pt x="76786" y="102473"/>
                    <a:pt x="82610" y="87846"/>
                  </a:cubicBezTo>
                  <a:close/>
                  <a:moveTo>
                    <a:pt x="51210" y="107264"/>
                  </a:moveTo>
                  <a:cubicBezTo>
                    <a:pt x="47158" y="107264"/>
                    <a:pt x="35510" y="107264"/>
                    <a:pt x="27660" y="91377"/>
                  </a:cubicBezTo>
                  <a:cubicBezTo>
                    <a:pt x="23101" y="82046"/>
                    <a:pt x="23101" y="69437"/>
                    <a:pt x="23101" y="57080"/>
                  </a:cubicBezTo>
                  <a:cubicBezTo>
                    <a:pt x="23101" y="43462"/>
                    <a:pt x="23101" y="31609"/>
                    <a:pt x="28419" y="22278"/>
                  </a:cubicBezTo>
                  <a:cubicBezTo>
                    <a:pt x="35256" y="9669"/>
                    <a:pt x="44879" y="6390"/>
                    <a:pt x="53742" y="6390"/>
                  </a:cubicBezTo>
                  <a:cubicBezTo>
                    <a:pt x="65391" y="6390"/>
                    <a:pt x="73747" y="14965"/>
                    <a:pt x="78052" y="26313"/>
                  </a:cubicBezTo>
                  <a:cubicBezTo>
                    <a:pt x="81091" y="34383"/>
                    <a:pt x="82104" y="50271"/>
                    <a:pt x="82104" y="61871"/>
                  </a:cubicBezTo>
                  <a:cubicBezTo>
                    <a:pt x="82104" y="82802"/>
                    <a:pt x="73494" y="107264"/>
                    <a:pt x="51210" y="107264"/>
                  </a:cubicBezTo>
                  <a:close/>
                </a:path>
              </a:pathLst>
            </a:custGeom>
            <a:grpFill/>
            <a:ln w="25418" cap="flat">
              <a:noFill/>
              <a:prstDash val="solid"/>
              <a:miter/>
            </a:ln>
          </p:spPr>
          <p:txBody>
            <a:bodyPr rtlCol="0" anchor="ctr"/>
            <a:lstStyle/>
            <a:p>
              <a:endParaRPr lang="en-US"/>
            </a:p>
          </p:txBody>
        </p:sp>
        <p:sp>
          <p:nvSpPr>
            <p:cNvPr id="1693" name="Freeform: Shape 1692">
              <a:extLst>
                <a:ext uri="{FF2B5EF4-FFF2-40B4-BE49-F238E27FC236}">
                  <a16:creationId xmlns:a16="http://schemas.microsoft.com/office/drawing/2014/main" id="{26C4E4F9-BC91-CC8A-0DF6-2C5B4262F37A}"/>
                </a:ext>
              </a:extLst>
            </p:cNvPr>
            <p:cNvSpPr/>
            <p:nvPr>
              <p:custDataLst>
                <p:tags r:id="rId105"/>
              </p:custDataLst>
            </p:nvPr>
          </p:nvSpPr>
          <p:spPr>
            <a:xfrm>
              <a:off x="10589865" y="4545872"/>
              <a:ext cx="83565" cy="167954"/>
            </a:xfrm>
            <a:custGeom>
              <a:avLst/>
              <a:gdLst>
                <a:gd name="connsiteX0" fmla="*/ 52228 w 83565"/>
                <a:gd name="connsiteY0" fmla="*/ 6643 h 167954"/>
                <a:gd name="connsiteX1" fmla="*/ 46403 w 83565"/>
                <a:gd name="connsiteY1" fmla="*/ 86 h 167954"/>
                <a:gd name="connsiteX2" fmla="*/ 316 w 83565"/>
                <a:gd name="connsiteY2" fmla="*/ 16226 h 167954"/>
                <a:gd name="connsiteX3" fmla="*/ 316 w 83565"/>
                <a:gd name="connsiteY3" fmla="*/ 24043 h 167954"/>
                <a:gd name="connsiteX4" fmla="*/ 33489 w 83565"/>
                <a:gd name="connsiteY4" fmla="*/ 17487 h 167954"/>
                <a:gd name="connsiteX5" fmla="*/ 33489 w 83565"/>
                <a:gd name="connsiteY5" fmla="*/ 148118 h 167954"/>
                <a:gd name="connsiteX6" fmla="*/ 9938 w 83565"/>
                <a:gd name="connsiteY6" fmla="*/ 160223 h 167954"/>
                <a:gd name="connsiteX7" fmla="*/ 1835 w 83565"/>
                <a:gd name="connsiteY7" fmla="*/ 160223 h 167954"/>
                <a:gd name="connsiteX8" fmla="*/ 1835 w 83565"/>
                <a:gd name="connsiteY8" fmla="*/ 168041 h 167954"/>
                <a:gd name="connsiteX9" fmla="*/ 42858 w 83565"/>
                <a:gd name="connsiteY9" fmla="*/ 167284 h 167954"/>
                <a:gd name="connsiteX10" fmla="*/ 83881 w 83565"/>
                <a:gd name="connsiteY10" fmla="*/ 168041 h 167954"/>
                <a:gd name="connsiteX11" fmla="*/ 83881 w 83565"/>
                <a:gd name="connsiteY11" fmla="*/ 160223 h 167954"/>
                <a:gd name="connsiteX12" fmla="*/ 75778 w 83565"/>
                <a:gd name="connsiteY12" fmla="*/ 160223 h 167954"/>
                <a:gd name="connsiteX13" fmla="*/ 52228 w 83565"/>
                <a:gd name="connsiteY13" fmla="*/ 148118 h 167954"/>
                <a:gd name="connsiteX14" fmla="*/ 52228 w 83565"/>
                <a:gd name="connsiteY14" fmla="*/ 6643 h 16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565" h="167954">
                  <a:moveTo>
                    <a:pt x="52228" y="6643"/>
                  </a:moveTo>
                  <a:cubicBezTo>
                    <a:pt x="52228" y="590"/>
                    <a:pt x="52228" y="86"/>
                    <a:pt x="46403" y="86"/>
                  </a:cubicBezTo>
                  <a:cubicBezTo>
                    <a:pt x="30703" y="16226"/>
                    <a:pt x="8419" y="16226"/>
                    <a:pt x="316" y="16226"/>
                  </a:cubicBezTo>
                  <a:lnTo>
                    <a:pt x="316" y="24043"/>
                  </a:lnTo>
                  <a:cubicBezTo>
                    <a:pt x="5380" y="24043"/>
                    <a:pt x="20321" y="24043"/>
                    <a:pt x="33489" y="17487"/>
                  </a:cubicBezTo>
                  <a:lnTo>
                    <a:pt x="33489" y="148118"/>
                  </a:lnTo>
                  <a:cubicBezTo>
                    <a:pt x="33489" y="157197"/>
                    <a:pt x="32729" y="160223"/>
                    <a:pt x="9938" y="160223"/>
                  </a:cubicBezTo>
                  <a:lnTo>
                    <a:pt x="1835" y="160223"/>
                  </a:lnTo>
                  <a:lnTo>
                    <a:pt x="1835" y="168041"/>
                  </a:lnTo>
                  <a:cubicBezTo>
                    <a:pt x="10698" y="167284"/>
                    <a:pt x="32729" y="167284"/>
                    <a:pt x="42858" y="167284"/>
                  </a:cubicBezTo>
                  <a:cubicBezTo>
                    <a:pt x="52987" y="167284"/>
                    <a:pt x="75018" y="167284"/>
                    <a:pt x="83881" y="168041"/>
                  </a:cubicBezTo>
                  <a:lnTo>
                    <a:pt x="83881" y="160223"/>
                  </a:lnTo>
                  <a:lnTo>
                    <a:pt x="75778" y="160223"/>
                  </a:lnTo>
                  <a:cubicBezTo>
                    <a:pt x="52987" y="160223"/>
                    <a:pt x="52228" y="157449"/>
                    <a:pt x="52228" y="148118"/>
                  </a:cubicBezTo>
                  <a:lnTo>
                    <a:pt x="52228" y="6643"/>
                  </a:lnTo>
                  <a:close/>
                </a:path>
              </a:pathLst>
            </a:custGeom>
            <a:grpFill/>
            <a:ln w="25418" cap="flat">
              <a:noFill/>
              <a:prstDash val="solid"/>
              <a:miter/>
            </a:ln>
          </p:spPr>
          <p:txBody>
            <a:bodyPr rtlCol="0" anchor="ctr"/>
            <a:lstStyle/>
            <a:p>
              <a:endParaRPr lang="en-US"/>
            </a:p>
          </p:txBody>
        </p:sp>
        <p:sp>
          <p:nvSpPr>
            <p:cNvPr id="1694" name="Freeform: Shape 1693">
              <a:extLst>
                <a:ext uri="{FF2B5EF4-FFF2-40B4-BE49-F238E27FC236}">
                  <a16:creationId xmlns:a16="http://schemas.microsoft.com/office/drawing/2014/main" id="{11256DD3-A285-A1EC-9EE8-6BF11D5870F4}"/>
                </a:ext>
              </a:extLst>
            </p:cNvPr>
            <p:cNvSpPr/>
            <p:nvPr>
              <p:custDataLst>
                <p:tags r:id="rId106"/>
              </p:custDataLst>
            </p:nvPr>
          </p:nvSpPr>
          <p:spPr>
            <a:xfrm>
              <a:off x="10792533" y="4524689"/>
              <a:ext cx="182324" cy="203260"/>
            </a:xfrm>
            <a:custGeom>
              <a:avLst/>
              <a:gdLst>
                <a:gd name="connsiteX0" fmla="*/ 159605 w 182324"/>
                <a:gd name="connsiteY0" fmla="*/ 9669 h 203260"/>
                <a:gd name="connsiteX1" fmla="*/ 161631 w 182324"/>
                <a:gd name="connsiteY1" fmla="*/ 5130 h 203260"/>
                <a:gd name="connsiteX2" fmla="*/ 156566 w 182324"/>
                <a:gd name="connsiteY2" fmla="*/ 86 h 203260"/>
                <a:gd name="connsiteX3" fmla="*/ 151248 w 182324"/>
                <a:gd name="connsiteY3" fmla="*/ 3616 h 203260"/>
                <a:gd name="connsiteX4" fmla="*/ 103135 w 182324"/>
                <a:gd name="connsiteY4" fmla="*/ 27574 h 203260"/>
                <a:gd name="connsiteX5" fmla="*/ 55781 w 182324"/>
                <a:gd name="connsiteY5" fmla="*/ 8156 h 203260"/>
                <a:gd name="connsiteX6" fmla="*/ 37549 w 182324"/>
                <a:gd name="connsiteY6" fmla="*/ 86 h 203260"/>
                <a:gd name="connsiteX7" fmla="*/ 324 w 182324"/>
                <a:gd name="connsiteY7" fmla="*/ 50775 h 203260"/>
                <a:gd name="connsiteX8" fmla="*/ 37549 w 182324"/>
                <a:gd name="connsiteY8" fmla="*/ 101716 h 203260"/>
                <a:gd name="connsiteX9" fmla="*/ 70468 w 182324"/>
                <a:gd name="connsiteY9" fmla="*/ 51027 h 203260"/>
                <a:gd name="connsiteX10" fmla="*/ 65151 w 182324"/>
                <a:gd name="connsiteY10" fmla="*/ 22530 h 203260"/>
                <a:gd name="connsiteX11" fmla="*/ 103388 w 182324"/>
                <a:gd name="connsiteY11" fmla="*/ 33122 h 203260"/>
                <a:gd name="connsiteX12" fmla="*/ 137068 w 182324"/>
                <a:gd name="connsiteY12" fmla="*/ 24296 h 203260"/>
                <a:gd name="connsiteX13" fmla="*/ 137321 w 182324"/>
                <a:gd name="connsiteY13" fmla="*/ 24548 h 203260"/>
                <a:gd name="connsiteX14" fmla="*/ 23621 w 182324"/>
                <a:gd name="connsiteY14" fmla="*/ 193259 h 203260"/>
                <a:gd name="connsiteX15" fmla="*/ 21342 w 182324"/>
                <a:gd name="connsiteY15" fmla="*/ 198303 h 203260"/>
                <a:gd name="connsiteX16" fmla="*/ 26407 w 182324"/>
                <a:gd name="connsiteY16" fmla="*/ 203347 h 203260"/>
                <a:gd name="connsiteX17" fmla="*/ 31471 w 182324"/>
                <a:gd name="connsiteY17" fmla="*/ 199564 h 203260"/>
                <a:gd name="connsiteX18" fmla="*/ 159605 w 182324"/>
                <a:gd name="connsiteY18" fmla="*/ 9669 h 203260"/>
                <a:gd name="connsiteX19" fmla="*/ 37802 w 182324"/>
                <a:gd name="connsiteY19" fmla="*/ 96168 h 203260"/>
                <a:gd name="connsiteX20" fmla="*/ 16024 w 182324"/>
                <a:gd name="connsiteY20" fmla="*/ 51027 h 203260"/>
                <a:gd name="connsiteX21" fmla="*/ 37802 w 182324"/>
                <a:gd name="connsiteY21" fmla="*/ 5634 h 203260"/>
                <a:gd name="connsiteX22" fmla="*/ 64138 w 182324"/>
                <a:gd name="connsiteY22" fmla="*/ 50775 h 203260"/>
                <a:gd name="connsiteX23" fmla="*/ 37802 w 182324"/>
                <a:gd name="connsiteY23" fmla="*/ 96168 h 203260"/>
                <a:gd name="connsiteX24" fmla="*/ 149982 w 182324"/>
                <a:gd name="connsiteY24" fmla="*/ 197798 h 203260"/>
                <a:gd name="connsiteX25" fmla="*/ 128205 w 182324"/>
                <a:gd name="connsiteY25" fmla="*/ 152657 h 203260"/>
                <a:gd name="connsiteX26" fmla="*/ 149982 w 182324"/>
                <a:gd name="connsiteY26" fmla="*/ 107264 h 203260"/>
                <a:gd name="connsiteX27" fmla="*/ 176318 w 182324"/>
                <a:gd name="connsiteY27" fmla="*/ 152405 h 203260"/>
                <a:gd name="connsiteX28" fmla="*/ 149982 w 182324"/>
                <a:gd name="connsiteY28" fmla="*/ 197798 h 203260"/>
                <a:gd name="connsiteX29" fmla="*/ 182649 w 182324"/>
                <a:gd name="connsiteY29" fmla="*/ 152657 h 203260"/>
                <a:gd name="connsiteX30" fmla="*/ 149729 w 182324"/>
                <a:gd name="connsiteY30" fmla="*/ 101716 h 203260"/>
                <a:gd name="connsiteX31" fmla="*/ 112504 w 182324"/>
                <a:gd name="connsiteY31" fmla="*/ 152405 h 203260"/>
                <a:gd name="connsiteX32" fmla="*/ 149729 w 182324"/>
                <a:gd name="connsiteY32" fmla="*/ 203347 h 203260"/>
                <a:gd name="connsiteX33" fmla="*/ 182649 w 182324"/>
                <a:gd name="connsiteY33" fmla="*/ 152657 h 2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2324" h="203260">
                  <a:moveTo>
                    <a:pt x="159605" y="9669"/>
                  </a:moveTo>
                  <a:cubicBezTo>
                    <a:pt x="161124" y="7399"/>
                    <a:pt x="161631" y="6643"/>
                    <a:pt x="161631" y="5130"/>
                  </a:cubicBezTo>
                  <a:cubicBezTo>
                    <a:pt x="161631" y="2356"/>
                    <a:pt x="159352" y="86"/>
                    <a:pt x="156566" y="86"/>
                  </a:cubicBezTo>
                  <a:cubicBezTo>
                    <a:pt x="154034" y="86"/>
                    <a:pt x="152768" y="1851"/>
                    <a:pt x="151248" y="3616"/>
                  </a:cubicBezTo>
                  <a:cubicBezTo>
                    <a:pt x="138587" y="20765"/>
                    <a:pt x="121621" y="27574"/>
                    <a:pt x="103135" y="27574"/>
                  </a:cubicBezTo>
                  <a:cubicBezTo>
                    <a:pt x="85409" y="27574"/>
                    <a:pt x="69709" y="21269"/>
                    <a:pt x="55781" y="8156"/>
                  </a:cubicBezTo>
                  <a:cubicBezTo>
                    <a:pt x="50970" y="3869"/>
                    <a:pt x="45652" y="86"/>
                    <a:pt x="37549" y="86"/>
                  </a:cubicBezTo>
                  <a:cubicBezTo>
                    <a:pt x="18303" y="86"/>
                    <a:pt x="324" y="21269"/>
                    <a:pt x="324" y="50775"/>
                  </a:cubicBezTo>
                  <a:cubicBezTo>
                    <a:pt x="324" y="81289"/>
                    <a:pt x="18557" y="101716"/>
                    <a:pt x="37549" y="101716"/>
                  </a:cubicBezTo>
                  <a:cubicBezTo>
                    <a:pt x="56034" y="101716"/>
                    <a:pt x="70468" y="79272"/>
                    <a:pt x="70468" y="51027"/>
                  </a:cubicBezTo>
                  <a:cubicBezTo>
                    <a:pt x="70468" y="47497"/>
                    <a:pt x="70468" y="35644"/>
                    <a:pt x="65151" y="22530"/>
                  </a:cubicBezTo>
                  <a:cubicBezTo>
                    <a:pt x="81611" y="31861"/>
                    <a:pt x="94272" y="33122"/>
                    <a:pt x="103388" y="33122"/>
                  </a:cubicBezTo>
                  <a:cubicBezTo>
                    <a:pt x="122634" y="33122"/>
                    <a:pt x="135548" y="25304"/>
                    <a:pt x="137068" y="24296"/>
                  </a:cubicBezTo>
                  <a:lnTo>
                    <a:pt x="137321" y="24548"/>
                  </a:lnTo>
                  <a:lnTo>
                    <a:pt x="23621" y="193259"/>
                  </a:lnTo>
                  <a:cubicBezTo>
                    <a:pt x="21342" y="196538"/>
                    <a:pt x="21342" y="197798"/>
                    <a:pt x="21342" y="198303"/>
                  </a:cubicBezTo>
                  <a:cubicBezTo>
                    <a:pt x="21342" y="201077"/>
                    <a:pt x="23874" y="203347"/>
                    <a:pt x="26407" y="203347"/>
                  </a:cubicBezTo>
                  <a:cubicBezTo>
                    <a:pt x="28939" y="203347"/>
                    <a:pt x="29445" y="202338"/>
                    <a:pt x="31471" y="199564"/>
                  </a:cubicBezTo>
                  <a:lnTo>
                    <a:pt x="159605" y="9669"/>
                  </a:lnTo>
                  <a:close/>
                  <a:moveTo>
                    <a:pt x="37802" y="96168"/>
                  </a:moveTo>
                  <a:cubicBezTo>
                    <a:pt x="32737" y="96168"/>
                    <a:pt x="16024" y="92890"/>
                    <a:pt x="16024" y="51027"/>
                  </a:cubicBezTo>
                  <a:cubicBezTo>
                    <a:pt x="16024" y="8912"/>
                    <a:pt x="32484" y="5634"/>
                    <a:pt x="37802" y="5634"/>
                  </a:cubicBezTo>
                  <a:cubicBezTo>
                    <a:pt x="51223" y="5634"/>
                    <a:pt x="64138" y="24296"/>
                    <a:pt x="64138" y="50775"/>
                  </a:cubicBezTo>
                  <a:cubicBezTo>
                    <a:pt x="64138" y="78011"/>
                    <a:pt x="50970" y="96168"/>
                    <a:pt x="37802" y="96168"/>
                  </a:cubicBezTo>
                  <a:close/>
                  <a:moveTo>
                    <a:pt x="149982" y="197798"/>
                  </a:moveTo>
                  <a:cubicBezTo>
                    <a:pt x="144918" y="197798"/>
                    <a:pt x="128205" y="194520"/>
                    <a:pt x="128205" y="152657"/>
                  </a:cubicBezTo>
                  <a:cubicBezTo>
                    <a:pt x="128205" y="110543"/>
                    <a:pt x="144665" y="107264"/>
                    <a:pt x="149982" y="107264"/>
                  </a:cubicBezTo>
                  <a:cubicBezTo>
                    <a:pt x="163403" y="107264"/>
                    <a:pt x="176318" y="125926"/>
                    <a:pt x="176318" y="152405"/>
                  </a:cubicBezTo>
                  <a:cubicBezTo>
                    <a:pt x="176318" y="179641"/>
                    <a:pt x="163150" y="197798"/>
                    <a:pt x="149982" y="197798"/>
                  </a:cubicBezTo>
                  <a:close/>
                  <a:moveTo>
                    <a:pt x="182649" y="152657"/>
                  </a:moveTo>
                  <a:cubicBezTo>
                    <a:pt x="182649" y="123656"/>
                    <a:pt x="167708" y="101716"/>
                    <a:pt x="149729" y="101716"/>
                  </a:cubicBezTo>
                  <a:cubicBezTo>
                    <a:pt x="130484" y="101716"/>
                    <a:pt x="112504" y="122900"/>
                    <a:pt x="112504" y="152405"/>
                  </a:cubicBezTo>
                  <a:cubicBezTo>
                    <a:pt x="112504" y="182920"/>
                    <a:pt x="130737" y="203347"/>
                    <a:pt x="149729" y="203347"/>
                  </a:cubicBezTo>
                  <a:cubicBezTo>
                    <a:pt x="168215" y="203347"/>
                    <a:pt x="182649" y="180902"/>
                    <a:pt x="182649" y="152657"/>
                  </a:cubicBezTo>
                  <a:close/>
                </a:path>
              </a:pathLst>
            </a:custGeom>
            <a:grpFill/>
            <a:ln w="25418" cap="flat">
              <a:noFill/>
              <a:prstDash val="solid"/>
              <a:miter/>
            </a:ln>
          </p:spPr>
          <p:txBody>
            <a:bodyPr rtlCol="0" anchor="ctr"/>
            <a:lstStyle/>
            <a:p>
              <a:endParaRPr lang="en-US"/>
            </a:p>
          </p:txBody>
        </p:sp>
        <p:sp>
          <p:nvSpPr>
            <p:cNvPr id="1695" name="Freeform: Shape 1694">
              <a:extLst>
                <a:ext uri="{FF2B5EF4-FFF2-40B4-BE49-F238E27FC236}">
                  <a16:creationId xmlns:a16="http://schemas.microsoft.com/office/drawing/2014/main" id="{E2E0EF7F-DD6D-3EDC-1812-F0B71D70102E}"/>
                </a:ext>
              </a:extLst>
            </p:cNvPr>
            <p:cNvSpPr/>
            <p:nvPr>
              <p:custDataLst>
                <p:tags r:id="rId107"/>
              </p:custDataLst>
            </p:nvPr>
          </p:nvSpPr>
          <p:spPr>
            <a:xfrm>
              <a:off x="11516620" y="4501993"/>
              <a:ext cx="10129" cy="302621"/>
            </a:xfrm>
            <a:custGeom>
              <a:avLst/>
              <a:gdLst>
                <a:gd name="connsiteX0" fmla="*/ 0 w 10129"/>
                <a:gd name="connsiteY0" fmla="*/ 0 h 302621"/>
                <a:gd name="connsiteX1" fmla="*/ 10129 w 10129"/>
                <a:gd name="connsiteY1" fmla="*/ 0 h 302621"/>
                <a:gd name="connsiteX2" fmla="*/ 10129 w 10129"/>
                <a:gd name="connsiteY2" fmla="*/ 302621 h 302621"/>
                <a:gd name="connsiteX3" fmla="*/ 0 w 10129"/>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29" h="302621">
                  <a:moveTo>
                    <a:pt x="0" y="0"/>
                  </a:moveTo>
                  <a:lnTo>
                    <a:pt x="10129" y="0"/>
                  </a:lnTo>
                  <a:lnTo>
                    <a:pt x="10129" y="302621"/>
                  </a:lnTo>
                  <a:lnTo>
                    <a:pt x="0" y="302621"/>
                  </a:lnTo>
                  <a:close/>
                </a:path>
              </a:pathLst>
            </a:custGeom>
            <a:grpFill/>
            <a:ln w="25418" cap="flat">
              <a:noFill/>
              <a:prstDash val="solid"/>
              <a:miter/>
            </a:ln>
          </p:spPr>
          <p:txBody>
            <a:bodyPr rtlCol="0" anchor="ctr"/>
            <a:lstStyle/>
            <a:p>
              <a:endParaRPr lang="en-US"/>
            </a:p>
          </p:txBody>
        </p:sp>
        <p:sp>
          <p:nvSpPr>
            <p:cNvPr id="1696" name="Freeform: Shape 1695">
              <a:extLst>
                <a:ext uri="{FF2B5EF4-FFF2-40B4-BE49-F238E27FC236}">
                  <a16:creationId xmlns:a16="http://schemas.microsoft.com/office/drawing/2014/main" id="{FCC8653E-F78A-D199-6B2B-B554B10C6A5B}"/>
                </a:ext>
              </a:extLst>
            </p:cNvPr>
            <p:cNvSpPr/>
            <p:nvPr>
              <p:custDataLst>
                <p:tags r:id="rId108"/>
              </p:custDataLst>
            </p:nvPr>
          </p:nvSpPr>
          <p:spPr>
            <a:xfrm>
              <a:off x="12107038" y="4543350"/>
              <a:ext cx="108635" cy="176024"/>
            </a:xfrm>
            <a:custGeom>
              <a:avLst/>
              <a:gdLst>
                <a:gd name="connsiteX0" fmla="*/ 106732 w 108635"/>
                <a:gd name="connsiteY0" fmla="*/ 16982 h 176024"/>
                <a:gd name="connsiteX1" fmla="*/ 109011 w 108635"/>
                <a:gd name="connsiteY1" fmla="*/ 8156 h 176024"/>
                <a:gd name="connsiteX2" fmla="*/ 47476 w 108635"/>
                <a:gd name="connsiteY2" fmla="*/ 8156 h 176024"/>
                <a:gd name="connsiteX3" fmla="*/ 15063 w 108635"/>
                <a:gd name="connsiteY3" fmla="*/ 86 h 176024"/>
                <a:gd name="connsiteX4" fmla="*/ 8732 w 108635"/>
                <a:gd name="connsiteY4" fmla="*/ 86 h 176024"/>
                <a:gd name="connsiteX5" fmla="*/ 376 w 108635"/>
                <a:gd name="connsiteY5" fmla="*/ 52036 h 176024"/>
                <a:gd name="connsiteX6" fmla="*/ 6707 w 108635"/>
                <a:gd name="connsiteY6" fmla="*/ 52036 h 176024"/>
                <a:gd name="connsiteX7" fmla="*/ 13037 w 108635"/>
                <a:gd name="connsiteY7" fmla="*/ 29087 h 176024"/>
                <a:gd name="connsiteX8" fmla="*/ 37854 w 108635"/>
                <a:gd name="connsiteY8" fmla="*/ 27574 h 176024"/>
                <a:gd name="connsiteX9" fmla="*/ 90272 w 108635"/>
                <a:gd name="connsiteY9" fmla="*/ 27574 h 176024"/>
                <a:gd name="connsiteX10" fmla="*/ 61910 w 108635"/>
                <a:gd name="connsiteY10" fmla="*/ 67419 h 176024"/>
                <a:gd name="connsiteX11" fmla="*/ 30763 w 108635"/>
                <a:gd name="connsiteY11" fmla="*/ 162240 h 176024"/>
                <a:gd name="connsiteX12" fmla="*/ 42412 w 108635"/>
                <a:gd name="connsiteY12" fmla="*/ 176111 h 176024"/>
                <a:gd name="connsiteX13" fmla="*/ 54060 w 108635"/>
                <a:gd name="connsiteY13" fmla="*/ 162240 h 176024"/>
                <a:gd name="connsiteX14" fmla="*/ 54060 w 108635"/>
                <a:gd name="connsiteY14" fmla="*/ 149379 h 176024"/>
                <a:gd name="connsiteX15" fmla="*/ 56846 w 108635"/>
                <a:gd name="connsiteY15" fmla="*/ 108021 h 176024"/>
                <a:gd name="connsiteX16" fmla="*/ 72546 w 108635"/>
                <a:gd name="connsiteY16" fmla="*/ 64897 h 176024"/>
                <a:gd name="connsiteX17" fmla="*/ 106732 w 108635"/>
                <a:gd name="connsiteY17" fmla="*/ 16982 h 17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635" h="176024">
                  <a:moveTo>
                    <a:pt x="106732" y="16982"/>
                  </a:moveTo>
                  <a:cubicBezTo>
                    <a:pt x="109011" y="13956"/>
                    <a:pt x="109011" y="13452"/>
                    <a:pt x="109011" y="8156"/>
                  </a:cubicBezTo>
                  <a:lnTo>
                    <a:pt x="47476" y="8156"/>
                  </a:lnTo>
                  <a:cubicBezTo>
                    <a:pt x="16582" y="8156"/>
                    <a:pt x="16076" y="4877"/>
                    <a:pt x="15063" y="86"/>
                  </a:cubicBezTo>
                  <a:lnTo>
                    <a:pt x="8732" y="86"/>
                  </a:lnTo>
                  <a:lnTo>
                    <a:pt x="376" y="52036"/>
                  </a:lnTo>
                  <a:lnTo>
                    <a:pt x="6707" y="52036"/>
                  </a:lnTo>
                  <a:cubicBezTo>
                    <a:pt x="7466" y="48001"/>
                    <a:pt x="9745" y="32113"/>
                    <a:pt x="13037" y="29087"/>
                  </a:cubicBezTo>
                  <a:cubicBezTo>
                    <a:pt x="14810" y="27574"/>
                    <a:pt x="34562" y="27574"/>
                    <a:pt x="37854" y="27574"/>
                  </a:cubicBezTo>
                  <a:lnTo>
                    <a:pt x="90272" y="27574"/>
                  </a:lnTo>
                  <a:cubicBezTo>
                    <a:pt x="87487" y="31609"/>
                    <a:pt x="67481" y="59097"/>
                    <a:pt x="61910" y="67419"/>
                  </a:cubicBezTo>
                  <a:cubicBezTo>
                    <a:pt x="39120" y="101464"/>
                    <a:pt x="30763" y="136518"/>
                    <a:pt x="30763" y="162240"/>
                  </a:cubicBezTo>
                  <a:cubicBezTo>
                    <a:pt x="30763" y="164762"/>
                    <a:pt x="30763" y="176111"/>
                    <a:pt x="42412" y="176111"/>
                  </a:cubicBezTo>
                  <a:cubicBezTo>
                    <a:pt x="54060" y="176111"/>
                    <a:pt x="54060" y="164762"/>
                    <a:pt x="54060" y="162240"/>
                  </a:cubicBezTo>
                  <a:lnTo>
                    <a:pt x="54060" y="149379"/>
                  </a:lnTo>
                  <a:cubicBezTo>
                    <a:pt x="54060" y="135509"/>
                    <a:pt x="54820" y="121639"/>
                    <a:pt x="56846" y="108021"/>
                  </a:cubicBezTo>
                  <a:cubicBezTo>
                    <a:pt x="57859" y="102221"/>
                    <a:pt x="61404" y="80533"/>
                    <a:pt x="72546" y="64897"/>
                  </a:cubicBezTo>
                  <a:lnTo>
                    <a:pt x="106732" y="16982"/>
                  </a:lnTo>
                  <a:close/>
                </a:path>
              </a:pathLst>
            </a:custGeom>
            <a:grpFill/>
            <a:ln w="25418" cap="flat">
              <a:noFill/>
              <a:prstDash val="solid"/>
              <a:miter/>
            </a:ln>
          </p:spPr>
          <p:txBody>
            <a:bodyPr rtlCol="0" anchor="ctr"/>
            <a:lstStyle/>
            <a:p>
              <a:endParaRPr lang="en-US"/>
            </a:p>
          </p:txBody>
        </p:sp>
        <p:sp>
          <p:nvSpPr>
            <p:cNvPr id="1697" name="Freeform: Shape 1696">
              <a:extLst>
                <a:ext uri="{FF2B5EF4-FFF2-40B4-BE49-F238E27FC236}">
                  <a16:creationId xmlns:a16="http://schemas.microsoft.com/office/drawing/2014/main" id="{EF6FC095-7F92-C56A-AE31-32AE76B14BC6}"/>
                </a:ext>
              </a:extLst>
            </p:cNvPr>
            <p:cNvSpPr/>
            <p:nvPr>
              <p:custDataLst>
                <p:tags r:id="rId109"/>
              </p:custDataLst>
            </p:nvPr>
          </p:nvSpPr>
          <p:spPr>
            <a:xfrm>
              <a:off x="12232133" y="4545872"/>
              <a:ext cx="101038" cy="173502"/>
            </a:xfrm>
            <a:custGeom>
              <a:avLst/>
              <a:gdLst>
                <a:gd name="connsiteX0" fmla="*/ 101419 w 101038"/>
                <a:gd name="connsiteY0" fmla="*/ 117352 h 173502"/>
                <a:gd name="connsiteX1" fmla="*/ 53306 w 101038"/>
                <a:gd name="connsiteY1" fmla="*/ 62123 h 173502"/>
                <a:gd name="connsiteX2" fmla="*/ 21146 w 101038"/>
                <a:gd name="connsiteY2" fmla="*/ 74985 h 173502"/>
                <a:gd name="connsiteX3" fmla="*/ 21146 w 101038"/>
                <a:gd name="connsiteY3" fmla="*/ 25809 h 173502"/>
                <a:gd name="connsiteX4" fmla="*/ 42670 w 101038"/>
                <a:gd name="connsiteY4" fmla="*/ 29087 h 173502"/>
                <a:gd name="connsiteX5" fmla="*/ 91543 w 101038"/>
                <a:gd name="connsiteY5" fmla="*/ 2860 h 173502"/>
                <a:gd name="connsiteX6" fmla="*/ 89011 w 101038"/>
                <a:gd name="connsiteY6" fmla="*/ 86 h 173502"/>
                <a:gd name="connsiteX7" fmla="*/ 86985 w 101038"/>
                <a:gd name="connsiteY7" fmla="*/ 842 h 173502"/>
                <a:gd name="connsiteX8" fmla="*/ 52546 w 101038"/>
                <a:gd name="connsiteY8" fmla="*/ 8156 h 173502"/>
                <a:gd name="connsiteX9" fmla="*/ 18867 w 101038"/>
                <a:gd name="connsiteY9" fmla="*/ 1095 h 173502"/>
                <a:gd name="connsiteX10" fmla="*/ 15828 w 101038"/>
                <a:gd name="connsiteY10" fmla="*/ 338 h 173502"/>
                <a:gd name="connsiteX11" fmla="*/ 13295 w 101038"/>
                <a:gd name="connsiteY11" fmla="*/ 6390 h 173502"/>
                <a:gd name="connsiteX12" fmla="*/ 13295 w 101038"/>
                <a:gd name="connsiteY12" fmla="*/ 81037 h 173502"/>
                <a:gd name="connsiteX13" fmla="*/ 16841 w 101038"/>
                <a:gd name="connsiteY13" fmla="*/ 87594 h 173502"/>
                <a:gd name="connsiteX14" fmla="*/ 20133 w 101038"/>
                <a:gd name="connsiteY14" fmla="*/ 85324 h 173502"/>
                <a:gd name="connsiteX15" fmla="*/ 52799 w 101038"/>
                <a:gd name="connsiteY15" fmla="*/ 67671 h 173502"/>
                <a:gd name="connsiteX16" fmla="*/ 74324 w 101038"/>
                <a:gd name="connsiteY16" fmla="*/ 83811 h 173502"/>
                <a:gd name="connsiteX17" fmla="*/ 78882 w 101038"/>
                <a:gd name="connsiteY17" fmla="*/ 115586 h 173502"/>
                <a:gd name="connsiteX18" fmla="*/ 72804 w 101038"/>
                <a:gd name="connsiteY18" fmla="*/ 150136 h 173502"/>
                <a:gd name="connsiteX19" fmla="*/ 45709 w 101038"/>
                <a:gd name="connsiteY19" fmla="*/ 166528 h 173502"/>
                <a:gd name="connsiteX20" fmla="*/ 8484 w 101038"/>
                <a:gd name="connsiteY20" fmla="*/ 138283 h 173502"/>
                <a:gd name="connsiteX21" fmla="*/ 12789 w 101038"/>
                <a:gd name="connsiteY21" fmla="*/ 138787 h 173502"/>
                <a:gd name="connsiteX22" fmla="*/ 25450 w 101038"/>
                <a:gd name="connsiteY22" fmla="*/ 126430 h 173502"/>
                <a:gd name="connsiteX23" fmla="*/ 12789 w 101038"/>
                <a:gd name="connsiteY23" fmla="*/ 114073 h 173502"/>
                <a:gd name="connsiteX24" fmla="*/ 381 w 101038"/>
                <a:gd name="connsiteY24" fmla="*/ 127439 h 173502"/>
                <a:gd name="connsiteX25" fmla="*/ 46215 w 101038"/>
                <a:gd name="connsiteY25" fmla="*/ 173589 h 173502"/>
                <a:gd name="connsiteX26" fmla="*/ 101419 w 101038"/>
                <a:gd name="connsiteY26" fmla="*/ 117352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1038" h="173502">
                  <a:moveTo>
                    <a:pt x="101419" y="117352"/>
                  </a:moveTo>
                  <a:cubicBezTo>
                    <a:pt x="101419" y="87342"/>
                    <a:pt x="80654" y="62123"/>
                    <a:pt x="53306" y="62123"/>
                  </a:cubicBezTo>
                  <a:cubicBezTo>
                    <a:pt x="41151" y="62123"/>
                    <a:pt x="30262" y="66158"/>
                    <a:pt x="21146" y="74985"/>
                  </a:cubicBezTo>
                  <a:lnTo>
                    <a:pt x="21146" y="25809"/>
                  </a:lnTo>
                  <a:cubicBezTo>
                    <a:pt x="26210" y="27322"/>
                    <a:pt x="34567" y="29087"/>
                    <a:pt x="42670" y="29087"/>
                  </a:cubicBezTo>
                  <a:cubicBezTo>
                    <a:pt x="73817" y="29087"/>
                    <a:pt x="91543" y="6138"/>
                    <a:pt x="91543" y="2860"/>
                  </a:cubicBezTo>
                  <a:cubicBezTo>
                    <a:pt x="91543" y="1347"/>
                    <a:pt x="90783" y="86"/>
                    <a:pt x="89011" y="86"/>
                  </a:cubicBezTo>
                  <a:cubicBezTo>
                    <a:pt x="88758" y="86"/>
                    <a:pt x="88251" y="86"/>
                    <a:pt x="86985" y="842"/>
                  </a:cubicBezTo>
                  <a:cubicBezTo>
                    <a:pt x="81920" y="3112"/>
                    <a:pt x="69512" y="8156"/>
                    <a:pt x="52546" y="8156"/>
                  </a:cubicBezTo>
                  <a:cubicBezTo>
                    <a:pt x="42417" y="8156"/>
                    <a:pt x="30768" y="6390"/>
                    <a:pt x="18867" y="1095"/>
                  </a:cubicBezTo>
                  <a:cubicBezTo>
                    <a:pt x="16841" y="338"/>
                    <a:pt x="16334" y="338"/>
                    <a:pt x="15828" y="338"/>
                  </a:cubicBezTo>
                  <a:cubicBezTo>
                    <a:pt x="13295" y="338"/>
                    <a:pt x="13295" y="2356"/>
                    <a:pt x="13295" y="6390"/>
                  </a:cubicBezTo>
                  <a:lnTo>
                    <a:pt x="13295" y="81037"/>
                  </a:lnTo>
                  <a:cubicBezTo>
                    <a:pt x="13295" y="85576"/>
                    <a:pt x="13295" y="87594"/>
                    <a:pt x="16841" y="87594"/>
                  </a:cubicBezTo>
                  <a:cubicBezTo>
                    <a:pt x="18613" y="87594"/>
                    <a:pt x="19120" y="86837"/>
                    <a:pt x="20133" y="85324"/>
                  </a:cubicBezTo>
                  <a:cubicBezTo>
                    <a:pt x="22918" y="81289"/>
                    <a:pt x="32288" y="67671"/>
                    <a:pt x="52799" y="67671"/>
                  </a:cubicBezTo>
                  <a:cubicBezTo>
                    <a:pt x="65967" y="67671"/>
                    <a:pt x="72298" y="79272"/>
                    <a:pt x="74324" y="83811"/>
                  </a:cubicBezTo>
                  <a:cubicBezTo>
                    <a:pt x="78375" y="93142"/>
                    <a:pt x="78882" y="102977"/>
                    <a:pt x="78882" y="115586"/>
                  </a:cubicBezTo>
                  <a:cubicBezTo>
                    <a:pt x="78882" y="124413"/>
                    <a:pt x="78882" y="139544"/>
                    <a:pt x="72804" y="150136"/>
                  </a:cubicBezTo>
                  <a:cubicBezTo>
                    <a:pt x="66727" y="159971"/>
                    <a:pt x="57357" y="166528"/>
                    <a:pt x="45709" y="166528"/>
                  </a:cubicBezTo>
                  <a:cubicBezTo>
                    <a:pt x="27223" y="166528"/>
                    <a:pt x="12789" y="153162"/>
                    <a:pt x="8484" y="138283"/>
                  </a:cubicBezTo>
                  <a:cubicBezTo>
                    <a:pt x="9244" y="138535"/>
                    <a:pt x="10004" y="138787"/>
                    <a:pt x="12789" y="138787"/>
                  </a:cubicBezTo>
                  <a:cubicBezTo>
                    <a:pt x="21146" y="138787"/>
                    <a:pt x="25450" y="132483"/>
                    <a:pt x="25450" y="126430"/>
                  </a:cubicBezTo>
                  <a:cubicBezTo>
                    <a:pt x="25450" y="120378"/>
                    <a:pt x="21146" y="114073"/>
                    <a:pt x="12789" y="114073"/>
                  </a:cubicBezTo>
                  <a:cubicBezTo>
                    <a:pt x="9244" y="114073"/>
                    <a:pt x="381" y="115839"/>
                    <a:pt x="381" y="127439"/>
                  </a:cubicBezTo>
                  <a:cubicBezTo>
                    <a:pt x="381" y="149127"/>
                    <a:pt x="17854" y="173589"/>
                    <a:pt x="46215" y="173589"/>
                  </a:cubicBezTo>
                  <a:cubicBezTo>
                    <a:pt x="75590" y="173589"/>
                    <a:pt x="101419" y="149379"/>
                    <a:pt x="101419" y="117352"/>
                  </a:cubicBezTo>
                  <a:close/>
                </a:path>
              </a:pathLst>
            </a:custGeom>
            <a:grpFill/>
            <a:ln w="25418" cap="flat">
              <a:noFill/>
              <a:prstDash val="solid"/>
              <a:miter/>
            </a:ln>
          </p:spPr>
          <p:txBody>
            <a:bodyPr rtlCol="0" anchor="ctr"/>
            <a:lstStyle/>
            <a:p>
              <a:endParaRPr lang="en-US"/>
            </a:p>
          </p:txBody>
        </p:sp>
        <p:sp>
          <p:nvSpPr>
            <p:cNvPr id="1698" name="Freeform: Shape 1697">
              <a:extLst>
                <a:ext uri="{FF2B5EF4-FFF2-40B4-BE49-F238E27FC236}">
                  <a16:creationId xmlns:a16="http://schemas.microsoft.com/office/drawing/2014/main" id="{6646F7AE-7D47-DB43-80AF-7CE18CC568B1}"/>
                </a:ext>
              </a:extLst>
            </p:cNvPr>
            <p:cNvSpPr/>
            <p:nvPr>
              <p:custDataLst>
                <p:tags r:id="rId110"/>
              </p:custDataLst>
            </p:nvPr>
          </p:nvSpPr>
          <p:spPr>
            <a:xfrm>
              <a:off x="12367864" y="4687096"/>
              <a:ext cx="26842" cy="26731"/>
            </a:xfrm>
            <a:custGeom>
              <a:avLst/>
              <a:gdLst>
                <a:gd name="connsiteX0" fmla="*/ 27228 w 26842"/>
                <a:gd name="connsiteY0" fmla="*/ 13452 h 26731"/>
                <a:gd name="connsiteX1" fmla="*/ 13807 w 26842"/>
                <a:gd name="connsiteY1" fmla="*/ 86 h 26731"/>
                <a:gd name="connsiteX2" fmla="*/ 386 w 26842"/>
                <a:gd name="connsiteY2" fmla="*/ 13452 h 26731"/>
                <a:gd name="connsiteX3" fmla="*/ 13807 w 26842"/>
                <a:gd name="connsiteY3" fmla="*/ 26817 h 26731"/>
                <a:gd name="connsiteX4" fmla="*/ 27228 w 26842"/>
                <a:gd name="connsiteY4" fmla="*/ 13452 h 26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42" h="26731">
                  <a:moveTo>
                    <a:pt x="27228" y="13452"/>
                  </a:moveTo>
                  <a:cubicBezTo>
                    <a:pt x="27228" y="6138"/>
                    <a:pt x="21151" y="86"/>
                    <a:pt x="13807" y="86"/>
                  </a:cubicBezTo>
                  <a:cubicBezTo>
                    <a:pt x="6463" y="86"/>
                    <a:pt x="386" y="6138"/>
                    <a:pt x="386" y="13452"/>
                  </a:cubicBezTo>
                  <a:cubicBezTo>
                    <a:pt x="386" y="20765"/>
                    <a:pt x="6463" y="26817"/>
                    <a:pt x="13807" y="26817"/>
                  </a:cubicBezTo>
                  <a:cubicBezTo>
                    <a:pt x="21151" y="26817"/>
                    <a:pt x="27228" y="20765"/>
                    <a:pt x="27228" y="13452"/>
                  </a:cubicBezTo>
                  <a:close/>
                </a:path>
              </a:pathLst>
            </a:custGeom>
            <a:grpFill/>
            <a:ln w="25418" cap="flat">
              <a:noFill/>
              <a:prstDash val="solid"/>
              <a:miter/>
            </a:ln>
          </p:spPr>
          <p:txBody>
            <a:bodyPr rtlCol="0" anchor="ctr"/>
            <a:lstStyle/>
            <a:p>
              <a:endParaRPr lang="en-US"/>
            </a:p>
          </p:txBody>
        </p:sp>
        <p:sp>
          <p:nvSpPr>
            <p:cNvPr id="1699" name="Freeform: Shape 1698">
              <a:extLst>
                <a:ext uri="{FF2B5EF4-FFF2-40B4-BE49-F238E27FC236}">
                  <a16:creationId xmlns:a16="http://schemas.microsoft.com/office/drawing/2014/main" id="{4FD75D0B-56E0-187C-D69B-1AD5B2B3298E}"/>
                </a:ext>
              </a:extLst>
            </p:cNvPr>
            <p:cNvSpPr/>
            <p:nvPr>
              <p:custDataLst>
                <p:tags r:id="rId111"/>
              </p:custDataLst>
            </p:nvPr>
          </p:nvSpPr>
          <p:spPr>
            <a:xfrm>
              <a:off x="12423519" y="4543098"/>
              <a:ext cx="112180" cy="170728"/>
            </a:xfrm>
            <a:custGeom>
              <a:avLst/>
              <a:gdLst>
                <a:gd name="connsiteX0" fmla="*/ 67747 w 112180"/>
                <a:gd name="connsiteY0" fmla="*/ 129204 h 170728"/>
                <a:gd name="connsiteX1" fmla="*/ 67747 w 112180"/>
                <a:gd name="connsiteY1" fmla="*/ 151144 h 170728"/>
                <a:gd name="connsiteX2" fmla="*/ 48502 w 112180"/>
                <a:gd name="connsiteY2" fmla="*/ 162997 h 170728"/>
                <a:gd name="connsiteX3" fmla="*/ 43184 w 112180"/>
                <a:gd name="connsiteY3" fmla="*/ 162997 h 170728"/>
                <a:gd name="connsiteX4" fmla="*/ 43184 w 112180"/>
                <a:gd name="connsiteY4" fmla="*/ 170815 h 170728"/>
                <a:gd name="connsiteX5" fmla="*/ 77370 w 112180"/>
                <a:gd name="connsiteY5" fmla="*/ 170058 h 170728"/>
                <a:gd name="connsiteX6" fmla="*/ 111809 w 112180"/>
                <a:gd name="connsiteY6" fmla="*/ 170815 h 170728"/>
                <a:gd name="connsiteX7" fmla="*/ 111809 w 112180"/>
                <a:gd name="connsiteY7" fmla="*/ 162997 h 170728"/>
                <a:gd name="connsiteX8" fmla="*/ 106491 w 112180"/>
                <a:gd name="connsiteY8" fmla="*/ 162997 h 170728"/>
                <a:gd name="connsiteX9" fmla="*/ 87246 w 112180"/>
                <a:gd name="connsiteY9" fmla="*/ 151144 h 170728"/>
                <a:gd name="connsiteX10" fmla="*/ 87246 w 112180"/>
                <a:gd name="connsiteY10" fmla="*/ 129204 h 170728"/>
                <a:gd name="connsiteX11" fmla="*/ 112569 w 112180"/>
                <a:gd name="connsiteY11" fmla="*/ 129204 h 170728"/>
                <a:gd name="connsiteX12" fmla="*/ 112569 w 112180"/>
                <a:gd name="connsiteY12" fmla="*/ 121387 h 170728"/>
                <a:gd name="connsiteX13" fmla="*/ 87246 w 112180"/>
                <a:gd name="connsiteY13" fmla="*/ 121387 h 170728"/>
                <a:gd name="connsiteX14" fmla="*/ 87246 w 112180"/>
                <a:gd name="connsiteY14" fmla="*/ 6643 h 170728"/>
                <a:gd name="connsiteX15" fmla="*/ 83194 w 112180"/>
                <a:gd name="connsiteY15" fmla="*/ 86 h 170728"/>
                <a:gd name="connsiteX16" fmla="*/ 78130 w 112180"/>
                <a:gd name="connsiteY16" fmla="*/ 3112 h 170728"/>
                <a:gd name="connsiteX17" fmla="*/ 389 w 112180"/>
                <a:gd name="connsiteY17" fmla="*/ 121387 h 170728"/>
                <a:gd name="connsiteX18" fmla="*/ 389 w 112180"/>
                <a:gd name="connsiteY18" fmla="*/ 129204 h 170728"/>
                <a:gd name="connsiteX19" fmla="*/ 67747 w 112180"/>
                <a:gd name="connsiteY19" fmla="*/ 129204 h 170728"/>
                <a:gd name="connsiteX20" fmla="*/ 69267 w 112180"/>
                <a:gd name="connsiteY20" fmla="*/ 121387 h 170728"/>
                <a:gd name="connsiteX21" fmla="*/ 7479 w 112180"/>
                <a:gd name="connsiteY21" fmla="*/ 121387 h 170728"/>
                <a:gd name="connsiteX22" fmla="*/ 69267 w 112180"/>
                <a:gd name="connsiteY22" fmla="*/ 27322 h 170728"/>
                <a:gd name="connsiteX23" fmla="*/ 69267 w 112180"/>
                <a:gd name="connsiteY23" fmla="*/ 121387 h 17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2180" h="170728">
                  <a:moveTo>
                    <a:pt x="67747" y="129204"/>
                  </a:moveTo>
                  <a:lnTo>
                    <a:pt x="67747" y="151144"/>
                  </a:lnTo>
                  <a:cubicBezTo>
                    <a:pt x="67747" y="160223"/>
                    <a:pt x="67241" y="162997"/>
                    <a:pt x="48502" y="162997"/>
                  </a:cubicBezTo>
                  <a:lnTo>
                    <a:pt x="43184" y="162997"/>
                  </a:lnTo>
                  <a:lnTo>
                    <a:pt x="43184" y="170815"/>
                  </a:lnTo>
                  <a:cubicBezTo>
                    <a:pt x="53567" y="170058"/>
                    <a:pt x="66735" y="170058"/>
                    <a:pt x="77370" y="170058"/>
                  </a:cubicBezTo>
                  <a:cubicBezTo>
                    <a:pt x="88006" y="170058"/>
                    <a:pt x="101427" y="170058"/>
                    <a:pt x="111809" y="170815"/>
                  </a:cubicBezTo>
                  <a:lnTo>
                    <a:pt x="111809" y="162997"/>
                  </a:lnTo>
                  <a:lnTo>
                    <a:pt x="106491" y="162997"/>
                  </a:lnTo>
                  <a:cubicBezTo>
                    <a:pt x="87752" y="162997"/>
                    <a:pt x="87246" y="160223"/>
                    <a:pt x="87246" y="151144"/>
                  </a:cubicBezTo>
                  <a:lnTo>
                    <a:pt x="87246" y="129204"/>
                  </a:lnTo>
                  <a:lnTo>
                    <a:pt x="112569" y="129204"/>
                  </a:lnTo>
                  <a:lnTo>
                    <a:pt x="112569" y="121387"/>
                  </a:lnTo>
                  <a:lnTo>
                    <a:pt x="87246" y="121387"/>
                  </a:lnTo>
                  <a:lnTo>
                    <a:pt x="87246" y="6643"/>
                  </a:lnTo>
                  <a:cubicBezTo>
                    <a:pt x="87246" y="1599"/>
                    <a:pt x="87246" y="86"/>
                    <a:pt x="83194" y="86"/>
                  </a:cubicBezTo>
                  <a:cubicBezTo>
                    <a:pt x="80915" y="86"/>
                    <a:pt x="80156" y="86"/>
                    <a:pt x="78130" y="3112"/>
                  </a:cubicBezTo>
                  <a:lnTo>
                    <a:pt x="389" y="121387"/>
                  </a:lnTo>
                  <a:lnTo>
                    <a:pt x="389" y="129204"/>
                  </a:lnTo>
                  <a:lnTo>
                    <a:pt x="67747" y="129204"/>
                  </a:lnTo>
                  <a:close/>
                  <a:moveTo>
                    <a:pt x="69267" y="121387"/>
                  </a:moveTo>
                  <a:lnTo>
                    <a:pt x="7479" y="121387"/>
                  </a:lnTo>
                  <a:lnTo>
                    <a:pt x="69267" y="27322"/>
                  </a:lnTo>
                  <a:lnTo>
                    <a:pt x="69267" y="121387"/>
                  </a:lnTo>
                  <a:close/>
                </a:path>
              </a:pathLst>
            </a:custGeom>
            <a:grpFill/>
            <a:ln w="25418" cap="flat">
              <a:noFill/>
              <a:prstDash val="solid"/>
              <a:miter/>
            </a:ln>
          </p:spPr>
          <p:txBody>
            <a:bodyPr rtlCol="0" anchor="ctr"/>
            <a:lstStyle/>
            <a:p>
              <a:endParaRPr lang="en-US"/>
            </a:p>
          </p:txBody>
        </p:sp>
        <p:sp>
          <p:nvSpPr>
            <p:cNvPr id="1700" name="Freeform: Shape 1699">
              <a:extLst>
                <a:ext uri="{FF2B5EF4-FFF2-40B4-BE49-F238E27FC236}">
                  <a16:creationId xmlns:a16="http://schemas.microsoft.com/office/drawing/2014/main" id="{7600A792-6CFB-7837-DC07-6EC9EFBBA7A6}"/>
                </a:ext>
              </a:extLst>
            </p:cNvPr>
            <p:cNvSpPr/>
            <p:nvPr>
              <p:custDataLst>
                <p:tags r:id="rId112"/>
              </p:custDataLst>
            </p:nvPr>
          </p:nvSpPr>
          <p:spPr>
            <a:xfrm>
              <a:off x="12553679" y="4545872"/>
              <a:ext cx="105089" cy="173502"/>
            </a:xfrm>
            <a:custGeom>
              <a:avLst/>
              <a:gdLst>
                <a:gd name="connsiteX0" fmla="*/ 63194 w 105089"/>
                <a:gd name="connsiteY0" fmla="*/ 79272 h 173502"/>
                <a:gd name="connsiteX1" fmla="*/ 98646 w 105089"/>
                <a:gd name="connsiteY1" fmla="*/ 34887 h 173502"/>
                <a:gd name="connsiteX2" fmla="*/ 52052 w 105089"/>
                <a:gd name="connsiteY2" fmla="*/ 86 h 173502"/>
                <a:gd name="connsiteX3" fmla="*/ 7231 w 105089"/>
                <a:gd name="connsiteY3" fmla="*/ 34383 h 173502"/>
                <a:gd name="connsiteX4" fmla="*/ 20145 w 105089"/>
                <a:gd name="connsiteY4" fmla="*/ 47497 h 173502"/>
                <a:gd name="connsiteX5" fmla="*/ 33060 w 105089"/>
                <a:gd name="connsiteY5" fmla="*/ 34635 h 173502"/>
                <a:gd name="connsiteX6" fmla="*/ 17360 w 105089"/>
                <a:gd name="connsiteY6" fmla="*/ 22026 h 173502"/>
                <a:gd name="connsiteX7" fmla="*/ 51039 w 105089"/>
                <a:gd name="connsiteY7" fmla="*/ 6390 h 173502"/>
                <a:gd name="connsiteX8" fmla="*/ 75349 w 105089"/>
                <a:gd name="connsiteY8" fmla="*/ 34635 h 173502"/>
                <a:gd name="connsiteX9" fmla="*/ 68259 w 105089"/>
                <a:gd name="connsiteY9" fmla="*/ 63384 h 173502"/>
                <a:gd name="connsiteX10" fmla="*/ 45721 w 105089"/>
                <a:gd name="connsiteY10" fmla="*/ 76498 h 173502"/>
                <a:gd name="connsiteX11" fmla="*/ 35846 w 105089"/>
                <a:gd name="connsiteY11" fmla="*/ 77254 h 173502"/>
                <a:gd name="connsiteX12" fmla="*/ 32047 w 105089"/>
                <a:gd name="connsiteY12" fmla="*/ 80281 h 173502"/>
                <a:gd name="connsiteX13" fmla="*/ 38125 w 105089"/>
                <a:gd name="connsiteY13" fmla="*/ 83055 h 173502"/>
                <a:gd name="connsiteX14" fmla="*/ 49267 w 105089"/>
                <a:gd name="connsiteY14" fmla="*/ 83055 h 173502"/>
                <a:gd name="connsiteX15" fmla="*/ 79401 w 105089"/>
                <a:gd name="connsiteY15" fmla="*/ 124917 h 173502"/>
                <a:gd name="connsiteX16" fmla="*/ 50786 w 105089"/>
                <a:gd name="connsiteY16" fmla="*/ 166528 h 173502"/>
                <a:gd name="connsiteX17" fmla="*/ 12042 w 105089"/>
                <a:gd name="connsiteY17" fmla="*/ 147362 h 173502"/>
                <a:gd name="connsiteX18" fmla="*/ 28755 w 105089"/>
                <a:gd name="connsiteY18" fmla="*/ 133491 h 173502"/>
                <a:gd name="connsiteX19" fmla="*/ 14574 w 105089"/>
                <a:gd name="connsiteY19" fmla="*/ 119369 h 173502"/>
                <a:gd name="connsiteX20" fmla="*/ 394 w 105089"/>
                <a:gd name="connsiteY20" fmla="*/ 133996 h 173502"/>
                <a:gd name="connsiteX21" fmla="*/ 51546 w 105089"/>
                <a:gd name="connsiteY21" fmla="*/ 173589 h 173502"/>
                <a:gd name="connsiteX22" fmla="*/ 105483 w 105089"/>
                <a:gd name="connsiteY22" fmla="*/ 124917 h 173502"/>
                <a:gd name="connsiteX23" fmla="*/ 63194 w 105089"/>
                <a:gd name="connsiteY23" fmla="*/ 79272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089" h="173502">
                  <a:moveTo>
                    <a:pt x="63194" y="79272"/>
                  </a:moveTo>
                  <a:cubicBezTo>
                    <a:pt x="83959" y="72463"/>
                    <a:pt x="98646" y="54810"/>
                    <a:pt x="98646" y="34887"/>
                  </a:cubicBezTo>
                  <a:cubicBezTo>
                    <a:pt x="98646" y="14208"/>
                    <a:pt x="76362" y="86"/>
                    <a:pt x="52052" y="86"/>
                  </a:cubicBezTo>
                  <a:cubicBezTo>
                    <a:pt x="26476" y="86"/>
                    <a:pt x="7231" y="15217"/>
                    <a:pt x="7231" y="34383"/>
                  </a:cubicBezTo>
                  <a:cubicBezTo>
                    <a:pt x="7231" y="42705"/>
                    <a:pt x="12802" y="47497"/>
                    <a:pt x="20145" y="47497"/>
                  </a:cubicBezTo>
                  <a:cubicBezTo>
                    <a:pt x="27995" y="47497"/>
                    <a:pt x="33060" y="41948"/>
                    <a:pt x="33060" y="34635"/>
                  </a:cubicBezTo>
                  <a:cubicBezTo>
                    <a:pt x="33060" y="22026"/>
                    <a:pt x="21158" y="22026"/>
                    <a:pt x="17360" y="22026"/>
                  </a:cubicBezTo>
                  <a:cubicBezTo>
                    <a:pt x="25210" y="9669"/>
                    <a:pt x="41923" y="6390"/>
                    <a:pt x="51039" y="6390"/>
                  </a:cubicBezTo>
                  <a:cubicBezTo>
                    <a:pt x="61422" y="6390"/>
                    <a:pt x="75349" y="11939"/>
                    <a:pt x="75349" y="34635"/>
                  </a:cubicBezTo>
                  <a:cubicBezTo>
                    <a:pt x="75349" y="37661"/>
                    <a:pt x="74843" y="52288"/>
                    <a:pt x="68259" y="63384"/>
                  </a:cubicBezTo>
                  <a:cubicBezTo>
                    <a:pt x="60662" y="75489"/>
                    <a:pt x="52052" y="76246"/>
                    <a:pt x="45721" y="76498"/>
                  </a:cubicBezTo>
                  <a:cubicBezTo>
                    <a:pt x="43696" y="76750"/>
                    <a:pt x="37618" y="77254"/>
                    <a:pt x="35846" y="77254"/>
                  </a:cubicBezTo>
                  <a:cubicBezTo>
                    <a:pt x="33820" y="77506"/>
                    <a:pt x="32047" y="77759"/>
                    <a:pt x="32047" y="80281"/>
                  </a:cubicBezTo>
                  <a:cubicBezTo>
                    <a:pt x="32047" y="83055"/>
                    <a:pt x="33820" y="83055"/>
                    <a:pt x="38125" y="83055"/>
                  </a:cubicBezTo>
                  <a:lnTo>
                    <a:pt x="49267" y="83055"/>
                  </a:lnTo>
                  <a:cubicBezTo>
                    <a:pt x="70031" y="83055"/>
                    <a:pt x="79401" y="100203"/>
                    <a:pt x="79401" y="124917"/>
                  </a:cubicBezTo>
                  <a:cubicBezTo>
                    <a:pt x="79401" y="159214"/>
                    <a:pt x="61928" y="166528"/>
                    <a:pt x="50786" y="166528"/>
                  </a:cubicBezTo>
                  <a:cubicBezTo>
                    <a:pt x="39897" y="166528"/>
                    <a:pt x="20905" y="162240"/>
                    <a:pt x="12042" y="147362"/>
                  </a:cubicBezTo>
                  <a:cubicBezTo>
                    <a:pt x="20905" y="148623"/>
                    <a:pt x="28755" y="143074"/>
                    <a:pt x="28755" y="133491"/>
                  </a:cubicBezTo>
                  <a:cubicBezTo>
                    <a:pt x="28755" y="124413"/>
                    <a:pt x="21918" y="119369"/>
                    <a:pt x="14574" y="119369"/>
                  </a:cubicBezTo>
                  <a:cubicBezTo>
                    <a:pt x="8497" y="119369"/>
                    <a:pt x="394" y="122900"/>
                    <a:pt x="394" y="133996"/>
                  </a:cubicBezTo>
                  <a:cubicBezTo>
                    <a:pt x="394" y="156945"/>
                    <a:pt x="23944" y="173589"/>
                    <a:pt x="51546" y="173589"/>
                  </a:cubicBezTo>
                  <a:cubicBezTo>
                    <a:pt x="82440" y="173589"/>
                    <a:pt x="105483" y="150640"/>
                    <a:pt x="105483" y="124917"/>
                  </a:cubicBezTo>
                  <a:cubicBezTo>
                    <a:pt x="105483" y="104238"/>
                    <a:pt x="89530" y="84568"/>
                    <a:pt x="63194" y="79272"/>
                  </a:cubicBezTo>
                  <a:close/>
                </a:path>
              </a:pathLst>
            </a:custGeom>
            <a:grpFill/>
            <a:ln w="25418" cap="flat">
              <a:noFill/>
              <a:prstDash val="solid"/>
              <a:miter/>
            </a:ln>
          </p:spPr>
          <p:txBody>
            <a:bodyPr rtlCol="0" anchor="ctr"/>
            <a:lstStyle/>
            <a:p>
              <a:endParaRPr lang="en-US"/>
            </a:p>
          </p:txBody>
        </p:sp>
        <p:sp>
          <p:nvSpPr>
            <p:cNvPr id="1701" name="Freeform: Shape 1700">
              <a:extLst>
                <a:ext uri="{FF2B5EF4-FFF2-40B4-BE49-F238E27FC236}">
                  <a16:creationId xmlns:a16="http://schemas.microsoft.com/office/drawing/2014/main" id="{3A1DAF6A-89F8-9D33-D5E9-CE42505C12C5}"/>
                </a:ext>
              </a:extLst>
            </p:cNvPr>
            <p:cNvSpPr/>
            <p:nvPr>
              <p:custDataLst>
                <p:tags r:id="rId113"/>
              </p:custDataLst>
            </p:nvPr>
          </p:nvSpPr>
          <p:spPr>
            <a:xfrm>
              <a:off x="12768248" y="4524689"/>
              <a:ext cx="182324" cy="203260"/>
            </a:xfrm>
            <a:custGeom>
              <a:avLst/>
              <a:gdLst>
                <a:gd name="connsiteX0" fmla="*/ 159683 w 182324"/>
                <a:gd name="connsiteY0" fmla="*/ 9669 h 203260"/>
                <a:gd name="connsiteX1" fmla="*/ 161709 w 182324"/>
                <a:gd name="connsiteY1" fmla="*/ 5130 h 203260"/>
                <a:gd name="connsiteX2" fmla="*/ 156644 w 182324"/>
                <a:gd name="connsiteY2" fmla="*/ 86 h 203260"/>
                <a:gd name="connsiteX3" fmla="*/ 151326 w 182324"/>
                <a:gd name="connsiteY3" fmla="*/ 3616 h 203260"/>
                <a:gd name="connsiteX4" fmla="*/ 103213 w 182324"/>
                <a:gd name="connsiteY4" fmla="*/ 27574 h 203260"/>
                <a:gd name="connsiteX5" fmla="*/ 55859 w 182324"/>
                <a:gd name="connsiteY5" fmla="*/ 8156 h 203260"/>
                <a:gd name="connsiteX6" fmla="*/ 37626 w 182324"/>
                <a:gd name="connsiteY6" fmla="*/ 86 h 203260"/>
                <a:gd name="connsiteX7" fmla="*/ 402 w 182324"/>
                <a:gd name="connsiteY7" fmla="*/ 50775 h 203260"/>
                <a:gd name="connsiteX8" fmla="*/ 37626 w 182324"/>
                <a:gd name="connsiteY8" fmla="*/ 101716 h 203260"/>
                <a:gd name="connsiteX9" fmla="*/ 70546 w 182324"/>
                <a:gd name="connsiteY9" fmla="*/ 51027 h 203260"/>
                <a:gd name="connsiteX10" fmla="*/ 65228 w 182324"/>
                <a:gd name="connsiteY10" fmla="*/ 22530 h 203260"/>
                <a:gd name="connsiteX11" fmla="*/ 103466 w 182324"/>
                <a:gd name="connsiteY11" fmla="*/ 33122 h 203260"/>
                <a:gd name="connsiteX12" fmla="*/ 137145 w 182324"/>
                <a:gd name="connsiteY12" fmla="*/ 24296 h 203260"/>
                <a:gd name="connsiteX13" fmla="*/ 137399 w 182324"/>
                <a:gd name="connsiteY13" fmla="*/ 24548 h 203260"/>
                <a:gd name="connsiteX14" fmla="*/ 23699 w 182324"/>
                <a:gd name="connsiteY14" fmla="*/ 193259 h 203260"/>
                <a:gd name="connsiteX15" fmla="*/ 21420 w 182324"/>
                <a:gd name="connsiteY15" fmla="*/ 198303 h 203260"/>
                <a:gd name="connsiteX16" fmla="*/ 26484 w 182324"/>
                <a:gd name="connsiteY16" fmla="*/ 203347 h 203260"/>
                <a:gd name="connsiteX17" fmla="*/ 31549 w 182324"/>
                <a:gd name="connsiteY17" fmla="*/ 199564 h 203260"/>
                <a:gd name="connsiteX18" fmla="*/ 159683 w 182324"/>
                <a:gd name="connsiteY18" fmla="*/ 9669 h 203260"/>
                <a:gd name="connsiteX19" fmla="*/ 37880 w 182324"/>
                <a:gd name="connsiteY19" fmla="*/ 96168 h 203260"/>
                <a:gd name="connsiteX20" fmla="*/ 16102 w 182324"/>
                <a:gd name="connsiteY20" fmla="*/ 51027 h 203260"/>
                <a:gd name="connsiteX21" fmla="*/ 37880 w 182324"/>
                <a:gd name="connsiteY21" fmla="*/ 5634 h 203260"/>
                <a:gd name="connsiteX22" fmla="*/ 64215 w 182324"/>
                <a:gd name="connsiteY22" fmla="*/ 50775 h 203260"/>
                <a:gd name="connsiteX23" fmla="*/ 37880 w 182324"/>
                <a:gd name="connsiteY23" fmla="*/ 96168 h 203260"/>
                <a:gd name="connsiteX24" fmla="*/ 150060 w 182324"/>
                <a:gd name="connsiteY24" fmla="*/ 197798 h 203260"/>
                <a:gd name="connsiteX25" fmla="*/ 128282 w 182324"/>
                <a:gd name="connsiteY25" fmla="*/ 152657 h 203260"/>
                <a:gd name="connsiteX26" fmla="*/ 150060 w 182324"/>
                <a:gd name="connsiteY26" fmla="*/ 107264 h 203260"/>
                <a:gd name="connsiteX27" fmla="*/ 176396 w 182324"/>
                <a:gd name="connsiteY27" fmla="*/ 152405 h 203260"/>
                <a:gd name="connsiteX28" fmla="*/ 150060 w 182324"/>
                <a:gd name="connsiteY28" fmla="*/ 197798 h 203260"/>
                <a:gd name="connsiteX29" fmla="*/ 182727 w 182324"/>
                <a:gd name="connsiteY29" fmla="*/ 152657 h 203260"/>
                <a:gd name="connsiteX30" fmla="*/ 149807 w 182324"/>
                <a:gd name="connsiteY30" fmla="*/ 101716 h 203260"/>
                <a:gd name="connsiteX31" fmla="*/ 112582 w 182324"/>
                <a:gd name="connsiteY31" fmla="*/ 152405 h 203260"/>
                <a:gd name="connsiteX32" fmla="*/ 149807 w 182324"/>
                <a:gd name="connsiteY32" fmla="*/ 203347 h 203260"/>
                <a:gd name="connsiteX33" fmla="*/ 182727 w 182324"/>
                <a:gd name="connsiteY33" fmla="*/ 152657 h 2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2324" h="203260">
                  <a:moveTo>
                    <a:pt x="159683" y="9669"/>
                  </a:moveTo>
                  <a:cubicBezTo>
                    <a:pt x="161202" y="7399"/>
                    <a:pt x="161709" y="6643"/>
                    <a:pt x="161709" y="5130"/>
                  </a:cubicBezTo>
                  <a:cubicBezTo>
                    <a:pt x="161709" y="2356"/>
                    <a:pt x="159430" y="86"/>
                    <a:pt x="156644" y="86"/>
                  </a:cubicBezTo>
                  <a:cubicBezTo>
                    <a:pt x="154112" y="86"/>
                    <a:pt x="152846" y="1851"/>
                    <a:pt x="151326" y="3616"/>
                  </a:cubicBezTo>
                  <a:cubicBezTo>
                    <a:pt x="138665" y="20765"/>
                    <a:pt x="121698" y="27574"/>
                    <a:pt x="103213" y="27574"/>
                  </a:cubicBezTo>
                  <a:cubicBezTo>
                    <a:pt x="85487" y="27574"/>
                    <a:pt x="69787" y="21269"/>
                    <a:pt x="55859" y="8156"/>
                  </a:cubicBezTo>
                  <a:cubicBezTo>
                    <a:pt x="51048" y="3869"/>
                    <a:pt x="45730" y="86"/>
                    <a:pt x="37626" y="86"/>
                  </a:cubicBezTo>
                  <a:cubicBezTo>
                    <a:pt x="18381" y="86"/>
                    <a:pt x="402" y="21269"/>
                    <a:pt x="402" y="50775"/>
                  </a:cubicBezTo>
                  <a:cubicBezTo>
                    <a:pt x="402" y="81289"/>
                    <a:pt x="18634" y="101716"/>
                    <a:pt x="37626" y="101716"/>
                  </a:cubicBezTo>
                  <a:cubicBezTo>
                    <a:pt x="56112" y="101716"/>
                    <a:pt x="70546" y="79272"/>
                    <a:pt x="70546" y="51027"/>
                  </a:cubicBezTo>
                  <a:cubicBezTo>
                    <a:pt x="70546" y="47497"/>
                    <a:pt x="70546" y="35644"/>
                    <a:pt x="65228" y="22530"/>
                  </a:cubicBezTo>
                  <a:cubicBezTo>
                    <a:pt x="81688" y="31861"/>
                    <a:pt x="94350" y="33122"/>
                    <a:pt x="103466" y="33122"/>
                  </a:cubicBezTo>
                  <a:cubicBezTo>
                    <a:pt x="122711" y="33122"/>
                    <a:pt x="135626" y="25304"/>
                    <a:pt x="137145" y="24296"/>
                  </a:cubicBezTo>
                  <a:lnTo>
                    <a:pt x="137399" y="24548"/>
                  </a:lnTo>
                  <a:lnTo>
                    <a:pt x="23699" y="193259"/>
                  </a:lnTo>
                  <a:cubicBezTo>
                    <a:pt x="21420" y="196538"/>
                    <a:pt x="21420" y="197798"/>
                    <a:pt x="21420" y="198303"/>
                  </a:cubicBezTo>
                  <a:cubicBezTo>
                    <a:pt x="21420" y="201077"/>
                    <a:pt x="23952" y="203347"/>
                    <a:pt x="26484" y="203347"/>
                  </a:cubicBezTo>
                  <a:cubicBezTo>
                    <a:pt x="29017" y="203347"/>
                    <a:pt x="29523" y="202338"/>
                    <a:pt x="31549" y="199564"/>
                  </a:cubicBezTo>
                  <a:lnTo>
                    <a:pt x="159683" y="9669"/>
                  </a:lnTo>
                  <a:close/>
                  <a:moveTo>
                    <a:pt x="37880" y="96168"/>
                  </a:moveTo>
                  <a:cubicBezTo>
                    <a:pt x="32815" y="96168"/>
                    <a:pt x="16102" y="92890"/>
                    <a:pt x="16102" y="51027"/>
                  </a:cubicBezTo>
                  <a:cubicBezTo>
                    <a:pt x="16102" y="8912"/>
                    <a:pt x="32562" y="5634"/>
                    <a:pt x="37880" y="5634"/>
                  </a:cubicBezTo>
                  <a:cubicBezTo>
                    <a:pt x="51301" y="5634"/>
                    <a:pt x="64215" y="24296"/>
                    <a:pt x="64215" y="50775"/>
                  </a:cubicBezTo>
                  <a:cubicBezTo>
                    <a:pt x="64215" y="78011"/>
                    <a:pt x="51048" y="96168"/>
                    <a:pt x="37880" y="96168"/>
                  </a:cubicBezTo>
                  <a:close/>
                  <a:moveTo>
                    <a:pt x="150060" y="197798"/>
                  </a:moveTo>
                  <a:cubicBezTo>
                    <a:pt x="144995" y="197798"/>
                    <a:pt x="128282" y="194520"/>
                    <a:pt x="128282" y="152657"/>
                  </a:cubicBezTo>
                  <a:cubicBezTo>
                    <a:pt x="128282" y="110543"/>
                    <a:pt x="144742" y="107264"/>
                    <a:pt x="150060" y="107264"/>
                  </a:cubicBezTo>
                  <a:cubicBezTo>
                    <a:pt x="163481" y="107264"/>
                    <a:pt x="176396" y="125926"/>
                    <a:pt x="176396" y="152405"/>
                  </a:cubicBezTo>
                  <a:cubicBezTo>
                    <a:pt x="176396" y="179641"/>
                    <a:pt x="163228" y="197798"/>
                    <a:pt x="150060" y="197798"/>
                  </a:cubicBezTo>
                  <a:close/>
                  <a:moveTo>
                    <a:pt x="182727" y="152657"/>
                  </a:moveTo>
                  <a:cubicBezTo>
                    <a:pt x="182727" y="123656"/>
                    <a:pt x="167786" y="101716"/>
                    <a:pt x="149807" y="101716"/>
                  </a:cubicBezTo>
                  <a:cubicBezTo>
                    <a:pt x="130561" y="101716"/>
                    <a:pt x="112582" y="122900"/>
                    <a:pt x="112582" y="152405"/>
                  </a:cubicBezTo>
                  <a:cubicBezTo>
                    <a:pt x="112582" y="182920"/>
                    <a:pt x="130815" y="203347"/>
                    <a:pt x="149807" y="203347"/>
                  </a:cubicBezTo>
                  <a:cubicBezTo>
                    <a:pt x="168293" y="203347"/>
                    <a:pt x="182727" y="180902"/>
                    <a:pt x="182727" y="152657"/>
                  </a:cubicBezTo>
                  <a:close/>
                </a:path>
              </a:pathLst>
            </a:custGeom>
            <a:grpFill/>
            <a:ln w="25418" cap="flat">
              <a:noFill/>
              <a:prstDash val="solid"/>
              <a:miter/>
            </a:ln>
          </p:spPr>
          <p:txBody>
            <a:bodyPr rtlCol="0" anchor="ctr"/>
            <a:lstStyle/>
            <a:p>
              <a:endParaRPr lang="en-US"/>
            </a:p>
          </p:txBody>
        </p:sp>
        <p:sp>
          <p:nvSpPr>
            <p:cNvPr id="1702" name="Freeform: Shape 1701">
              <a:extLst>
                <a:ext uri="{FF2B5EF4-FFF2-40B4-BE49-F238E27FC236}">
                  <a16:creationId xmlns:a16="http://schemas.microsoft.com/office/drawing/2014/main" id="{7E6B8983-A3B2-2FFE-066A-AFEA8A28111A}"/>
                </a:ext>
              </a:extLst>
            </p:cNvPr>
            <p:cNvSpPr/>
            <p:nvPr>
              <p:custDataLst>
                <p:tags r:id="rId114"/>
              </p:custDataLst>
            </p:nvPr>
          </p:nvSpPr>
          <p:spPr>
            <a:xfrm>
              <a:off x="13531199" y="4501993"/>
              <a:ext cx="10129" cy="302621"/>
            </a:xfrm>
            <a:custGeom>
              <a:avLst/>
              <a:gdLst>
                <a:gd name="connsiteX0" fmla="*/ 0 w 10129"/>
                <a:gd name="connsiteY0" fmla="*/ 0 h 302621"/>
                <a:gd name="connsiteX1" fmla="*/ 10129 w 10129"/>
                <a:gd name="connsiteY1" fmla="*/ 0 h 302621"/>
                <a:gd name="connsiteX2" fmla="*/ 10129 w 10129"/>
                <a:gd name="connsiteY2" fmla="*/ 302621 h 302621"/>
                <a:gd name="connsiteX3" fmla="*/ 0 w 10129"/>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29" h="302621">
                  <a:moveTo>
                    <a:pt x="0" y="0"/>
                  </a:moveTo>
                  <a:lnTo>
                    <a:pt x="10129" y="0"/>
                  </a:lnTo>
                  <a:lnTo>
                    <a:pt x="10129" y="302621"/>
                  </a:lnTo>
                  <a:lnTo>
                    <a:pt x="0" y="302621"/>
                  </a:lnTo>
                  <a:close/>
                </a:path>
              </a:pathLst>
            </a:custGeom>
            <a:grpFill/>
            <a:ln w="25418" cap="flat">
              <a:noFill/>
              <a:prstDash val="solid"/>
              <a:miter/>
            </a:ln>
          </p:spPr>
          <p:txBody>
            <a:bodyPr rtlCol="0" anchor="ctr"/>
            <a:lstStyle/>
            <a:p>
              <a:endParaRPr lang="en-US"/>
            </a:p>
          </p:txBody>
        </p:sp>
        <p:sp>
          <p:nvSpPr>
            <p:cNvPr id="1703" name="Freeform: Shape 1702">
              <a:extLst>
                <a:ext uri="{FF2B5EF4-FFF2-40B4-BE49-F238E27FC236}">
                  <a16:creationId xmlns:a16="http://schemas.microsoft.com/office/drawing/2014/main" id="{2FBD919B-2EEB-1D5E-4888-6649C0747480}"/>
                </a:ext>
              </a:extLst>
            </p:cNvPr>
            <p:cNvSpPr/>
            <p:nvPr>
              <p:custDataLst>
                <p:tags r:id="rId115"/>
              </p:custDataLst>
            </p:nvPr>
          </p:nvSpPr>
          <p:spPr>
            <a:xfrm>
              <a:off x="4484795" y="4804615"/>
              <a:ext cx="10129" cy="302621"/>
            </a:xfrm>
            <a:custGeom>
              <a:avLst/>
              <a:gdLst>
                <a:gd name="connsiteX0" fmla="*/ 0 w 10129"/>
                <a:gd name="connsiteY0" fmla="*/ 0 h 302621"/>
                <a:gd name="connsiteX1" fmla="*/ 10129 w 10129"/>
                <a:gd name="connsiteY1" fmla="*/ 0 h 302621"/>
                <a:gd name="connsiteX2" fmla="*/ 10129 w 10129"/>
                <a:gd name="connsiteY2" fmla="*/ 302621 h 302621"/>
                <a:gd name="connsiteX3" fmla="*/ 0 w 10129"/>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29" h="302621">
                  <a:moveTo>
                    <a:pt x="0" y="0"/>
                  </a:moveTo>
                  <a:lnTo>
                    <a:pt x="10129" y="0"/>
                  </a:lnTo>
                  <a:lnTo>
                    <a:pt x="10129" y="302621"/>
                  </a:lnTo>
                  <a:lnTo>
                    <a:pt x="0" y="302621"/>
                  </a:lnTo>
                  <a:close/>
                </a:path>
              </a:pathLst>
            </a:custGeom>
            <a:grpFill/>
            <a:ln w="25418" cap="flat">
              <a:noFill/>
              <a:prstDash val="solid"/>
              <a:miter/>
            </a:ln>
          </p:spPr>
          <p:txBody>
            <a:bodyPr rtlCol="0" anchor="ctr"/>
            <a:lstStyle/>
            <a:p>
              <a:endParaRPr lang="en-US"/>
            </a:p>
          </p:txBody>
        </p:sp>
        <p:sp>
          <p:nvSpPr>
            <p:cNvPr id="1704" name="Freeform: Shape 1703">
              <a:extLst>
                <a:ext uri="{FF2B5EF4-FFF2-40B4-BE49-F238E27FC236}">
                  <a16:creationId xmlns:a16="http://schemas.microsoft.com/office/drawing/2014/main" id="{D0F3FFB1-2B44-5269-D659-789BBE03309B}"/>
                </a:ext>
              </a:extLst>
            </p:cNvPr>
            <p:cNvSpPr/>
            <p:nvPr>
              <p:custDataLst>
                <p:tags r:id="rId116"/>
              </p:custDataLst>
            </p:nvPr>
          </p:nvSpPr>
          <p:spPr>
            <a:xfrm>
              <a:off x="4988441" y="4848494"/>
              <a:ext cx="101038" cy="167954"/>
            </a:xfrm>
            <a:custGeom>
              <a:avLst/>
              <a:gdLst>
                <a:gd name="connsiteX0" fmla="*/ 19594 w 101038"/>
                <a:gd name="connsiteY0" fmla="*/ 148634 h 167954"/>
                <a:gd name="connsiteX1" fmla="*/ 46437 w 101038"/>
                <a:gd name="connsiteY1" fmla="*/ 122659 h 167954"/>
                <a:gd name="connsiteX2" fmla="*/ 101134 w 101038"/>
                <a:gd name="connsiteY2" fmla="*/ 49022 h 167954"/>
                <a:gd name="connsiteX3" fmla="*/ 47450 w 101038"/>
                <a:gd name="connsiteY3" fmla="*/ 98 h 167954"/>
                <a:gd name="connsiteX4" fmla="*/ 96 w 101038"/>
                <a:gd name="connsiteY4" fmla="*/ 45743 h 167954"/>
                <a:gd name="connsiteX5" fmla="*/ 13517 w 101038"/>
                <a:gd name="connsiteY5" fmla="*/ 59866 h 167954"/>
                <a:gd name="connsiteX6" fmla="*/ 26685 w 101038"/>
                <a:gd name="connsiteY6" fmla="*/ 46500 h 167954"/>
                <a:gd name="connsiteX7" fmla="*/ 13264 w 101038"/>
                <a:gd name="connsiteY7" fmla="*/ 33386 h 167954"/>
                <a:gd name="connsiteX8" fmla="*/ 9972 w 101038"/>
                <a:gd name="connsiteY8" fmla="*/ 33638 h 167954"/>
                <a:gd name="connsiteX9" fmla="*/ 44158 w 101038"/>
                <a:gd name="connsiteY9" fmla="*/ 7916 h 167954"/>
                <a:gd name="connsiteX10" fmla="*/ 78090 w 101038"/>
                <a:gd name="connsiteY10" fmla="*/ 49022 h 167954"/>
                <a:gd name="connsiteX11" fmla="*/ 51501 w 101038"/>
                <a:gd name="connsiteY11" fmla="*/ 104754 h 167954"/>
                <a:gd name="connsiteX12" fmla="*/ 2881 w 101038"/>
                <a:gd name="connsiteY12" fmla="*/ 158722 h 167954"/>
                <a:gd name="connsiteX13" fmla="*/ 96 w 101038"/>
                <a:gd name="connsiteY13" fmla="*/ 168053 h 167954"/>
                <a:gd name="connsiteX14" fmla="*/ 94044 w 101038"/>
                <a:gd name="connsiteY14" fmla="*/ 168053 h 167954"/>
                <a:gd name="connsiteX15" fmla="*/ 101134 w 101038"/>
                <a:gd name="connsiteY15" fmla="*/ 124173 h 167954"/>
                <a:gd name="connsiteX16" fmla="*/ 94803 w 101038"/>
                <a:gd name="connsiteY16" fmla="*/ 124173 h 167954"/>
                <a:gd name="connsiteX17" fmla="*/ 89232 w 101038"/>
                <a:gd name="connsiteY17" fmla="*/ 146617 h 167954"/>
                <a:gd name="connsiteX18" fmla="*/ 65176 w 101038"/>
                <a:gd name="connsiteY18" fmla="*/ 148634 h 167954"/>
                <a:gd name="connsiteX19" fmla="*/ 19594 w 101038"/>
                <a:gd name="connsiteY19" fmla="*/ 148634 h 16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038" h="167954">
                  <a:moveTo>
                    <a:pt x="19594" y="148634"/>
                  </a:moveTo>
                  <a:lnTo>
                    <a:pt x="46437" y="122659"/>
                  </a:lnTo>
                  <a:cubicBezTo>
                    <a:pt x="85940" y="87858"/>
                    <a:pt x="101134" y="74240"/>
                    <a:pt x="101134" y="49022"/>
                  </a:cubicBezTo>
                  <a:cubicBezTo>
                    <a:pt x="101134" y="20273"/>
                    <a:pt x="78344" y="98"/>
                    <a:pt x="47450" y="98"/>
                  </a:cubicBezTo>
                  <a:cubicBezTo>
                    <a:pt x="18835" y="98"/>
                    <a:pt x="96" y="23299"/>
                    <a:pt x="96" y="45743"/>
                  </a:cubicBezTo>
                  <a:cubicBezTo>
                    <a:pt x="96" y="59866"/>
                    <a:pt x="12757" y="59866"/>
                    <a:pt x="13517" y="59866"/>
                  </a:cubicBezTo>
                  <a:cubicBezTo>
                    <a:pt x="17822" y="59866"/>
                    <a:pt x="26685" y="56839"/>
                    <a:pt x="26685" y="46500"/>
                  </a:cubicBezTo>
                  <a:cubicBezTo>
                    <a:pt x="26685" y="39943"/>
                    <a:pt x="22127" y="33386"/>
                    <a:pt x="13264" y="33386"/>
                  </a:cubicBezTo>
                  <a:cubicBezTo>
                    <a:pt x="11238" y="33386"/>
                    <a:pt x="10731" y="33386"/>
                    <a:pt x="9972" y="33638"/>
                  </a:cubicBezTo>
                  <a:cubicBezTo>
                    <a:pt x="15796" y="17246"/>
                    <a:pt x="29470" y="7916"/>
                    <a:pt x="44158" y="7916"/>
                  </a:cubicBezTo>
                  <a:cubicBezTo>
                    <a:pt x="67201" y="7916"/>
                    <a:pt x="78090" y="28342"/>
                    <a:pt x="78090" y="49022"/>
                  </a:cubicBezTo>
                  <a:cubicBezTo>
                    <a:pt x="78090" y="69196"/>
                    <a:pt x="65429" y="89119"/>
                    <a:pt x="51501" y="104754"/>
                  </a:cubicBezTo>
                  <a:lnTo>
                    <a:pt x="2881" y="158722"/>
                  </a:lnTo>
                  <a:cubicBezTo>
                    <a:pt x="96" y="161496"/>
                    <a:pt x="96" y="162000"/>
                    <a:pt x="96" y="168053"/>
                  </a:cubicBezTo>
                  <a:lnTo>
                    <a:pt x="94044" y="168053"/>
                  </a:lnTo>
                  <a:lnTo>
                    <a:pt x="101134" y="124173"/>
                  </a:lnTo>
                  <a:lnTo>
                    <a:pt x="94803" y="124173"/>
                  </a:lnTo>
                  <a:cubicBezTo>
                    <a:pt x="93537" y="131738"/>
                    <a:pt x="91765" y="142834"/>
                    <a:pt x="89232" y="146617"/>
                  </a:cubicBezTo>
                  <a:cubicBezTo>
                    <a:pt x="87460" y="148634"/>
                    <a:pt x="70747" y="148634"/>
                    <a:pt x="65176" y="148634"/>
                  </a:cubicBezTo>
                  <a:lnTo>
                    <a:pt x="19594" y="148634"/>
                  </a:lnTo>
                  <a:close/>
                </a:path>
              </a:pathLst>
            </a:custGeom>
            <a:grpFill/>
            <a:ln w="25418" cap="flat">
              <a:noFill/>
              <a:prstDash val="solid"/>
              <a:miter/>
            </a:ln>
          </p:spPr>
          <p:txBody>
            <a:bodyPr rtlCol="0" anchor="ctr"/>
            <a:lstStyle/>
            <a:p>
              <a:endParaRPr lang="en-US"/>
            </a:p>
          </p:txBody>
        </p:sp>
        <p:sp>
          <p:nvSpPr>
            <p:cNvPr id="1705" name="Freeform: Shape 1704">
              <a:extLst>
                <a:ext uri="{FF2B5EF4-FFF2-40B4-BE49-F238E27FC236}">
                  <a16:creationId xmlns:a16="http://schemas.microsoft.com/office/drawing/2014/main" id="{9A10C771-1ACE-8AF1-2B82-EA3699793D1D}"/>
                </a:ext>
              </a:extLst>
            </p:cNvPr>
            <p:cNvSpPr/>
            <p:nvPr>
              <p:custDataLst>
                <p:tags r:id="rId117"/>
              </p:custDataLst>
            </p:nvPr>
          </p:nvSpPr>
          <p:spPr>
            <a:xfrm>
              <a:off x="5110751" y="4844207"/>
              <a:ext cx="139022" cy="172241"/>
            </a:xfrm>
            <a:custGeom>
              <a:avLst/>
              <a:gdLst>
                <a:gd name="connsiteX0" fmla="*/ 139123 w 139022"/>
                <a:gd name="connsiteY0" fmla="*/ 107276 h 172241"/>
                <a:gd name="connsiteX1" fmla="*/ 132793 w 139022"/>
                <a:gd name="connsiteY1" fmla="*/ 107276 h 172241"/>
                <a:gd name="connsiteX2" fmla="*/ 81894 w 139022"/>
                <a:gd name="connsiteY2" fmla="*/ 164522 h 172241"/>
                <a:gd name="connsiteX3" fmla="*/ 61129 w 139022"/>
                <a:gd name="connsiteY3" fmla="*/ 164522 h 172241"/>
                <a:gd name="connsiteX4" fmla="*/ 48721 w 139022"/>
                <a:gd name="connsiteY4" fmla="*/ 154435 h 172241"/>
                <a:gd name="connsiteX5" fmla="*/ 48721 w 139022"/>
                <a:gd name="connsiteY5" fmla="*/ 20020 h 172241"/>
                <a:gd name="connsiteX6" fmla="*/ 72777 w 139022"/>
                <a:gd name="connsiteY6" fmla="*/ 7916 h 172241"/>
                <a:gd name="connsiteX7" fmla="*/ 81134 w 139022"/>
                <a:gd name="connsiteY7" fmla="*/ 7916 h 172241"/>
                <a:gd name="connsiteX8" fmla="*/ 81134 w 139022"/>
                <a:gd name="connsiteY8" fmla="*/ 98 h 172241"/>
                <a:gd name="connsiteX9" fmla="*/ 38592 w 139022"/>
                <a:gd name="connsiteY9" fmla="*/ 854 h 172241"/>
                <a:gd name="connsiteX10" fmla="*/ 101 w 139022"/>
                <a:gd name="connsiteY10" fmla="*/ 98 h 172241"/>
                <a:gd name="connsiteX11" fmla="*/ 101 w 139022"/>
                <a:gd name="connsiteY11" fmla="*/ 7916 h 172241"/>
                <a:gd name="connsiteX12" fmla="*/ 6178 w 139022"/>
                <a:gd name="connsiteY12" fmla="*/ 7916 h 172241"/>
                <a:gd name="connsiteX13" fmla="*/ 26183 w 139022"/>
                <a:gd name="connsiteY13" fmla="*/ 19768 h 172241"/>
                <a:gd name="connsiteX14" fmla="*/ 26183 w 139022"/>
                <a:gd name="connsiteY14" fmla="*/ 152669 h 172241"/>
                <a:gd name="connsiteX15" fmla="*/ 6178 w 139022"/>
                <a:gd name="connsiteY15" fmla="*/ 164522 h 172241"/>
                <a:gd name="connsiteX16" fmla="*/ 101 w 139022"/>
                <a:gd name="connsiteY16" fmla="*/ 164522 h 172241"/>
                <a:gd name="connsiteX17" fmla="*/ 101 w 139022"/>
                <a:gd name="connsiteY17" fmla="*/ 172340 h 172241"/>
                <a:gd name="connsiteX18" fmla="*/ 132033 w 139022"/>
                <a:gd name="connsiteY18" fmla="*/ 172340 h 172241"/>
                <a:gd name="connsiteX19" fmla="*/ 139123 w 139022"/>
                <a:gd name="connsiteY19" fmla="*/ 107276 h 17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9022" h="172241">
                  <a:moveTo>
                    <a:pt x="139123" y="107276"/>
                  </a:moveTo>
                  <a:lnTo>
                    <a:pt x="132793" y="107276"/>
                  </a:lnTo>
                  <a:cubicBezTo>
                    <a:pt x="130007" y="132999"/>
                    <a:pt x="126462" y="164522"/>
                    <a:pt x="81894" y="164522"/>
                  </a:cubicBezTo>
                  <a:lnTo>
                    <a:pt x="61129" y="164522"/>
                  </a:lnTo>
                  <a:cubicBezTo>
                    <a:pt x="49227" y="164522"/>
                    <a:pt x="48721" y="162757"/>
                    <a:pt x="48721" y="154435"/>
                  </a:cubicBezTo>
                  <a:lnTo>
                    <a:pt x="48721" y="20020"/>
                  </a:lnTo>
                  <a:cubicBezTo>
                    <a:pt x="48721" y="11446"/>
                    <a:pt x="48721" y="7916"/>
                    <a:pt x="72777" y="7916"/>
                  </a:cubicBezTo>
                  <a:lnTo>
                    <a:pt x="81134" y="7916"/>
                  </a:lnTo>
                  <a:lnTo>
                    <a:pt x="81134" y="98"/>
                  </a:lnTo>
                  <a:cubicBezTo>
                    <a:pt x="72018" y="854"/>
                    <a:pt x="48974" y="854"/>
                    <a:pt x="38592" y="854"/>
                  </a:cubicBezTo>
                  <a:cubicBezTo>
                    <a:pt x="28716" y="854"/>
                    <a:pt x="8964" y="854"/>
                    <a:pt x="101" y="98"/>
                  </a:cubicBezTo>
                  <a:lnTo>
                    <a:pt x="101" y="7916"/>
                  </a:lnTo>
                  <a:lnTo>
                    <a:pt x="6178" y="7916"/>
                  </a:lnTo>
                  <a:cubicBezTo>
                    <a:pt x="25677" y="7916"/>
                    <a:pt x="26183" y="10690"/>
                    <a:pt x="26183" y="19768"/>
                  </a:cubicBezTo>
                  <a:lnTo>
                    <a:pt x="26183" y="152669"/>
                  </a:lnTo>
                  <a:cubicBezTo>
                    <a:pt x="26183" y="161748"/>
                    <a:pt x="25677" y="164522"/>
                    <a:pt x="6178" y="164522"/>
                  </a:cubicBezTo>
                  <a:lnTo>
                    <a:pt x="101" y="164522"/>
                  </a:lnTo>
                  <a:lnTo>
                    <a:pt x="101" y="172340"/>
                  </a:lnTo>
                  <a:lnTo>
                    <a:pt x="132033" y="172340"/>
                  </a:lnTo>
                  <a:lnTo>
                    <a:pt x="139123" y="107276"/>
                  </a:lnTo>
                  <a:close/>
                </a:path>
              </a:pathLst>
            </a:custGeom>
            <a:grpFill/>
            <a:ln w="25418" cap="flat">
              <a:noFill/>
              <a:prstDash val="solid"/>
              <a:miter/>
            </a:ln>
          </p:spPr>
          <p:txBody>
            <a:bodyPr rtlCol="0" anchor="ctr"/>
            <a:lstStyle/>
            <a:p>
              <a:endParaRPr lang="en-US"/>
            </a:p>
          </p:txBody>
        </p:sp>
        <p:sp>
          <p:nvSpPr>
            <p:cNvPr id="1706" name="Freeform: Shape 1705">
              <a:extLst>
                <a:ext uri="{FF2B5EF4-FFF2-40B4-BE49-F238E27FC236}">
                  <a16:creationId xmlns:a16="http://schemas.microsoft.com/office/drawing/2014/main" id="{D8E8C537-56AC-27E3-F760-BBA7DE0B76DB}"/>
                </a:ext>
              </a:extLst>
            </p:cNvPr>
            <p:cNvSpPr/>
            <p:nvPr>
              <p:custDataLst>
                <p:tags r:id="rId118"/>
              </p:custDataLst>
            </p:nvPr>
          </p:nvSpPr>
          <p:spPr>
            <a:xfrm>
              <a:off x="5275856" y="5006361"/>
              <a:ext cx="75969" cy="10087"/>
            </a:xfrm>
            <a:custGeom>
              <a:avLst/>
              <a:gdLst>
                <a:gd name="connsiteX0" fmla="*/ 0 w 75969"/>
                <a:gd name="connsiteY0" fmla="*/ 0 h 10087"/>
                <a:gd name="connsiteX1" fmla="*/ 75969 w 75969"/>
                <a:gd name="connsiteY1" fmla="*/ 0 h 10087"/>
                <a:gd name="connsiteX2" fmla="*/ 75969 w 75969"/>
                <a:gd name="connsiteY2" fmla="*/ 10087 h 10087"/>
                <a:gd name="connsiteX3" fmla="*/ 0 w 75969"/>
                <a:gd name="connsiteY3" fmla="*/ 10087 h 10087"/>
              </a:gdLst>
              <a:ahLst/>
              <a:cxnLst>
                <a:cxn ang="0">
                  <a:pos x="connsiteX0" y="connsiteY0"/>
                </a:cxn>
                <a:cxn ang="0">
                  <a:pos x="connsiteX1" y="connsiteY1"/>
                </a:cxn>
                <a:cxn ang="0">
                  <a:pos x="connsiteX2" y="connsiteY2"/>
                </a:cxn>
                <a:cxn ang="0">
                  <a:pos x="connsiteX3" y="connsiteY3"/>
                </a:cxn>
              </a:cxnLst>
              <a:rect l="l" t="t" r="r" b="b"/>
              <a:pathLst>
                <a:path w="75969" h="10087">
                  <a:moveTo>
                    <a:pt x="0" y="0"/>
                  </a:moveTo>
                  <a:lnTo>
                    <a:pt x="75969" y="0"/>
                  </a:lnTo>
                  <a:lnTo>
                    <a:pt x="75969" y="10087"/>
                  </a:lnTo>
                  <a:lnTo>
                    <a:pt x="0" y="10087"/>
                  </a:lnTo>
                  <a:close/>
                </a:path>
              </a:pathLst>
            </a:custGeom>
            <a:grpFill/>
            <a:ln w="25418" cap="flat">
              <a:noFill/>
              <a:prstDash val="solid"/>
              <a:miter/>
            </a:ln>
          </p:spPr>
          <p:txBody>
            <a:bodyPr rtlCol="0" anchor="ctr"/>
            <a:lstStyle/>
            <a:p>
              <a:endParaRPr lang="en-US"/>
            </a:p>
          </p:txBody>
        </p:sp>
        <p:sp>
          <p:nvSpPr>
            <p:cNvPr id="1707" name="Freeform: Shape 1706">
              <a:extLst>
                <a:ext uri="{FF2B5EF4-FFF2-40B4-BE49-F238E27FC236}">
                  <a16:creationId xmlns:a16="http://schemas.microsoft.com/office/drawing/2014/main" id="{941DB089-2DE1-B76C-1960-945DF750236E}"/>
                </a:ext>
              </a:extLst>
            </p:cNvPr>
            <p:cNvSpPr/>
            <p:nvPr>
              <p:custDataLst>
                <p:tags r:id="rId119"/>
              </p:custDataLst>
            </p:nvPr>
          </p:nvSpPr>
          <p:spPr>
            <a:xfrm>
              <a:off x="5358916" y="4845720"/>
              <a:ext cx="112180" cy="170728"/>
            </a:xfrm>
            <a:custGeom>
              <a:avLst/>
              <a:gdLst>
                <a:gd name="connsiteX0" fmla="*/ 67469 w 112180"/>
                <a:gd name="connsiteY0" fmla="*/ 129216 h 170728"/>
                <a:gd name="connsiteX1" fmla="*/ 67469 w 112180"/>
                <a:gd name="connsiteY1" fmla="*/ 151156 h 170728"/>
                <a:gd name="connsiteX2" fmla="*/ 48224 w 112180"/>
                <a:gd name="connsiteY2" fmla="*/ 163009 h 170728"/>
                <a:gd name="connsiteX3" fmla="*/ 42906 w 112180"/>
                <a:gd name="connsiteY3" fmla="*/ 163009 h 170728"/>
                <a:gd name="connsiteX4" fmla="*/ 42906 w 112180"/>
                <a:gd name="connsiteY4" fmla="*/ 170827 h 170728"/>
                <a:gd name="connsiteX5" fmla="*/ 77092 w 112180"/>
                <a:gd name="connsiteY5" fmla="*/ 170070 h 170728"/>
                <a:gd name="connsiteX6" fmla="*/ 111531 w 112180"/>
                <a:gd name="connsiteY6" fmla="*/ 170827 h 170728"/>
                <a:gd name="connsiteX7" fmla="*/ 111531 w 112180"/>
                <a:gd name="connsiteY7" fmla="*/ 163009 h 170728"/>
                <a:gd name="connsiteX8" fmla="*/ 106213 w 112180"/>
                <a:gd name="connsiteY8" fmla="*/ 163009 h 170728"/>
                <a:gd name="connsiteX9" fmla="*/ 86968 w 112180"/>
                <a:gd name="connsiteY9" fmla="*/ 151156 h 170728"/>
                <a:gd name="connsiteX10" fmla="*/ 86968 w 112180"/>
                <a:gd name="connsiteY10" fmla="*/ 129216 h 170728"/>
                <a:gd name="connsiteX11" fmla="*/ 112291 w 112180"/>
                <a:gd name="connsiteY11" fmla="*/ 129216 h 170728"/>
                <a:gd name="connsiteX12" fmla="*/ 112291 w 112180"/>
                <a:gd name="connsiteY12" fmla="*/ 121399 h 170728"/>
                <a:gd name="connsiteX13" fmla="*/ 86968 w 112180"/>
                <a:gd name="connsiteY13" fmla="*/ 121399 h 170728"/>
                <a:gd name="connsiteX14" fmla="*/ 86968 w 112180"/>
                <a:gd name="connsiteY14" fmla="*/ 6655 h 170728"/>
                <a:gd name="connsiteX15" fmla="*/ 82916 w 112180"/>
                <a:gd name="connsiteY15" fmla="*/ 98 h 170728"/>
                <a:gd name="connsiteX16" fmla="*/ 77852 w 112180"/>
                <a:gd name="connsiteY16" fmla="*/ 3124 h 170728"/>
                <a:gd name="connsiteX17" fmla="*/ 111 w 112180"/>
                <a:gd name="connsiteY17" fmla="*/ 121399 h 170728"/>
                <a:gd name="connsiteX18" fmla="*/ 111 w 112180"/>
                <a:gd name="connsiteY18" fmla="*/ 129216 h 170728"/>
                <a:gd name="connsiteX19" fmla="*/ 67469 w 112180"/>
                <a:gd name="connsiteY19" fmla="*/ 129216 h 170728"/>
                <a:gd name="connsiteX20" fmla="*/ 68989 w 112180"/>
                <a:gd name="connsiteY20" fmla="*/ 121399 h 170728"/>
                <a:gd name="connsiteX21" fmla="*/ 7201 w 112180"/>
                <a:gd name="connsiteY21" fmla="*/ 121399 h 170728"/>
                <a:gd name="connsiteX22" fmla="*/ 68989 w 112180"/>
                <a:gd name="connsiteY22" fmla="*/ 27334 h 170728"/>
                <a:gd name="connsiteX23" fmla="*/ 68989 w 112180"/>
                <a:gd name="connsiteY23" fmla="*/ 121399 h 17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2180" h="170728">
                  <a:moveTo>
                    <a:pt x="67469" y="129216"/>
                  </a:moveTo>
                  <a:lnTo>
                    <a:pt x="67469" y="151156"/>
                  </a:lnTo>
                  <a:cubicBezTo>
                    <a:pt x="67469" y="160235"/>
                    <a:pt x="66963" y="163009"/>
                    <a:pt x="48224" y="163009"/>
                  </a:cubicBezTo>
                  <a:lnTo>
                    <a:pt x="42906" y="163009"/>
                  </a:lnTo>
                  <a:lnTo>
                    <a:pt x="42906" y="170827"/>
                  </a:lnTo>
                  <a:cubicBezTo>
                    <a:pt x="53289" y="170070"/>
                    <a:pt x="66457" y="170070"/>
                    <a:pt x="77092" y="170070"/>
                  </a:cubicBezTo>
                  <a:cubicBezTo>
                    <a:pt x="87728" y="170070"/>
                    <a:pt x="101149" y="170070"/>
                    <a:pt x="111531" y="170827"/>
                  </a:cubicBezTo>
                  <a:lnTo>
                    <a:pt x="111531" y="163009"/>
                  </a:lnTo>
                  <a:lnTo>
                    <a:pt x="106213" y="163009"/>
                  </a:lnTo>
                  <a:cubicBezTo>
                    <a:pt x="87475" y="163009"/>
                    <a:pt x="86968" y="160235"/>
                    <a:pt x="86968" y="151156"/>
                  </a:cubicBezTo>
                  <a:lnTo>
                    <a:pt x="86968" y="129216"/>
                  </a:lnTo>
                  <a:lnTo>
                    <a:pt x="112291" y="129216"/>
                  </a:lnTo>
                  <a:lnTo>
                    <a:pt x="112291" y="121399"/>
                  </a:lnTo>
                  <a:lnTo>
                    <a:pt x="86968" y="121399"/>
                  </a:lnTo>
                  <a:lnTo>
                    <a:pt x="86968" y="6655"/>
                  </a:lnTo>
                  <a:cubicBezTo>
                    <a:pt x="86968" y="1611"/>
                    <a:pt x="86968" y="98"/>
                    <a:pt x="82916" y="98"/>
                  </a:cubicBezTo>
                  <a:cubicBezTo>
                    <a:pt x="80637" y="98"/>
                    <a:pt x="79878" y="98"/>
                    <a:pt x="77852" y="3124"/>
                  </a:cubicBezTo>
                  <a:lnTo>
                    <a:pt x="111" y="121399"/>
                  </a:lnTo>
                  <a:lnTo>
                    <a:pt x="111" y="129216"/>
                  </a:lnTo>
                  <a:lnTo>
                    <a:pt x="67469" y="129216"/>
                  </a:lnTo>
                  <a:close/>
                  <a:moveTo>
                    <a:pt x="68989" y="121399"/>
                  </a:moveTo>
                  <a:lnTo>
                    <a:pt x="7201" y="121399"/>
                  </a:lnTo>
                  <a:lnTo>
                    <a:pt x="68989" y="27334"/>
                  </a:lnTo>
                  <a:lnTo>
                    <a:pt x="68989" y="121399"/>
                  </a:lnTo>
                  <a:close/>
                </a:path>
              </a:pathLst>
            </a:custGeom>
            <a:grpFill/>
            <a:ln w="25418" cap="flat">
              <a:noFill/>
              <a:prstDash val="solid"/>
              <a:miter/>
            </a:ln>
          </p:spPr>
          <p:txBody>
            <a:bodyPr rtlCol="0" anchor="ctr"/>
            <a:lstStyle/>
            <a:p>
              <a:endParaRPr lang="en-US"/>
            </a:p>
          </p:txBody>
        </p:sp>
        <p:sp>
          <p:nvSpPr>
            <p:cNvPr id="1708" name="Freeform: Shape 1707">
              <a:extLst>
                <a:ext uri="{FF2B5EF4-FFF2-40B4-BE49-F238E27FC236}">
                  <a16:creationId xmlns:a16="http://schemas.microsoft.com/office/drawing/2014/main" id="{665690E3-3230-6193-4B13-CCDF4BB087FE}"/>
                </a:ext>
              </a:extLst>
            </p:cNvPr>
            <p:cNvSpPr/>
            <p:nvPr>
              <p:custDataLst>
                <p:tags r:id="rId120"/>
              </p:custDataLst>
            </p:nvPr>
          </p:nvSpPr>
          <p:spPr>
            <a:xfrm>
              <a:off x="5491101" y="4848494"/>
              <a:ext cx="101038" cy="173502"/>
            </a:xfrm>
            <a:custGeom>
              <a:avLst/>
              <a:gdLst>
                <a:gd name="connsiteX0" fmla="*/ 101154 w 101038"/>
                <a:gd name="connsiteY0" fmla="*/ 117364 h 173502"/>
                <a:gd name="connsiteX1" fmla="*/ 53040 w 101038"/>
                <a:gd name="connsiteY1" fmla="*/ 62135 h 173502"/>
                <a:gd name="connsiteX2" fmla="*/ 20880 w 101038"/>
                <a:gd name="connsiteY2" fmla="*/ 74997 h 173502"/>
                <a:gd name="connsiteX3" fmla="*/ 20880 w 101038"/>
                <a:gd name="connsiteY3" fmla="*/ 25821 h 173502"/>
                <a:gd name="connsiteX4" fmla="*/ 42405 w 101038"/>
                <a:gd name="connsiteY4" fmla="*/ 29099 h 173502"/>
                <a:gd name="connsiteX5" fmla="*/ 91278 w 101038"/>
                <a:gd name="connsiteY5" fmla="*/ 2872 h 173502"/>
                <a:gd name="connsiteX6" fmla="*/ 88746 w 101038"/>
                <a:gd name="connsiteY6" fmla="*/ 98 h 173502"/>
                <a:gd name="connsiteX7" fmla="*/ 86720 w 101038"/>
                <a:gd name="connsiteY7" fmla="*/ 854 h 173502"/>
                <a:gd name="connsiteX8" fmla="*/ 52281 w 101038"/>
                <a:gd name="connsiteY8" fmla="*/ 8168 h 173502"/>
                <a:gd name="connsiteX9" fmla="*/ 18601 w 101038"/>
                <a:gd name="connsiteY9" fmla="*/ 1107 h 173502"/>
                <a:gd name="connsiteX10" fmla="*/ 15563 w 101038"/>
                <a:gd name="connsiteY10" fmla="*/ 350 h 173502"/>
                <a:gd name="connsiteX11" fmla="*/ 13030 w 101038"/>
                <a:gd name="connsiteY11" fmla="*/ 6402 h 173502"/>
                <a:gd name="connsiteX12" fmla="*/ 13030 w 101038"/>
                <a:gd name="connsiteY12" fmla="*/ 81049 h 173502"/>
                <a:gd name="connsiteX13" fmla="*/ 16575 w 101038"/>
                <a:gd name="connsiteY13" fmla="*/ 87606 h 173502"/>
                <a:gd name="connsiteX14" fmla="*/ 19867 w 101038"/>
                <a:gd name="connsiteY14" fmla="*/ 85336 h 173502"/>
                <a:gd name="connsiteX15" fmla="*/ 52534 w 101038"/>
                <a:gd name="connsiteY15" fmla="*/ 67683 h 173502"/>
                <a:gd name="connsiteX16" fmla="*/ 74058 w 101038"/>
                <a:gd name="connsiteY16" fmla="*/ 83823 h 173502"/>
                <a:gd name="connsiteX17" fmla="*/ 78617 w 101038"/>
                <a:gd name="connsiteY17" fmla="*/ 115598 h 173502"/>
                <a:gd name="connsiteX18" fmla="*/ 72539 w 101038"/>
                <a:gd name="connsiteY18" fmla="*/ 150148 h 173502"/>
                <a:gd name="connsiteX19" fmla="*/ 45444 w 101038"/>
                <a:gd name="connsiteY19" fmla="*/ 166540 h 173502"/>
                <a:gd name="connsiteX20" fmla="*/ 8219 w 101038"/>
                <a:gd name="connsiteY20" fmla="*/ 138295 h 173502"/>
                <a:gd name="connsiteX21" fmla="*/ 12524 w 101038"/>
                <a:gd name="connsiteY21" fmla="*/ 138799 h 173502"/>
                <a:gd name="connsiteX22" fmla="*/ 25185 w 101038"/>
                <a:gd name="connsiteY22" fmla="*/ 126442 h 173502"/>
                <a:gd name="connsiteX23" fmla="*/ 12524 w 101038"/>
                <a:gd name="connsiteY23" fmla="*/ 114085 h 173502"/>
                <a:gd name="connsiteX24" fmla="*/ 116 w 101038"/>
                <a:gd name="connsiteY24" fmla="*/ 127451 h 173502"/>
                <a:gd name="connsiteX25" fmla="*/ 45950 w 101038"/>
                <a:gd name="connsiteY25" fmla="*/ 173601 h 173502"/>
                <a:gd name="connsiteX26" fmla="*/ 101154 w 101038"/>
                <a:gd name="connsiteY26" fmla="*/ 117364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1038" h="173502">
                  <a:moveTo>
                    <a:pt x="101154" y="117364"/>
                  </a:moveTo>
                  <a:cubicBezTo>
                    <a:pt x="101154" y="87354"/>
                    <a:pt x="80389" y="62135"/>
                    <a:pt x="53040" y="62135"/>
                  </a:cubicBezTo>
                  <a:cubicBezTo>
                    <a:pt x="40885" y="62135"/>
                    <a:pt x="29997" y="66170"/>
                    <a:pt x="20880" y="74997"/>
                  </a:cubicBezTo>
                  <a:lnTo>
                    <a:pt x="20880" y="25821"/>
                  </a:lnTo>
                  <a:cubicBezTo>
                    <a:pt x="25945" y="27334"/>
                    <a:pt x="34301" y="29099"/>
                    <a:pt x="42405" y="29099"/>
                  </a:cubicBezTo>
                  <a:cubicBezTo>
                    <a:pt x="73552" y="29099"/>
                    <a:pt x="91278" y="6150"/>
                    <a:pt x="91278" y="2872"/>
                  </a:cubicBezTo>
                  <a:cubicBezTo>
                    <a:pt x="91278" y="1359"/>
                    <a:pt x="90518" y="98"/>
                    <a:pt x="88746" y="98"/>
                  </a:cubicBezTo>
                  <a:cubicBezTo>
                    <a:pt x="88492" y="98"/>
                    <a:pt x="87986" y="98"/>
                    <a:pt x="86720" y="854"/>
                  </a:cubicBezTo>
                  <a:cubicBezTo>
                    <a:pt x="81655" y="3124"/>
                    <a:pt x="69247" y="8168"/>
                    <a:pt x="52281" y="8168"/>
                  </a:cubicBezTo>
                  <a:cubicBezTo>
                    <a:pt x="42152" y="8168"/>
                    <a:pt x="30503" y="6402"/>
                    <a:pt x="18601" y="1107"/>
                  </a:cubicBezTo>
                  <a:cubicBezTo>
                    <a:pt x="16575" y="350"/>
                    <a:pt x="16069" y="350"/>
                    <a:pt x="15563" y="350"/>
                  </a:cubicBezTo>
                  <a:cubicBezTo>
                    <a:pt x="13030" y="350"/>
                    <a:pt x="13030" y="2367"/>
                    <a:pt x="13030" y="6402"/>
                  </a:cubicBezTo>
                  <a:lnTo>
                    <a:pt x="13030" y="81049"/>
                  </a:lnTo>
                  <a:cubicBezTo>
                    <a:pt x="13030" y="85588"/>
                    <a:pt x="13030" y="87606"/>
                    <a:pt x="16575" y="87606"/>
                  </a:cubicBezTo>
                  <a:cubicBezTo>
                    <a:pt x="18348" y="87606"/>
                    <a:pt x="18855" y="86849"/>
                    <a:pt x="19867" y="85336"/>
                  </a:cubicBezTo>
                  <a:cubicBezTo>
                    <a:pt x="22653" y="81301"/>
                    <a:pt x="32022" y="67683"/>
                    <a:pt x="52534" y="67683"/>
                  </a:cubicBezTo>
                  <a:cubicBezTo>
                    <a:pt x="65702" y="67683"/>
                    <a:pt x="72033" y="79284"/>
                    <a:pt x="74058" y="83823"/>
                  </a:cubicBezTo>
                  <a:cubicBezTo>
                    <a:pt x="78110" y="93154"/>
                    <a:pt x="78617" y="102989"/>
                    <a:pt x="78617" y="115598"/>
                  </a:cubicBezTo>
                  <a:cubicBezTo>
                    <a:pt x="78617" y="124425"/>
                    <a:pt x="78617" y="139556"/>
                    <a:pt x="72539" y="150148"/>
                  </a:cubicBezTo>
                  <a:cubicBezTo>
                    <a:pt x="66462" y="159983"/>
                    <a:pt x="57092" y="166540"/>
                    <a:pt x="45444" y="166540"/>
                  </a:cubicBezTo>
                  <a:cubicBezTo>
                    <a:pt x="26958" y="166540"/>
                    <a:pt x="12524" y="153174"/>
                    <a:pt x="8219" y="138295"/>
                  </a:cubicBezTo>
                  <a:cubicBezTo>
                    <a:pt x="8979" y="138547"/>
                    <a:pt x="9738" y="138799"/>
                    <a:pt x="12524" y="138799"/>
                  </a:cubicBezTo>
                  <a:cubicBezTo>
                    <a:pt x="20880" y="138799"/>
                    <a:pt x="25185" y="132495"/>
                    <a:pt x="25185" y="126442"/>
                  </a:cubicBezTo>
                  <a:cubicBezTo>
                    <a:pt x="25185" y="120390"/>
                    <a:pt x="20880" y="114085"/>
                    <a:pt x="12524" y="114085"/>
                  </a:cubicBezTo>
                  <a:cubicBezTo>
                    <a:pt x="8979" y="114085"/>
                    <a:pt x="116" y="115850"/>
                    <a:pt x="116" y="127451"/>
                  </a:cubicBezTo>
                  <a:cubicBezTo>
                    <a:pt x="116" y="149139"/>
                    <a:pt x="17588" y="173601"/>
                    <a:pt x="45950" y="173601"/>
                  </a:cubicBezTo>
                  <a:cubicBezTo>
                    <a:pt x="75325" y="173601"/>
                    <a:pt x="101154" y="149391"/>
                    <a:pt x="101154" y="117364"/>
                  </a:cubicBezTo>
                  <a:close/>
                </a:path>
              </a:pathLst>
            </a:custGeom>
            <a:grpFill/>
            <a:ln w="25418" cap="flat">
              <a:noFill/>
              <a:prstDash val="solid"/>
              <a:miter/>
            </a:ln>
          </p:spPr>
          <p:txBody>
            <a:bodyPr rtlCol="0" anchor="ctr"/>
            <a:lstStyle/>
            <a:p>
              <a:endParaRPr lang="en-US"/>
            </a:p>
          </p:txBody>
        </p:sp>
        <p:sp>
          <p:nvSpPr>
            <p:cNvPr id="1709" name="Freeform: Shape 1708">
              <a:extLst>
                <a:ext uri="{FF2B5EF4-FFF2-40B4-BE49-F238E27FC236}">
                  <a16:creationId xmlns:a16="http://schemas.microsoft.com/office/drawing/2014/main" id="{1E73B1A3-632E-60F5-F4BC-59B1EB716DCE}"/>
                </a:ext>
              </a:extLst>
            </p:cNvPr>
            <p:cNvSpPr/>
            <p:nvPr>
              <p:custDataLst>
                <p:tags r:id="rId121"/>
              </p:custDataLst>
            </p:nvPr>
          </p:nvSpPr>
          <p:spPr>
            <a:xfrm>
              <a:off x="6085909" y="4804615"/>
              <a:ext cx="10129" cy="302621"/>
            </a:xfrm>
            <a:custGeom>
              <a:avLst/>
              <a:gdLst>
                <a:gd name="connsiteX0" fmla="*/ 0 w 10129"/>
                <a:gd name="connsiteY0" fmla="*/ 0 h 302621"/>
                <a:gd name="connsiteX1" fmla="*/ 10129 w 10129"/>
                <a:gd name="connsiteY1" fmla="*/ 0 h 302621"/>
                <a:gd name="connsiteX2" fmla="*/ 10129 w 10129"/>
                <a:gd name="connsiteY2" fmla="*/ 302621 h 302621"/>
                <a:gd name="connsiteX3" fmla="*/ 0 w 10129"/>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29" h="302621">
                  <a:moveTo>
                    <a:pt x="0" y="0"/>
                  </a:moveTo>
                  <a:lnTo>
                    <a:pt x="10129" y="0"/>
                  </a:lnTo>
                  <a:lnTo>
                    <a:pt x="10129" y="302621"/>
                  </a:lnTo>
                  <a:lnTo>
                    <a:pt x="0" y="302621"/>
                  </a:lnTo>
                  <a:close/>
                </a:path>
              </a:pathLst>
            </a:custGeom>
            <a:grpFill/>
            <a:ln w="25418" cap="flat">
              <a:noFill/>
              <a:prstDash val="solid"/>
              <a:miter/>
            </a:ln>
          </p:spPr>
          <p:txBody>
            <a:bodyPr rtlCol="0" anchor="ctr"/>
            <a:lstStyle/>
            <a:p>
              <a:endParaRPr lang="en-US"/>
            </a:p>
          </p:txBody>
        </p:sp>
        <p:sp>
          <p:nvSpPr>
            <p:cNvPr id="1710" name="Freeform: Shape 1709">
              <a:extLst>
                <a:ext uri="{FF2B5EF4-FFF2-40B4-BE49-F238E27FC236}">
                  <a16:creationId xmlns:a16="http://schemas.microsoft.com/office/drawing/2014/main" id="{96B3FE19-D069-0DA4-D62A-1740A0BC1524}"/>
                </a:ext>
              </a:extLst>
            </p:cNvPr>
            <p:cNvSpPr/>
            <p:nvPr>
              <p:custDataLst>
                <p:tags r:id="rId122"/>
              </p:custDataLst>
            </p:nvPr>
          </p:nvSpPr>
          <p:spPr>
            <a:xfrm>
              <a:off x="6582512" y="4848494"/>
              <a:ext cx="83565" cy="167954"/>
            </a:xfrm>
            <a:custGeom>
              <a:avLst/>
              <a:gdLst>
                <a:gd name="connsiteX0" fmla="*/ 52070 w 83565"/>
                <a:gd name="connsiteY0" fmla="*/ 6655 h 167954"/>
                <a:gd name="connsiteX1" fmla="*/ 46246 w 83565"/>
                <a:gd name="connsiteY1" fmla="*/ 98 h 167954"/>
                <a:gd name="connsiteX2" fmla="*/ 158 w 83565"/>
                <a:gd name="connsiteY2" fmla="*/ 16238 h 167954"/>
                <a:gd name="connsiteX3" fmla="*/ 158 w 83565"/>
                <a:gd name="connsiteY3" fmla="*/ 24055 h 167954"/>
                <a:gd name="connsiteX4" fmla="*/ 33331 w 83565"/>
                <a:gd name="connsiteY4" fmla="*/ 17499 h 167954"/>
                <a:gd name="connsiteX5" fmla="*/ 33331 w 83565"/>
                <a:gd name="connsiteY5" fmla="*/ 148130 h 167954"/>
                <a:gd name="connsiteX6" fmla="*/ 9781 w 83565"/>
                <a:gd name="connsiteY6" fmla="*/ 160235 h 167954"/>
                <a:gd name="connsiteX7" fmla="*/ 1678 w 83565"/>
                <a:gd name="connsiteY7" fmla="*/ 160235 h 167954"/>
                <a:gd name="connsiteX8" fmla="*/ 1678 w 83565"/>
                <a:gd name="connsiteY8" fmla="*/ 168053 h 167954"/>
                <a:gd name="connsiteX9" fmla="*/ 42701 w 83565"/>
                <a:gd name="connsiteY9" fmla="*/ 167296 h 167954"/>
                <a:gd name="connsiteX10" fmla="*/ 83724 w 83565"/>
                <a:gd name="connsiteY10" fmla="*/ 168053 h 167954"/>
                <a:gd name="connsiteX11" fmla="*/ 83724 w 83565"/>
                <a:gd name="connsiteY11" fmla="*/ 160235 h 167954"/>
                <a:gd name="connsiteX12" fmla="*/ 75620 w 83565"/>
                <a:gd name="connsiteY12" fmla="*/ 160235 h 167954"/>
                <a:gd name="connsiteX13" fmla="*/ 52070 w 83565"/>
                <a:gd name="connsiteY13" fmla="*/ 148130 h 167954"/>
                <a:gd name="connsiteX14" fmla="*/ 52070 w 83565"/>
                <a:gd name="connsiteY14" fmla="*/ 6655 h 16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565" h="167954">
                  <a:moveTo>
                    <a:pt x="52070" y="6655"/>
                  </a:moveTo>
                  <a:cubicBezTo>
                    <a:pt x="52070" y="602"/>
                    <a:pt x="52070" y="98"/>
                    <a:pt x="46246" y="98"/>
                  </a:cubicBezTo>
                  <a:cubicBezTo>
                    <a:pt x="30546" y="16238"/>
                    <a:pt x="8261" y="16238"/>
                    <a:pt x="158" y="16238"/>
                  </a:cubicBezTo>
                  <a:lnTo>
                    <a:pt x="158" y="24055"/>
                  </a:lnTo>
                  <a:cubicBezTo>
                    <a:pt x="5223" y="24055"/>
                    <a:pt x="20163" y="24055"/>
                    <a:pt x="33331" y="17499"/>
                  </a:cubicBezTo>
                  <a:lnTo>
                    <a:pt x="33331" y="148130"/>
                  </a:lnTo>
                  <a:cubicBezTo>
                    <a:pt x="33331" y="157209"/>
                    <a:pt x="32571" y="160235"/>
                    <a:pt x="9781" y="160235"/>
                  </a:cubicBezTo>
                  <a:lnTo>
                    <a:pt x="1678" y="160235"/>
                  </a:lnTo>
                  <a:lnTo>
                    <a:pt x="1678" y="168053"/>
                  </a:lnTo>
                  <a:cubicBezTo>
                    <a:pt x="10541" y="167296"/>
                    <a:pt x="32571" y="167296"/>
                    <a:pt x="42701" y="167296"/>
                  </a:cubicBezTo>
                  <a:cubicBezTo>
                    <a:pt x="52830" y="167296"/>
                    <a:pt x="74861" y="167296"/>
                    <a:pt x="83724" y="168053"/>
                  </a:cubicBezTo>
                  <a:lnTo>
                    <a:pt x="83724" y="160235"/>
                  </a:lnTo>
                  <a:lnTo>
                    <a:pt x="75620" y="160235"/>
                  </a:lnTo>
                  <a:cubicBezTo>
                    <a:pt x="52830" y="160235"/>
                    <a:pt x="52070" y="157461"/>
                    <a:pt x="52070" y="148130"/>
                  </a:cubicBezTo>
                  <a:lnTo>
                    <a:pt x="52070" y="6655"/>
                  </a:lnTo>
                  <a:close/>
                </a:path>
              </a:pathLst>
            </a:custGeom>
            <a:grpFill/>
            <a:ln w="25418" cap="flat">
              <a:noFill/>
              <a:prstDash val="solid"/>
              <a:miter/>
            </a:ln>
          </p:spPr>
          <p:txBody>
            <a:bodyPr rtlCol="0" anchor="ctr"/>
            <a:lstStyle/>
            <a:p>
              <a:endParaRPr lang="en-US"/>
            </a:p>
          </p:txBody>
        </p:sp>
        <p:sp>
          <p:nvSpPr>
            <p:cNvPr id="1711" name="Freeform: Shape 1710">
              <a:extLst>
                <a:ext uri="{FF2B5EF4-FFF2-40B4-BE49-F238E27FC236}">
                  <a16:creationId xmlns:a16="http://schemas.microsoft.com/office/drawing/2014/main" id="{EDA250F7-81DE-F3F3-8C18-71A766C67203}"/>
                </a:ext>
              </a:extLst>
            </p:cNvPr>
            <p:cNvSpPr/>
            <p:nvPr>
              <p:custDataLst>
                <p:tags r:id="rId123"/>
              </p:custDataLst>
            </p:nvPr>
          </p:nvSpPr>
          <p:spPr>
            <a:xfrm>
              <a:off x="6708367" y="4989717"/>
              <a:ext cx="26842" cy="26731"/>
            </a:xfrm>
            <a:custGeom>
              <a:avLst/>
              <a:gdLst>
                <a:gd name="connsiteX0" fmla="*/ 27005 w 26842"/>
                <a:gd name="connsiteY0" fmla="*/ 13464 h 26731"/>
                <a:gd name="connsiteX1" fmla="*/ 13584 w 26842"/>
                <a:gd name="connsiteY1" fmla="*/ 98 h 26731"/>
                <a:gd name="connsiteX2" fmla="*/ 163 w 26842"/>
                <a:gd name="connsiteY2" fmla="*/ 13464 h 26731"/>
                <a:gd name="connsiteX3" fmla="*/ 13584 w 26842"/>
                <a:gd name="connsiteY3" fmla="*/ 26829 h 26731"/>
                <a:gd name="connsiteX4" fmla="*/ 27005 w 26842"/>
                <a:gd name="connsiteY4" fmla="*/ 13464 h 26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42" h="26731">
                  <a:moveTo>
                    <a:pt x="27005" y="13464"/>
                  </a:moveTo>
                  <a:cubicBezTo>
                    <a:pt x="27005" y="6150"/>
                    <a:pt x="20928" y="98"/>
                    <a:pt x="13584" y="98"/>
                  </a:cubicBezTo>
                  <a:cubicBezTo>
                    <a:pt x="6241" y="98"/>
                    <a:pt x="163" y="6150"/>
                    <a:pt x="163" y="13464"/>
                  </a:cubicBezTo>
                  <a:cubicBezTo>
                    <a:pt x="163" y="20777"/>
                    <a:pt x="6241" y="26829"/>
                    <a:pt x="13584" y="26829"/>
                  </a:cubicBezTo>
                  <a:cubicBezTo>
                    <a:pt x="20928" y="26829"/>
                    <a:pt x="27005" y="20777"/>
                    <a:pt x="27005" y="13464"/>
                  </a:cubicBezTo>
                  <a:close/>
                </a:path>
              </a:pathLst>
            </a:custGeom>
            <a:grpFill/>
            <a:ln w="25418" cap="flat">
              <a:noFill/>
              <a:prstDash val="solid"/>
              <a:miter/>
            </a:ln>
          </p:spPr>
          <p:txBody>
            <a:bodyPr rtlCol="0" anchor="ctr"/>
            <a:lstStyle/>
            <a:p>
              <a:endParaRPr lang="en-US"/>
            </a:p>
          </p:txBody>
        </p:sp>
        <p:sp>
          <p:nvSpPr>
            <p:cNvPr id="1712" name="Freeform: Shape 1711">
              <a:extLst>
                <a:ext uri="{FF2B5EF4-FFF2-40B4-BE49-F238E27FC236}">
                  <a16:creationId xmlns:a16="http://schemas.microsoft.com/office/drawing/2014/main" id="{39468C5E-9351-3B2F-B20B-38B645043229}"/>
                </a:ext>
              </a:extLst>
            </p:cNvPr>
            <p:cNvSpPr/>
            <p:nvPr>
              <p:custDataLst>
                <p:tags r:id="rId124"/>
              </p:custDataLst>
            </p:nvPr>
          </p:nvSpPr>
          <p:spPr>
            <a:xfrm>
              <a:off x="6766807" y="4848494"/>
              <a:ext cx="106609" cy="173502"/>
            </a:xfrm>
            <a:custGeom>
              <a:avLst/>
              <a:gdLst>
                <a:gd name="connsiteX0" fmla="*/ 106775 w 106609"/>
                <a:gd name="connsiteY0" fmla="*/ 87354 h 173502"/>
                <a:gd name="connsiteX1" fmla="*/ 96646 w 106609"/>
                <a:gd name="connsiteY1" fmla="*/ 28342 h 173502"/>
                <a:gd name="connsiteX2" fmla="*/ 53597 w 106609"/>
                <a:gd name="connsiteY2" fmla="*/ 98 h 173502"/>
                <a:gd name="connsiteX3" fmla="*/ 9535 w 106609"/>
                <a:gd name="connsiteY3" fmla="*/ 30108 h 173502"/>
                <a:gd name="connsiteX4" fmla="*/ 166 w 106609"/>
                <a:gd name="connsiteY4" fmla="*/ 87354 h 173502"/>
                <a:gd name="connsiteX5" fmla="*/ 11561 w 106609"/>
                <a:gd name="connsiteY5" fmla="*/ 148130 h 173502"/>
                <a:gd name="connsiteX6" fmla="*/ 53344 w 106609"/>
                <a:gd name="connsiteY6" fmla="*/ 173601 h 173502"/>
                <a:gd name="connsiteX7" fmla="*/ 97406 w 106609"/>
                <a:gd name="connsiteY7" fmla="*/ 144347 h 173502"/>
                <a:gd name="connsiteX8" fmla="*/ 106775 w 106609"/>
                <a:gd name="connsiteY8" fmla="*/ 87354 h 173502"/>
                <a:gd name="connsiteX9" fmla="*/ 53344 w 106609"/>
                <a:gd name="connsiteY9" fmla="*/ 168053 h 173502"/>
                <a:gd name="connsiteX10" fmla="*/ 23969 w 106609"/>
                <a:gd name="connsiteY10" fmla="*/ 137538 h 173502"/>
                <a:gd name="connsiteX11" fmla="*/ 21184 w 106609"/>
                <a:gd name="connsiteY11" fmla="*/ 84327 h 173502"/>
                <a:gd name="connsiteX12" fmla="*/ 23210 w 106609"/>
                <a:gd name="connsiteY12" fmla="*/ 37926 h 173502"/>
                <a:gd name="connsiteX13" fmla="*/ 53344 w 106609"/>
                <a:gd name="connsiteY13" fmla="*/ 5646 h 173502"/>
                <a:gd name="connsiteX14" fmla="*/ 83225 w 106609"/>
                <a:gd name="connsiteY14" fmla="*/ 35151 h 173502"/>
                <a:gd name="connsiteX15" fmla="*/ 85757 w 106609"/>
                <a:gd name="connsiteY15" fmla="*/ 84327 h 173502"/>
                <a:gd name="connsiteX16" fmla="*/ 82972 w 106609"/>
                <a:gd name="connsiteY16" fmla="*/ 136530 h 173502"/>
                <a:gd name="connsiteX17" fmla="*/ 53344 w 106609"/>
                <a:gd name="connsiteY17" fmla="*/ 168053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609" h="173502">
                  <a:moveTo>
                    <a:pt x="106775" y="87354"/>
                  </a:moveTo>
                  <a:cubicBezTo>
                    <a:pt x="106775" y="67179"/>
                    <a:pt x="105509" y="47004"/>
                    <a:pt x="96646" y="28342"/>
                  </a:cubicBezTo>
                  <a:cubicBezTo>
                    <a:pt x="84998" y="4133"/>
                    <a:pt x="64233" y="98"/>
                    <a:pt x="53597" y="98"/>
                  </a:cubicBezTo>
                  <a:cubicBezTo>
                    <a:pt x="38403" y="98"/>
                    <a:pt x="19918" y="6655"/>
                    <a:pt x="9535" y="30108"/>
                  </a:cubicBezTo>
                  <a:cubicBezTo>
                    <a:pt x="1432" y="47508"/>
                    <a:pt x="166" y="67179"/>
                    <a:pt x="166" y="87354"/>
                  </a:cubicBezTo>
                  <a:cubicBezTo>
                    <a:pt x="166" y="106267"/>
                    <a:pt x="1179" y="128964"/>
                    <a:pt x="11561" y="148130"/>
                  </a:cubicBezTo>
                  <a:cubicBezTo>
                    <a:pt x="22450" y="168557"/>
                    <a:pt x="40936" y="173601"/>
                    <a:pt x="53344" y="173601"/>
                  </a:cubicBezTo>
                  <a:cubicBezTo>
                    <a:pt x="67018" y="173601"/>
                    <a:pt x="86264" y="168305"/>
                    <a:pt x="97406" y="144347"/>
                  </a:cubicBezTo>
                  <a:cubicBezTo>
                    <a:pt x="105509" y="126947"/>
                    <a:pt x="106775" y="107276"/>
                    <a:pt x="106775" y="87354"/>
                  </a:cubicBezTo>
                  <a:close/>
                  <a:moveTo>
                    <a:pt x="53344" y="168053"/>
                  </a:moveTo>
                  <a:cubicBezTo>
                    <a:pt x="43468" y="168053"/>
                    <a:pt x="28528" y="161748"/>
                    <a:pt x="23969" y="137538"/>
                  </a:cubicBezTo>
                  <a:cubicBezTo>
                    <a:pt x="21184" y="122407"/>
                    <a:pt x="21184" y="99206"/>
                    <a:pt x="21184" y="84327"/>
                  </a:cubicBezTo>
                  <a:cubicBezTo>
                    <a:pt x="21184" y="68188"/>
                    <a:pt x="21184" y="51543"/>
                    <a:pt x="23210" y="37926"/>
                  </a:cubicBezTo>
                  <a:cubicBezTo>
                    <a:pt x="28021" y="7916"/>
                    <a:pt x="47013" y="5646"/>
                    <a:pt x="53344" y="5646"/>
                  </a:cubicBezTo>
                  <a:cubicBezTo>
                    <a:pt x="61701" y="5646"/>
                    <a:pt x="78414" y="10185"/>
                    <a:pt x="83225" y="35151"/>
                  </a:cubicBezTo>
                  <a:cubicBezTo>
                    <a:pt x="85757" y="49274"/>
                    <a:pt x="85757" y="68440"/>
                    <a:pt x="85757" y="84327"/>
                  </a:cubicBezTo>
                  <a:cubicBezTo>
                    <a:pt x="85757" y="103241"/>
                    <a:pt x="85757" y="120390"/>
                    <a:pt x="82972" y="136530"/>
                  </a:cubicBezTo>
                  <a:cubicBezTo>
                    <a:pt x="79173" y="160487"/>
                    <a:pt x="64739" y="168053"/>
                    <a:pt x="53344" y="168053"/>
                  </a:cubicBezTo>
                  <a:close/>
                </a:path>
              </a:pathLst>
            </a:custGeom>
            <a:grpFill/>
            <a:ln w="25418" cap="flat">
              <a:noFill/>
              <a:prstDash val="solid"/>
              <a:miter/>
            </a:ln>
          </p:spPr>
          <p:txBody>
            <a:bodyPr rtlCol="0" anchor="ctr"/>
            <a:lstStyle/>
            <a:p>
              <a:endParaRPr lang="en-US"/>
            </a:p>
          </p:txBody>
        </p:sp>
        <p:sp>
          <p:nvSpPr>
            <p:cNvPr id="1713" name="Freeform: Shape 1712">
              <a:extLst>
                <a:ext uri="{FF2B5EF4-FFF2-40B4-BE49-F238E27FC236}">
                  <a16:creationId xmlns:a16="http://schemas.microsoft.com/office/drawing/2014/main" id="{9C56740A-6DD9-8636-2BC7-73983E0CE1A0}"/>
                </a:ext>
              </a:extLst>
            </p:cNvPr>
            <p:cNvSpPr/>
            <p:nvPr>
              <p:custDataLst>
                <p:tags r:id="rId125"/>
              </p:custDataLst>
            </p:nvPr>
          </p:nvSpPr>
          <p:spPr>
            <a:xfrm>
              <a:off x="6906083" y="4848494"/>
              <a:ext cx="83565" cy="167954"/>
            </a:xfrm>
            <a:custGeom>
              <a:avLst/>
              <a:gdLst>
                <a:gd name="connsiteX0" fmla="*/ 52083 w 83565"/>
                <a:gd name="connsiteY0" fmla="*/ 6655 h 167954"/>
                <a:gd name="connsiteX1" fmla="*/ 46259 w 83565"/>
                <a:gd name="connsiteY1" fmla="*/ 98 h 167954"/>
                <a:gd name="connsiteX2" fmla="*/ 171 w 83565"/>
                <a:gd name="connsiteY2" fmla="*/ 16238 h 167954"/>
                <a:gd name="connsiteX3" fmla="*/ 171 w 83565"/>
                <a:gd name="connsiteY3" fmla="*/ 24055 h 167954"/>
                <a:gd name="connsiteX4" fmla="*/ 33344 w 83565"/>
                <a:gd name="connsiteY4" fmla="*/ 17499 h 167954"/>
                <a:gd name="connsiteX5" fmla="*/ 33344 w 83565"/>
                <a:gd name="connsiteY5" fmla="*/ 148130 h 167954"/>
                <a:gd name="connsiteX6" fmla="*/ 9794 w 83565"/>
                <a:gd name="connsiteY6" fmla="*/ 160235 h 167954"/>
                <a:gd name="connsiteX7" fmla="*/ 1690 w 83565"/>
                <a:gd name="connsiteY7" fmla="*/ 160235 h 167954"/>
                <a:gd name="connsiteX8" fmla="*/ 1690 w 83565"/>
                <a:gd name="connsiteY8" fmla="*/ 168053 h 167954"/>
                <a:gd name="connsiteX9" fmla="*/ 42713 w 83565"/>
                <a:gd name="connsiteY9" fmla="*/ 167296 h 167954"/>
                <a:gd name="connsiteX10" fmla="*/ 83736 w 83565"/>
                <a:gd name="connsiteY10" fmla="*/ 168053 h 167954"/>
                <a:gd name="connsiteX11" fmla="*/ 83736 w 83565"/>
                <a:gd name="connsiteY11" fmla="*/ 160235 h 167954"/>
                <a:gd name="connsiteX12" fmla="*/ 75633 w 83565"/>
                <a:gd name="connsiteY12" fmla="*/ 160235 h 167954"/>
                <a:gd name="connsiteX13" fmla="*/ 52083 w 83565"/>
                <a:gd name="connsiteY13" fmla="*/ 148130 h 167954"/>
                <a:gd name="connsiteX14" fmla="*/ 52083 w 83565"/>
                <a:gd name="connsiteY14" fmla="*/ 6655 h 16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565" h="167954">
                  <a:moveTo>
                    <a:pt x="52083" y="6655"/>
                  </a:moveTo>
                  <a:cubicBezTo>
                    <a:pt x="52083" y="602"/>
                    <a:pt x="52083" y="98"/>
                    <a:pt x="46259" y="98"/>
                  </a:cubicBezTo>
                  <a:cubicBezTo>
                    <a:pt x="30558" y="16238"/>
                    <a:pt x="8274" y="16238"/>
                    <a:pt x="171" y="16238"/>
                  </a:cubicBezTo>
                  <a:lnTo>
                    <a:pt x="171" y="24055"/>
                  </a:lnTo>
                  <a:cubicBezTo>
                    <a:pt x="5235" y="24055"/>
                    <a:pt x="20176" y="24055"/>
                    <a:pt x="33344" y="17499"/>
                  </a:cubicBezTo>
                  <a:lnTo>
                    <a:pt x="33344" y="148130"/>
                  </a:lnTo>
                  <a:cubicBezTo>
                    <a:pt x="33344" y="157209"/>
                    <a:pt x="32584" y="160235"/>
                    <a:pt x="9794" y="160235"/>
                  </a:cubicBezTo>
                  <a:lnTo>
                    <a:pt x="1690" y="160235"/>
                  </a:lnTo>
                  <a:lnTo>
                    <a:pt x="1690" y="168053"/>
                  </a:lnTo>
                  <a:cubicBezTo>
                    <a:pt x="10553" y="167296"/>
                    <a:pt x="32584" y="167296"/>
                    <a:pt x="42713" y="167296"/>
                  </a:cubicBezTo>
                  <a:cubicBezTo>
                    <a:pt x="52842" y="167296"/>
                    <a:pt x="74873" y="167296"/>
                    <a:pt x="83736" y="168053"/>
                  </a:cubicBezTo>
                  <a:lnTo>
                    <a:pt x="83736" y="160235"/>
                  </a:lnTo>
                  <a:lnTo>
                    <a:pt x="75633" y="160235"/>
                  </a:lnTo>
                  <a:cubicBezTo>
                    <a:pt x="52842" y="160235"/>
                    <a:pt x="52083" y="157461"/>
                    <a:pt x="52083" y="148130"/>
                  </a:cubicBezTo>
                  <a:lnTo>
                    <a:pt x="52083" y="6655"/>
                  </a:lnTo>
                  <a:close/>
                </a:path>
              </a:pathLst>
            </a:custGeom>
            <a:grpFill/>
            <a:ln w="25418" cap="flat">
              <a:noFill/>
              <a:prstDash val="solid"/>
              <a:miter/>
            </a:ln>
          </p:spPr>
          <p:txBody>
            <a:bodyPr rtlCol="0" anchor="ctr"/>
            <a:lstStyle/>
            <a:p>
              <a:endParaRPr lang="en-US"/>
            </a:p>
          </p:txBody>
        </p:sp>
        <p:sp>
          <p:nvSpPr>
            <p:cNvPr id="1714" name="Freeform: Shape 1713">
              <a:extLst>
                <a:ext uri="{FF2B5EF4-FFF2-40B4-BE49-F238E27FC236}">
                  <a16:creationId xmlns:a16="http://schemas.microsoft.com/office/drawing/2014/main" id="{AC93422B-2069-0C66-BEB1-6B8CBA9FBC3E}"/>
                </a:ext>
              </a:extLst>
            </p:cNvPr>
            <p:cNvSpPr/>
            <p:nvPr>
              <p:custDataLst>
                <p:tags r:id="rId126"/>
              </p:custDataLst>
            </p:nvPr>
          </p:nvSpPr>
          <p:spPr>
            <a:xfrm>
              <a:off x="7108751" y="4827310"/>
              <a:ext cx="182324" cy="203260"/>
            </a:xfrm>
            <a:custGeom>
              <a:avLst/>
              <a:gdLst>
                <a:gd name="connsiteX0" fmla="*/ 159460 w 182324"/>
                <a:gd name="connsiteY0" fmla="*/ 9681 h 203260"/>
                <a:gd name="connsiteX1" fmla="*/ 161486 w 182324"/>
                <a:gd name="connsiteY1" fmla="*/ 5142 h 203260"/>
                <a:gd name="connsiteX2" fmla="*/ 156421 w 182324"/>
                <a:gd name="connsiteY2" fmla="*/ 98 h 203260"/>
                <a:gd name="connsiteX3" fmla="*/ 151104 w 182324"/>
                <a:gd name="connsiteY3" fmla="*/ 3628 h 203260"/>
                <a:gd name="connsiteX4" fmla="*/ 102990 w 182324"/>
                <a:gd name="connsiteY4" fmla="*/ 27586 h 203260"/>
                <a:gd name="connsiteX5" fmla="*/ 55636 w 182324"/>
                <a:gd name="connsiteY5" fmla="*/ 8168 h 203260"/>
                <a:gd name="connsiteX6" fmla="*/ 37404 w 182324"/>
                <a:gd name="connsiteY6" fmla="*/ 98 h 203260"/>
                <a:gd name="connsiteX7" fmla="*/ 179 w 182324"/>
                <a:gd name="connsiteY7" fmla="*/ 50787 h 203260"/>
                <a:gd name="connsiteX8" fmla="*/ 37404 w 182324"/>
                <a:gd name="connsiteY8" fmla="*/ 101728 h 203260"/>
                <a:gd name="connsiteX9" fmla="*/ 70324 w 182324"/>
                <a:gd name="connsiteY9" fmla="*/ 51039 h 203260"/>
                <a:gd name="connsiteX10" fmla="*/ 65006 w 182324"/>
                <a:gd name="connsiteY10" fmla="*/ 22542 h 203260"/>
                <a:gd name="connsiteX11" fmla="*/ 103243 w 182324"/>
                <a:gd name="connsiteY11" fmla="*/ 33134 h 203260"/>
                <a:gd name="connsiteX12" fmla="*/ 136923 w 182324"/>
                <a:gd name="connsiteY12" fmla="*/ 24308 h 203260"/>
                <a:gd name="connsiteX13" fmla="*/ 137176 w 182324"/>
                <a:gd name="connsiteY13" fmla="*/ 24560 h 203260"/>
                <a:gd name="connsiteX14" fmla="*/ 23476 w 182324"/>
                <a:gd name="connsiteY14" fmla="*/ 193271 h 203260"/>
                <a:gd name="connsiteX15" fmla="*/ 21197 w 182324"/>
                <a:gd name="connsiteY15" fmla="*/ 198315 h 203260"/>
                <a:gd name="connsiteX16" fmla="*/ 26262 w 182324"/>
                <a:gd name="connsiteY16" fmla="*/ 203359 h 203260"/>
                <a:gd name="connsiteX17" fmla="*/ 31326 w 182324"/>
                <a:gd name="connsiteY17" fmla="*/ 199576 h 203260"/>
                <a:gd name="connsiteX18" fmla="*/ 159460 w 182324"/>
                <a:gd name="connsiteY18" fmla="*/ 9681 h 203260"/>
                <a:gd name="connsiteX19" fmla="*/ 37657 w 182324"/>
                <a:gd name="connsiteY19" fmla="*/ 96180 h 203260"/>
                <a:gd name="connsiteX20" fmla="*/ 15879 w 182324"/>
                <a:gd name="connsiteY20" fmla="*/ 51039 h 203260"/>
                <a:gd name="connsiteX21" fmla="*/ 37657 w 182324"/>
                <a:gd name="connsiteY21" fmla="*/ 5646 h 203260"/>
                <a:gd name="connsiteX22" fmla="*/ 63993 w 182324"/>
                <a:gd name="connsiteY22" fmla="*/ 50787 h 203260"/>
                <a:gd name="connsiteX23" fmla="*/ 37657 w 182324"/>
                <a:gd name="connsiteY23" fmla="*/ 96180 h 203260"/>
                <a:gd name="connsiteX24" fmla="*/ 149837 w 182324"/>
                <a:gd name="connsiteY24" fmla="*/ 197810 h 203260"/>
                <a:gd name="connsiteX25" fmla="*/ 128060 w 182324"/>
                <a:gd name="connsiteY25" fmla="*/ 152669 h 203260"/>
                <a:gd name="connsiteX26" fmla="*/ 149837 w 182324"/>
                <a:gd name="connsiteY26" fmla="*/ 107276 h 203260"/>
                <a:gd name="connsiteX27" fmla="*/ 176173 w 182324"/>
                <a:gd name="connsiteY27" fmla="*/ 152417 h 203260"/>
                <a:gd name="connsiteX28" fmla="*/ 149837 w 182324"/>
                <a:gd name="connsiteY28" fmla="*/ 197810 h 203260"/>
                <a:gd name="connsiteX29" fmla="*/ 182504 w 182324"/>
                <a:gd name="connsiteY29" fmla="*/ 152669 h 203260"/>
                <a:gd name="connsiteX30" fmla="*/ 149584 w 182324"/>
                <a:gd name="connsiteY30" fmla="*/ 101728 h 203260"/>
                <a:gd name="connsiteX31" fmla="*/ 112360 w 182324"/>
                <a:gd name="connsiteY31" fmla="*/ 152417 h 203260"/>
                <a:gd name="connsiteX32" fmla="*/ 149584 w 182324"/>
                <a:gd name="connsiteY32" fmla="*/ 203359 h 203260"/>
                <a:gd name="connsiteX33" fmla="*/ 182504 w 182324"/>
                <a:gd name="connsiteY33" fmla="*/ 152669 h 2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2324" h="203260">
                  <a:moveTo>
                    <a:pt x="159460" y="9681"/>
                  </a:moveTo>
                  <a:cubicBezTo>
                    <a:pt x="160979" y="7411"/>
                    <a:pt x="161486" y="6655"/>
                    <a:pt x="161486" y="5142"/>
                  </a:cubicBezTo>
                  <a:cubicBezTo>
                    <a:pt x="161486" y="2367"/>
                    <a:pt x="159207" y="98"/>
                    <a:pt x="156421" y="98"/>
                  </a:cubicBezTo>
                  <a:cubicBezTo>
                    <a:pt x="153889" y="98"/>
                    <a:pt x="152623" y="1863"/>
                    <a:pt x="151104" y="3628"/>
                  </a:cubicBezTo>
                  <a:cubicBezTo>
                    <a:pt x="138442" y="20777"/>
                    <a:pt x="121476" y="27586"/>
                    <a:pt x="102990" y="27586"/>
                  </a:cubicBezTo>
                  <a:cubicBezTo>
                    <a:pt x="85264" y="27586"/>
                    <a:pt x="69564" y="21281"/>
                    <a:pt x="55636" y="8168"/>
                  </a:cubicBezTo>
                  <a:cubicBezTo>
                    <a:pt x="50825" y="3881"/>
                    <a:pt x="45507" y="98"/>
                    <a:pt x="37404" y="98"/>
                  </a:cubicBezTo>
                  <a:cubicBezTo>
                    <a:pt x="18158" y="98"/>
                    <a:pt x="179" y="21281"/>
                    <a:pt x="179" y="50787"/>
                  </a:cubicBezTo>
                  <a:cubicBezTo>
                    <a:pt x="179" y="81301"/>
                    <a:pt x="18412" y="101728"/>
                    <a:pt x="37404" y="101728"/>
                  </a:cubicBezTo>
                  <a:cubicBezTo>
                    <a:pt x="55890" y="101728"/>
                    <a:pt x="70324" y="79284"/>
                    <a:pt x="70324" y="51039"/>
                  </a:cubicBezTo>
                  <a:cubicBezTo>
                    <a:pt x="70324" y="47509"/>
                    <a:pt x="70324" y="35656"/>
                    <a:pt x="65006" y="22542"/>
                  </a:cubicBezTo>
                  <a:cubicBezTo>
                    <a:pt x="81466" y="31873"/>
                    <a:pt x="94127" y="33134"/>
                    <a:pt x="103243" y="33134"/>
                  </a:cubicBezTo>
                  <a:cubicBezTo>
                    <a:pt x="122489" y="33134"/>
                    <a:pt x="135403" y="25316"/>
                    <a:pt x="136923" y="24308"/>
                  </a:cubicBezTo>
                  <a:lnTo>
                    <a:pt x="137176" y="24560"/>
                  </a:lnTo>
                  <a:lnTo>
                    <a:pt x="23476" y="193271"/>
                  </a:lnTo>
                  <a:cubicBezTo>
                    <a:pt x="21197" y="196550"/>
                    <a:pt x="21197" y="197810"/>
                    <a:pt x="21197" y="198315"/>
                  </a:cubicBezTo>
                  <a:cubicBezTo>
                    <a:pt x="21197" y="201089"/>
                    <a:pt x="23729" y="203359"/>
                    <a:pt x="26262" y="203359"/>
                  </a:cubicBezTo>
                  <a:cubicBezTo>
                    <a:pt x="28794" y="203359"/>
                    <a:pt x="29300" y="202350"/>
                    <a:pt x="31326" y="199576"/>
                  </a:cubicBezTo>
                  <a:lnTo>
                    <a:pt x="159460" y="9681"/>
                  </a:lnTo>
                  <a:close/>
                  <a:moveTo>
                    <a:pt x="37657" y="96180"/>
                  </a:moveTo>
                  <a:cubicBezTo>
                    <a:pt x="32592" y="96180"/>
                    <a:pt x="15879" y="92902"/>
                    <a:pt x="15879" y="51039"/>
                  </a:cubicBezTo>
                  <a:cubicBezTo>
                    <a:pt x="15879" y="8924"/>
                    <a:pt x="32339" y="5646"/>
                    <a:pt x="37657" y="5646"/>
                  </a:cubicBezTo>
                  <a:cubicBezTo>
                    <a:pt x="51078" y="5646"/>
                    <a:pt x="63993" y="24308"/>
                    <a:pt x="63993" y="50787"/>
                  </a:cubicBezTo>
                  <a:cubicBezTo>
                    <a:pt x="63993" y="78023"/>
                    <a:pt x="50825" y="96180"/>
                    <a:pt x="37657" y="96180"/>
                  </a:cubicBezTo>
                  <a:close/>
                  <a:moveTo>
                    <a:pt x="149837" y="197810"/>
                  </a:moveTo>
                  <a:cubicBezTo>
                    <a:pt x="144773" y="197810"/>
                    <a:pt x="128060" y="194532"/>
                    <a:pt x="128060" y="152669"/>
                  </a:cubicBezTo>
                  <a:cubicBezTo>
                    <a:pt x="128060" y="110555"/>
                    <a:pt x="144520" y="107276"/>
                    <a:pt x="149837" y="107276"/>
                  </a:cubicBezTo>
                  <a:cubicBezTo>
                    <a:pt x="163259" y="107276"/>
                    <a:pt x="176173" y="125938"/>
                    <a:pt x="176173" y="152417"/>
                  </a:cubicBezTo>
                  <a:cubicBezTo>
                    <a:pt x="176173" y="179653"/>
                    <a:pt x="163005" y="197810"/>
                    <a:pt x="149837" y="197810"/>
                  </a:cubicBezTo>
                  <a:close/>
                  <a:moveTo>
                    <a:pt x="182504" y="152669"/>
                  </a:moveTo>
                  <a:cubicBezTo>
                    <a:pt x="182504" y="123668"/>
                    <a:pt x="167563" y="101728"/>
                    <a:pt x="149584" y="101728"/>
                  </a:cubicBezTo>
                  <a:cubicBezTo>
                    <a:pt x="130339" y="101728"/>
                    <a:pt x="112360" y="122912"/>
                    <a:pt x="112360" y="152417"/>
                  </a:cubicBezTo>
                  <a:cubicBezTo>
                    <a:pt x="112360" y="182932"/>
                    <a:pt x="130592" y="203359"/>
                    <a:pt x="149584" y="203359"/>
                  </a:cubicBezTo>
                  <a:cubicBezTo>
                    <a:pt x="168070" y="203359"/>
                    <a:pt x="182504" y="180914"/>
                    <a:pt x="182504" y="152669"/>
                  </a:cubicBezTo>
                  <a:close/>
                </a:path>
              </a:pathLst>
            </a:custGeom>
            <a:grpFill/>
            <a:ln w="25418" cap="flat">
              <a:noFill/>
              <a:prstDash val="solid"/>
              <a:miter/>
            </a:ln>
          </p:spPr>
          <p:txBody>
            <a:bodyPr rtlCol="0" anchor="ctr"/>
            <a:lstStyle/>
            <a:p>
              <a:endParaRPr lang="en-US"/>
            </a:p>
          </p:txBody>
        </p:sp>
        <p:sp>
          <p:nvSpPr>
            <p:cNvPr id="1715" name="Freeform: Shape 1714">
              <a:extLst>
                <a:ext uri="{FF2B5EF4-FFF2-40B4-BE49-F238E27FC236}">
                  <a16:creationId xmlns:a16="http://schemas.microsoft.com/office/drawing/2014/main" id="{9BD33010-3250-754D-7F00-7D8594507395}"/>
                </a:ext>
              </a:extLst>
            </p:cNvPr>
            <p:cNvSpPr/>
            <p:nvPr>
              <p:custDataLst>
                <p:tags r:id="rId127"/>
              </p:custDataLst>
            </p:nvPr>
          </p:nvSpPr>
          <p:spPr>
            <a:xfrm>
              <a:off x="7769531" y="4804615"/>
              <a:ext cx="10129" cy="302621"/>
            </a:xfrm>
            <a:custGeom>
              <a:avLst/>
              <a:gdLst>
                <a:gd name="connsiteX0" fmla="*/ 0 w 10129"/>
                <a:gd name="connsiteY0" fmla="*/ 0 h 302621"/>
                <a:gd name="connsiteX1" fmla="*/ 10129 w 10129"/>
                <a:gd name="connsiteY1" fmla="*/ 0 h 302621"/>
                <a:gd name="connsiteX2" fmla="*/ 10129 w 10129"/>
                <a:gd name="connsiteY2" fmla="*/ 302621 h 302621"/>
                <a:gd name="connsiteX3" fmla="*/ 0 w 10129"/>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29" h="302621">
                  <a:moveTo>
                    <a:pt x="0" y="0"/>
                  </a:moveTo>
                  <a:lnTo>
                    <a:pt x="10129" y="0"/>
                  </a:lnTo>
                  <a:lnTo>
                    <a:pt x="10129" y="302621"/>
                  </a:lnTo>
                  <a:lnTo>
                    <a:pt x="0" y="302621"/>
                  </a:lnTo>
                  <a:close/>
                </a:path>
              </a:pathLst>
            </a:custGeom>
            <a:grpFill/>
            <a:ln w="25418" cap="flat">
              <a:noFill/>
              <a:prstDash val="solid"/>
              <a:miter/>
            </a:ln>
          </p:spPr>
          <p:txBody>
            <a:bodyPr rtlCol="0" anchor="ctr"/>
            <a:lstStyle/>
            <a:p>
              <a:endParaRPr lang="en-US"/>
            </a:p>
          </p:txBody>
        </p:sp>
        <p:sp>
          <p:nvSpPr>
            <p:cNvPr id="1716" name="Freeform: Shape 1715">
              <a:extLst>
                <a:ext uri="{FF2B5EF4-FFF2-40B4-BE49-F238E27FC236}">
                  <a16:creationId xmlns:a16="http://schemas.microsoft.com/office/drawing/2014/main" id="{44F96F5A-F76E-B880-7D63-521F12212672}"/>
                </a:ext>
              </a:extLst>
            </p:cNvPr>
            <p:cNvSpPr/>
            <p:nvPr>
              <p:custDataLst>
                <p:tags r:id="rId128"/>
              </p:custDataLst>
            </p:nvPr>
          </p:nvSpPr>
          <p:spPr>
            <a:xfrm>
              <a:off x="8317540" y="4848494"/>
              <a:ext cx="105089" cy="173502"/>
            </a:xfrm>
            <a:custGeom>
              <a:avLst/>
              <a:gdLst>
                <a:gd name="connsiteX0" fmla="*/ 82526 w 105089"/>
                <a:gd name="connsiteY0" fmla="*/ 87858 h 173502"/>
                <a:gd name="connsiteX1" fmla="*/ 82526 w 105089"/>
                <a:gd name="connsiteY1" fmla="*/ 95928 h 173502"/>
                <a:gd name="connsiteX2" fmla="*/ 41503 w 105089"/>
                <a:gd name="connsiteY2" fmla="*/ 166540 h 173502"/>
                <a:gd name="connsiteX3" fmla="*/ 16687 w 105089"/>
                <a:gd name="connsiteY3" fmla="*/ 157461 h 173502"/>
                <a:gd name="connsiteX4" fmla="*/ 29855 w 105089"/>
                <a:gd name="connsiteY4" fmla="*/ 145860 h 173502"/>
                <a:gd name="connsiteX5" fmla="*/ 18206 w 105089"/>
                <a:gd name="connsiteY5" fmla="*/ 134260 h 173502"/>
                <a:gd name="connsiteX6" fmla="*/ 6558 w 105089"/>
                <a:gd name="connsiteY6" fmla="*/ 146365 h 173502"/>
                <a:gd name="connsiteX7" fmla="*/ 41756 w 105089"/>
                <a:gd name="connsiteY7" fmla="*/ 173601 h 173502"/>
                <a:gd name="connsiteX8" fmla="*/ 105317 w 105089"/>
                <a:gd name="connsiteY8" fmla="*/ 85084 h 173502"/>
                <a:gd name="connsiteX9" fmla="*/ 53658 w 105089"/>
                <a:gd name="connsiteY9" fmla="*/ 98 h 173502"/>
                <a:gd name="connsiteX10" fmla="*/ 16434 w 105089"/>
                <a:gd name="connsiteY10" fmla="*/ 15985 h 173502"/>
                <a:gd name="connsiteX11" fmla="*/ 227 w 105089"/>
                <a:gd name="connsiteY11" fmla="*/ 56839 h 173502"/>
                <a:gd name="connsiteX12" fmla="*/ 50873 w 105089"/>
                <a:gd name="connsiteY12" fmla="*/ 113076 h 173502"/>
                <a:gd name="connsiteX13" fmla="*/ 82526 w 105089"/>
                <a:gd name="connsiteY13" fmla="*/ 87858 h 173502"/>
                <a:gd name="connsiteX14" fmla="*/ 51126 w 105089"/>
                <a:gd name="connsiteY14" fmla="*/ 107276 h 173502"/>
                <a:gd name="connsiteX15" fmla="*/ 27576 w 105089"/>
                <a:gd name="connsiteY15" fmla="*/ 91389 h 173502"/>
                <a:gd name="connsiteX16" fmla="*/ 23017 w 105089"/>
                <a:gd name="connsiteY16" fmla="*/ 57092 h 173502"/>
                <a:gd name="connsiteX17" fmla="*/ 28335 w 105089"/>
                <a:gd name="connsiteY17" fmla="*/ 22290 h 173502"/>
                <a:gd name="connsiteX18" fmla="*/ 53658 w 105089"/>
                <a:gd name="connsiteY18" fmla="*/ 6402 h 173502"/>
                <a:gd name="connsiteX19" fmla="*/ 77968 w 105089"/>
                <a:gd name="connsiteY19" fmla="*/ 26325 h 173502"/>
                <a:gd name="connsiteX20" fmla="*/ 82020 w 105089"/>
                <a:gd name="connsiteY20" fmla="*/ 61883 h 173502"/>
                <a:gd name="connsiteX21" fmla="*/ 51126 w 105089"/>
                <a:gd name="connsiteY21" fmla="*/ 107276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5089" h="173502">
                  <a:moveTo>
                    <a:pt x="82526" y="87858"/>
                  </a:moveTo>
                  <a:lnTo>
                    <a:pt x="82526" y="95928"/>
                  </a:lnTo>
                  <a:cubicBezTo>
                    <a:pt x="82526" y="154939"/>
                    <a:pt x="56190" y="166540"/>
                    <a:pt x="41503" y="166540"/>
                  </a:cubicBezTo>
                  <a:cubicBezTo>
                    <a:pt x="37198" y="166540"/>
                    <a:pt x="23524" y="166035"/>
                    <a:pt x="16687" y="157461"/>
                  </a:cubicBezTo>
                  <a:cubicBezTo>
                    <a:pt x="27829" y="157461"/>
                    <a:pt x="29855" y="150148"/>
                    <a:pt x="29855" y="145860"/>
                  </a:cubicBezTo>
                  <a:cubicBezTo>
                    <a:pt x="29855" y="138043"/>
                    <a:pt x="23777" y="134260"/>
                    <a:pt x="18206" y="134260"/>
                  </a:cubicBezTo>
                  <a:cubicBezTo>
                    <a:pt x="14154" y="134260"/>
                    <a:pt x="6558" y="136530"/>
                    <a:pt x="6558" y="146365"/>
                  </a:cubicBezTo>
                  <a:cubicBezTo>
                    <a:pt x="6558" y="163261"/>
                    <a:pt x="20232" y="173601"/>
                    <a:pt x="41756" y="173601"/>
                  </a:cubicBezTo>
                  <a:cubicBezTo>
                    <a:pt x="74423" y="173601"/>
                    <a:pt x="105317" y="139304"/>
                    <a:pt x="105317" y="85084"/>
                  </a:cubicBezTo>
                  <a:cubicBezTo>
                    <a:pt x="105317" y="17246"/>
                    <a:pt x="76196" y="98"/>
                    <a:pt x="53658" y="98"/>
                  </a:cubicBezTo>
                  <a:cubicBezTo>
                    <a:pt x="39731" y="98"/>
                    <a:pt x="27322" y="4637"/>
                    <a:pt x="16434" y="15985"/>
                  </a:cubicBezTo>
                  <a:cubicBezTo>
                    <a:pt x="6051" y="27334"/>
                    <a:pt x="227" y="37926"/>
                    <a:pt x="227" y="56839"/>
                  </a:cubicBezTo>
                  <a:cubicBezTo>
                    <a:pt x="227" y="88362"/>
                    <a:pt x="22511" y="113076"/>
                    <a:pt x="50873" y="113076"/>
                  </a:cubicBezTo>
                  <a:cubicBezTo>
                    <a:pt x="66320" y="113076"/>
                    <a:pt x="76702" y="102485"/>
                    <a:pt x="82526" y="87858"/>
                  </a:cubicBezTo>
                  <a:close/>
                  <a:moveTo>
                    <a:pt x="51126" y="107276"/>
                  </a:moveTo>
                  <a:cubicBezTo>
                    <a:pt x="47074" y="107276"/>
                    <a:pt x="35426" y="107276"/>
                    <a:pt x="27576" y="91389"/>
                  </a:cubicBezTo>
                  <a:cubicBezTo>
                    <a:pt x="23017" y="82058"/>
                    <a:pt x="23017" y="69449"/>
                    <a:pt x="23017" y="57092"/>
                  </a:cubicBezTo>
                  <a:cubicBezTo>
                    <a:pt x="23017" y="43474"/>
                    <a:pt x="23017" y="31621"/>
                    <a:pt x="28335" y="22290"/>
                  </a:cubicBezTo>
                  <a:cubicBezTo>
                    <a:pt x="35172" y="9681"/>
                    <a:pt x="44795" y="6402"/>
                    <a:pt x="53658" y="6402"/>
                  </a:cubicBezTo>
                  <a:cubicBezTo>
                    <a:pt x="65307" y="6402"/>
                    <a:pt x="73663" y="14977"/>
                    <a:pt x="77968" y="26325"/>
                  </a:cubicBezTo>
                  <a:cubicBezTo>
                    <a:pt x="81007" y="34395"/>
                    <a:pt x="82020" y="50283"/>
                    <a:pt x="82020" y="61883"/>
                  </a:cubicBezTo>
                  <a:cubicBezTo>
                    <a:pt x="82020" y="82814"/>
                    <a:pt x="73410" y="107276"/>
                    <a:pt x="51126" y="107276"/>
                  </a:cubicBezTo>
                  <a:close/>
                </a:path>
              </a:pathLst>
            </a:custGeom>
            <a:grpFill/>
            <a:ln w="25418" cap="flat">
              <a:noFill/>
              <a:prstDash val="solid"/>
              <a:miter/>
            </a:ln>
          </p:spPr>
          <p:txBody>
            <a:bodyPr rtlCol="0" anchor="ctr"/>
            <a:lstStyle/>
            <a:p>
              <a:endParaRPr lang="en-US"/>
            </a:p>
          </p:txBody>
        </p:sp>
        <p:sp>
          <p:nvSpPr>
            <p:cNvPr id="1717" name="Freeform: Shape 1716">
              <a:extLst>
                <a:ext uri="{FF2B5EF4-FFF2-40B4-BE49-F238E27FC236}">
                  <a16:creationId xmlns:a16="http://schemas.microsoft.com/office/drawing/2014/main" id="{E6D5F165-4E77-ACB2-8301-9FDE68990CA0}"/>
                </a:ext>
              </a:extLst>
            </p:cNvPr>
            <p:cNvSpPr/>
            <p:nvPr>
              <p:custDataLst>
                <p:tags r:id="rId129"/>
              </p:custDataLst>
            </p:nvPr>
          </p:nvSpPr>
          <p:spPr>
            <a:xfrm>
              <a:off x="8455297" y="4989717"/>
              <a:ext cx="26842" cy="26731"/>
            </a:xfrm>
            <a:custGeom>
              <a:avLst/>
              <a:gdLst>
                <a:gd name="connsiteX0" fmla="*/ 27074 w 26842"/>
                <a:gd name="connsiteY0" fmla="*/ 13464 h 26731"/>
                <a:gd name="connsiteX1" fmla="*/ 13653 w 26842"/>
                <a:gd name="connsiteY1" fmla="*/ 98 h 26731"/>
                <a:gd name="connsiteX2" fmla="*/ 232 w 26842"/>
                <a:gd name="connsiteY2" fmla="*/ 13464 h 26731"/>
                <a:gd name="connsiteX3" fmla="*/ 13653 w 26842"/>
                <a:gd name="connsiteY3" fmla="*/ 26829 h 26731"/>
                <a:gd name="connsiteX4" fmla="*/ 27074 w 26842"/>
                <a:gd name="connsiteY4" fmla="*/ 13464 h 26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42" h="26731">
                  <a:moveTo>
                    <a:pt x="27074" y="13464"/>
                  </a:moveTo>
                  <a:cubicBezTo>
                    <a:pt x="27074" y="6150"/>
                    <a:pt x="20997" y="98"/>
                    <a:pt x="13653" y="98"/>
                  </a:cubicBezTo>
                  <a:cubicBezTo>
                    <a:pt x="6309" y="98"/>
                    <a:pt x="232" y="6150"/>
                    <a:pt x="232" y="13464"/>
                  </a:cubicBezTo>
                  <a:cubicBezTo>
                    <a:pt x="232" y="20777"/>
                    <a:pt x="6309" y="26829"/>
                    <a:pt x="13653" y="26829"/>
                  </a:cubicBezTo>
                  <a:cubicBezTo>
                    <a:pt x="20997" y="26829"/>
                    <a:pt x="27074" y="20777"/>
                    <a:pt x="27074" y="13464"/>
                  </a:cubicBezTo>
                  <a:close/>
                </a:path>
              </a:pathLst>
            </a:custGeom>
            <a:grpFill/>
            <a:ln w="25418" cap="flat">
              <a:noFill/>
              <a:prstDash val="solid"/>
              <a:miter/>
            </a:ln>
          </p:spPr>
          <p:txBody>
            <a:bodyPr rtlCol="0" anchor="ctr"/>
            <a:lstStyle/>
            <a:p>
              <a:endParaRPr lang="en-US"/>
            </a:p>
          </p:txBody>
        </p:sp>
        <p:sp>
          <p:nvSpPr>
            <p:cNvPr id="1718" name="Freeform: Shape 1717">
              <a:extLst>
                <a:ext uri="{FF2B5EF4-FFF2-40B4-BE49-F238E27FC236}">
                  <a16:creationId xmlns:a16="http://schemas.microsoft.com/office/drawing/2014/main" id="{F757422F-F650-8937-16F7-9F21D654AF29}"/>
                </a:ext>
              </a:extLst>
            </p:cNvPr>
            <p:cNvSpPr/>
            <p:nvPr>
              <p:custDataLst>
                <p:tags r:id="rId130"/>
              </p:custDataLst>
            </p:nvPr>
          </p:nvSpPr>
          <p:spPr>
            <a:xfrm>
              <a:off x="8514497" y="4848494"/>
              <a:ext cx="105089" cy="173502"/>
            </a:xfrm>
            <a:custGeom>
              <a:avLst/>
              <a:gdLst>
                <a:gd name="connsiteX0" fmla="*/ 23025 w 105089"/>
                <a:gd name="connsiteY0" fmla="*/ 85336 h 173502"/>
                <a:gd name="connsiteX1" fmla="*/ 23025 w 105089"/>
                <a:gd name="connsiteY1" fmla="*/ 79284 h 173502"/>
                <a:gd name="connsiteX2" fmla="*/ 67340 w 105089"/>
                <a:gd name="connsiteY2" fmla="*/ 6402 h 173502"/>
                <a:gd name="connsiteX3" fmla="*/ 89624 w 105089"/>
                <a:gd name="connsiteY3" fmla="*/ 16490 h 173502"/>
                <a:gd name="connsiteX4" fmla="*/ 75697 w 105089"/>
                <a:gd name="connsiteY4" fmla="*/ 27838 h 173502"/>
                <a:gd name="connsiteX5" fmla="*/ 87345 w 105089"/>
                <a:gd name="connsiteY5" fmla="*/ 39439 h 173502"/>
                <a:gd name="connsiteX6" fmla="*/ 98994 w 105089"/>
                <a:gd name="connsiteY6" fmla="*/ 27334 h 173502"/>
                <a:gd name="connsiteX7" fmla="*/ 66834 w 105089"/>
                <a:gd name="connsiteY7" fmla="*/ 98 h 173502"/>
                <a:gd name="connsiteX8" fmla="*/ 235 w 105089"/>
                <a:gd name="connsiteY8" fmla="*/ 88362 h 173502"/>
                <a:gd name="connsiteX9" fmla="*/ 53159 w 105089"/>
                <a:gd name="connsiteY9" fmla="*/ 173601 h 173502"/>
                <a:gd name="connsiteX10" fmla="*/ 105325 w 105089"/>
                <a:gd name="connsiteY10" fmla="*/ 116607 h 173502"/>
                <a:gd name="connsiteX11" fmla="*/ 54679 w 105089"/>
                <a:gd name="connsiteY11" fmla="*/ 60370 h 173502"/>
                <a:gd name="connsiteX12" fmla="*/ 23025 w 105089"/>
                <a:gd name="connsiteY12" fmla="*/ 85336 h 173502"/>
                <a:gd name="connsiteX13" fmla="*/ 53159 w 105089"/>
                <a:gd name="connsiteY13" fmla="*/ 166540 h 173502"/>
                <a:gd name="connsiteX14" fmla="*/ 28090 w 105089"/>
                <a:gd name="connsiteY14" fmla="*/ 147626 h 173502"/>
                <a:gd name="connsiteX15" fmla="*/ 23532 w 105089"/>
                <a:gd name="connsiteY15" fmla="*/ 111059 h 173502"/>
                <a:gd name="connsiteX16" fmla="*/ 54426 w 105089"/>
                <a:gd name="connsiteY16" fmla="*/ 66170 h 173502"/>
                <a:gd name="connsiteX17" fmla="*/ 77976 w 105089"/>
                <a:gd name="connsiteY17" fmla="*/ 81806 h 173502"/>
                <a:gd name="connsiteX18" fmla="*/ 82534 w 105089"/>
                <a:gd name="connsiteY18" fmla="*/ 116355 h 173502"/>
                <a:gd name="connsiteX19" fmla="*/ 78229 w 105089"/>
                <a:gd name="connsiteY19" fmla="*/ 150148 h 173502"/>
                <a:gd name="connsiteX20" fmla="*/ 53159 w 105089"/>
                <a:gd name="connsiteY20" fmla="*/ 166540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089" h="173502">
                  <a:moveTo>
                    <a:pt x="23025" y="85336"/>
                  </a:moveTo>
                  <a:lnTo>
                    <a:pt x="23025" y="79284"/>
                  </a:lnTo>
                  <a:cubicBezTo>
                    <a:pt x="23025" y="15481"/>
                    <a:pt x="54426" y="6402"/>
                    <a:pt x="67340" y="6402"/>
                  </a:cubicBezTo>
                  <a:cubicBezTo>
                    <a:pt x="73418" y="6402"/>
                    <a:pt x="84053" y="7916"/>
                    <a:pt x="89624" y="16490"/>
                  </a:cubicBezTo>
                  <a:cubicBezTo>
                    <a:pt x="85826" y="16490"/>
                    <a:pt x="75697" y="16490"/>
                    <a:pt x="75697" y="27838"/>
                  </a:cubicBezTo>
                  <a:cubicBezTo>
                    <a:pt x="75697" y="35656"/>
                    <a:pt x="81774" y="39439"/>
                    <a:pt x="87345" y="39439"/>
                  </a:cubicBezTo>
                  <a:cubicBezTo>
                    <a:pt x="91397" y="39439"/>
                    <a:pt x="98994" y="37169"/>
                    <a:pt x="98994" y="27334"/>
                  </a:cubicBezTo>
                  <a:cubicBezTo>
                    <a:pt x="98994" y="12203"/>
                    <a:pt x="87852" y="98"/>
                    <a:pt x="66834" y="98"/>
                  </a:cubicBezTo>
                  <a:cubicBezTo>
                    <a:pt x="34421" y="98"/>
                    <a:pt x="235" y="32630"/>
                    <a:pt x="235" y="88362"/>
                  </a:cubicBezTo>
                  <a:cubicBezTo>
                    <a:pt x="235" y="155696"/>
                    <a:pt x="29609" y="173601"/>
                    <a:pt x="53159" y="173601"/>
                  </a:cubicBezTo>
                  <a:cubicBezTo>
                    <a:pt x="81268" y="173601"/>
                    <a:pt x="105325" y="149895"/>
                    <a:pt x="105325" y="116607"/>
                  </a:cubicBezTo>
                  <a:cubicBezTo>
                    <a:pt x="105325" y="84580"/>
                    <a:pt x="82787" y="60370"/>
                    <a:pt x="54679" y="60370"/>
                  </a:cubicBezTo>
                  <a:cubicBezTo>
                    <a:pt x="37459" y="60370"/>
                    <a:pt x="28090" y="73231"/>
                    <a:pt x="23025" y="85336"/>
                  </a:cubicBezTo>
                  <a:close/>
                  <a:moveTo>
                    <a:pt x="53159" y="166540"/>
                  </a:moveTo>
                  <a:cubicBezTo>
                    <a:pt x="37206" y="166540"/>
                    <a:pt x="29609" y="151409"/>
                    <a:pt x="28090" y="147626"/>
                  </a:cubicBezTo>
                  <a:cubicBezTo>
                    <a:pt x="23532" y="135773"/>
                    <a:pt x="23532" y="115598"/>
                    <a:pt x="23532" y="111059"/>
                  </a:cubicBezTo>
                  <a:cubicBezTo>
                    <a:pt x="23532" y="91389"/>
                    <a:pt x="31635" y="66170"/>
                    <a:pt x="54426" y="66170"/>
                  </a:cubicBezTo>
                  <a:cubicBezTo>
                    <a:pt x="58477" y="66170"/>
                    <a:pt x="70126" y="66170"/>
                    <a:pt x="77976" y="81806"/>
                  </a:cubicBezTo>
                  <a:cubicBezTo>
                    <a:pt x="82534" y="91136"/>
                    <a:pt x="82534" y="103998"/>
                    <a:pt x="82534" y="116355"/>
                  </a:cubicBezTo>
                  <a:cubicBezTo>
                    <a:pt x="82534" y="128460"/>
                    <a:pt x="82534" y="141069"/>
                    <a:pt x="78229" y="150148"/>
                  </a:cubicBezTo>
                  <a:cubicBezTo>
                    <a:pt x="70632" y="165279"/>
                    <a:pt x="58984" y="166540"/>
                    <a:pt x="53159" y="166540"/>
                  </a:cubicBezTo>
                  <a:close/>
                </a:path>
              </a:pathLst>
            </a:custGeom>
            <a:grpFill/>
            <a:ln w="25418" cap="flat">
              <a:noFill/>
              <a:prstDash val="solid"/>
              <a:miter/>
            </a:ln>
          </p:spPr>
          <p:txBody>
            <a:bodyPr rtlCol="0" anchor="ctr"/>
            <a:lstStyle/>
            <a:p>
              <a:endParaRPr lang="en-US"/>
            </a:p>
          </p:txBody>
        </p:sp>
        <p:sp>
          <p:nvSpPr>
            <p:cNvPr id="1719" name="Freeform: Shape 1718">
              <a:extLst>
                <a:ext uri="{FF2B5EF4-FFF2-40B4-BE49-F238E27FC236}">
                  <a16:creationId xmlns:a16="http://schemas.microsoft.com/office/drawing/2014/main" id="{56CEA43B-F09D-8EE2-7B3D-45F1716D477B}"/>
                </a:ext>
              </a:extLst>
            </p:cNvPr>
            <p:cNvSpPr/>
            <p:nvPr>
              <p:custDataLst>
                <p:tags r:id="rId131"/>
              </p:custDataLst>
            </p:nvPr>
          </p:nvSpPr>
          <p:spPr>
            <a:xfrm>
              <a:off x="8641111" y="4848494"/>
              <a:ext cx="105089" cy="173502"/>
            </a:xfrm>
            <a:custGeom>
              <a:avLst/>
              <a:gdLst>
                <a:gd name="connsiteX0" fmla="*/ 63040 w 105089"/>
                <a:gd name="connsiteY0" fmla="*/ 79284 h 173502"/>
                <a:gd name="connsiteX1" fmla="*/ 98492 w 105089"/>
                <a:gd name="connsiteY1" fmla="*/ 34899 h 173502"/>
                <a:gd name="connsiteX2" fmla="*/ 51898 w 105089"/>
                <a:gd name="connsiteY2" fmla="*/ 98 h 173502"/>
                <a:gd name="connsiteX3" fmla="*/ 7077 w 105089"/>
                <a:gd name="connsiteY3" fmla="*/ 34395 h 173502"/>
                <a:gd name="connsiteX4" fmla="*/ 19991 w 105089"/>
                <a:gd name="connsiteY4" fmla="*/ 47508 h 173502"/>
                <a:gd name="connsiteX5" fmla="*/ 32906 w 105089"/>
                <a:gd name="connsiteY5" fmla="*/ 34647 h 173502"/>
                <a:gd name="connsiteX6" fmla="*/ 17206 w 105089"/>
                <a:gd name="connsiteY6" fmla="*/ 22038 h 173502"/>
                <a:gd name="connsiteX7" fmla="*/ 50885 w 105089"/>
                <a:gd name="connsiteY7" fmla="*/ 6402 h 173502"/>
                <a:gd name="connsiteX8" fmla="*/ 75195 w 105089"/>
                <a:gd name="connsiteY8" fmla="*/ 34647 h 173502"/>
                <a:gd name="connsiteX9" fmla="*/ 68105 w 105089"/>
                <a:gd name="connsiteY9" fmla="*/ 63396 h 173502"/>
                <a:gd name="connsiteX10" fmla="*/ 45568 w 105089"/>
                <a:gd name="connsiteY10" fmla="*/ 76510 h 173502"/>
                <a:gd name="connsiteX11" fmla="*/ 35692 w 105089"/>
                <a:gd name="connsiteY11" fmla="*/ 77266 h 173502"/>
                <a:gd name="connsiteX12" fmla="*/ 31893 w 105089"/>
                <a:gd name="connsiteY12" fmla="*/ 80292 h 173502"/>
                <a:gd name="connsiteX13" fmla="*/ 37971 w 105089"/>
                <a:gd name="connsiteY13" fmla="*/ 83067 h 173502"/>
                <a:gd name="connsiteX14" fmla="*/ 49113 w 105089"/>
                <a:gd name="connsiteY14" fmla="*/ 83067 h 173502"/>
                <a:gd name="connsiteX15" fmla="*/ 79247 w 105089"/>
                <a:gd name="connsiteY15" fmla="*/ 124929 h 173502"/>
                <a:gd name="connsiteX16" fmla="*/ 50632 w 105089"/>
                <a:gd name="connsiteY16" fmla="*/ 166540 h 173502"/>
                <a:gd name="connsiteX17" fmla="*/ 11888 w 105089"/>
                <a:gd name="connsiteY17" fmla="*/ 147374 h 173502"/>
                <a:gd name="connsiteX18" fmla="*/ 28601 w 105089"/>
                <a:gd name="connsiteY18" fmla="*/ 133503 h 173502"/>
                <a:gd name="connsiteX19" fmla="*/ 14420 w 105089"/>
                <a:gd name="connsiteY19" fmla="*/ 119381 h 173502"/>
                <a:gd name="connsiteX20" fmla="*/ 240 w 105089"/>
                <a:gd name="connsiteY20" fmla="*/ 134008 h 173502"/>
                <a:gd name="connsiteX21" fmla="*/ 51392 w 105089"/>
                <a:gd name="connsiteY21" fmla="*/ 173601 h 173502"/>
                <a:gd name="connsiteX22" fmla="*/ 105330 w 105089"/>
                <a:gd name="connsiteY22" fmla="*/ 124929 h 173502"/>
                <a:gd name="connsiteX23" fmla="*/ 63040 w 105089"/>
                <a:gd name="connsiteY23" fmla="*/ 79284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089" h="173502">
                  <a:moveTo>
                    <a:pt x="63040" y="79284"/>
                  </a:moveTo>
                  <a:cubicBezTo>
                    <a:pt x="83805" y="72475"/>
                    <a:pt x="98492" y="54822"/>
                    <a:pt x="98492" y="34899"/>
                  </a:cubicBezTo>
                  <a:cubicBezTo>
                    <a:pt x="98492" y="14220"/>
                    <a:pt x="76208" y="98"/>
                    <a:pt x="51898" y="98"/>
                  </a:cubicBezTo>
                  <a:cubicBezTo>
                    <a:pt x="26322" y="98"/>
                    <a:pt x="7077" y="15229"/>
                    <a:pt x="7077" y="34395"/>
                  </a:cubicBezTo>
                  <a:cubicBezTo>
                    <a:pt x="7077" y="42717"/>
                    <a:pt x="12648" y="47508"/>
                    <a:pt x="19991" y="47508"/>
                  </a:cubicBezTo>
                  <a:cubicBezTo>
                    <a:pt x="27842" y="47508"/>
                    <a:pt x="32906" y="41960"/>
                    <a:pt x="32906" y="34647"/>
                  </a:cubicBezTo>
                  <a:cubicBezTo>
                    <a:pt x="32906" y="22038"/>
                    <a:pt x="21004" y="22038"/>
                    <a:pt x="17206" y="22038"/>
                  </a:cubicBezTo>
                  <a:cubicBezTo>
                    <a:pt x="25056" y="9681"/>
                    <a:pt x="41769" y="6402"/>
                    <a:pt x="50885" y="6402"/>
                  </a:cubicBezTo>
                  <a:cubicBezTo>
                    <a:pt x="61268" y="6402"/>
                    <a:pt x="75195" y="11951"/>
                    <a:pt x="75195" y="34647"/>
                  </a:cubicBezTo>
                  <a:cubicBezTo>
                    <a:pt x="75195" y="37673"/>
                    <a:pt x="74689" y="52300"/>
                    <a:pt x="68105" y="63396"/>
                  </a:cubicBezTo>
                  <a:cubicBezTo>
                    <a:pt x="60508" y="75501"/>
                    <a:pt x="51898" y="76258"/>
                    <a:pt x="45568" y="76510"/>
                  </a:cubicBezTo>
                  <a:cubicBezTo>
                    <a:pt x="43542" y="76762"/>
                    <a:pt x="37464" y="77266"/>
                    <a:pt x="35692" y="77266"/>
                  </a:cubicBezTo>
                  <a:cubicBezTo>
                    <a:pt x="33666" y="77518"/>
                    <a:pt x="31893" y="77771"/>
                    <a:pt x="31893" y="80292"/>
                  </a:cubicBezTo>
                  <a:cubicBezTo>
                    <a:pt x="31893" y="83067"/>
                    <a:pt x="33666" y="83067"/>
                    <a:pt x="37971" y="83067"/>
                  </a:cubicBezTo>
                  <a:lnTo>
                    <a:pt x="49113" y="83067"/>
                  </a:lnTo>
                  <a:cubicBezTo>
                    <a:pt x="69878" y="83067"/>
                    <a:pt x="79247" y="100215"/>
                    <a:pt x="79247" y="124929"/>
                  </a:cubicBezTo>
                  <a:cubicBezTo>
                    <a:pt x="79247" y="159226"/>
                    <a:pt x="61774" y="166540"/>
                    <a:pt x="50632" y="166540"/>
                  </a:cubicBezTo>
                  <a:cubicBezTo>
                    <a:pt x="39743" y="166540"/>
                    <a:pt x="20751" y="162252"/>
                    <a:pt x="11888" y="147374"/>
                  </a:cubicBezTo>
                  <a:cubicBezTo>
                    <a:pt x="20751" y="148634"/>
                    <a:pt x="28601" y="143086"/>
                    <a:pt x="28601" y="133503"/>
                  </a:cubicBezTo>
                  <a:cubicBezTo>
                    <a:pt x="28601" y="124425"/>
                    <a:pt x="21764" y="119381"/>
                    <a:pt x="14420" y="119381"/>
                  </a:cubicBezTo>
                  <a:cubicBezTo>
                    <a:pt x="8343" y="119381"/>
                    <a:pt x="240" y="122912"/>
                    <a:pt x="240" y="134008"/>
                  </a:cubicBezTo>
                  <a:cubicBezTo>
                    <a:pt x="240" y="156957"/>
                    <a:pt x="23790" y="173601"/>
                    <a:pt x="51392" y="173601"/>
                  </a:cubicBezTo>
                  <a:cubicBezTo>
                    <a:pt x="82286" y="173601"/>
                    <a:pt x="105330" y="150652"/>
                    <a:pt x="105330" y="124929"/>
                  </a:cubicBezTo>
                  <a:cubicBezTo>
                    <a:pt x="105330" y="104250"/>
                    <a:pt x="89376" y="84580"/>
                    <a:pt x="63040" y="79284"/>
                  </a:cubicBezTo>
                  <a:close/>
                </a:path>
              </a:pathLst>
            </a:custGeom>
            <a:grpFill/>
            <a:ln w="25418" cap="flat">
              <a:noFill/>
              <a:prstDash val="solid"/>
              <a:miter/>
            </a:ln>
          </p:spPr>
          <p:txBody>
            <a:bodyPr rtlCol="0" anchor="ctr"/>
            <a:lstStyle/>
            <a:p>
              <a:endParaRPr lang="en-US"/>
            </a:p>
          </p:txBody>
        </p:sp>
        <p:sp>
          <p:nvSpPr>
            <p:cNvPr id="1720" name="Freeform: Shape 1719">
              <a:extLst>
                <a:ext uri="{FF2B5EF4-FFF2-40B4-BE49-F238E27FC236}">
                  <a16:creationId xmlns:a16="http://schemas.microsoft.com/office/drawing/2014/main" id="{82A69D24-7228-E6A7-2A34-D7765FF590DD}"/>
                </a:ext>
              </a:extLst>
            </p:cNvPr>
            <p:cNvSpPr/>
            <p:nvPr>
              <p:custDataLst>
                <p:tags r:id="rId132"/>
              </p:custDataLst>
            </p:nvPr>
          </p:nvSpPr>
          <p:spPr>
            <a:xfrm>
              <a:off x="8855681" y="4827310"/>
              <a:ext cx="182324" cy="203260"/>
            </a:xfrm>
            <a:custGeom>
              <a:avLst/>
              <a:gdLst>
                <a:gd name="connsiteX0" fmla="*/ 159529 w 182324"/>
                <a:gd name="connsiteY0" fmla="*/ 9681 h 203260"/>
                <a:gd name="connsiteX1" fmla="*/ 161555 w 182324"/>
                <a:gd name="connsiteY1" fmla="*/ 5142 h 203260"/>
                <a:gd name="connsiteX2" fmla="*/ 156490 w 182324"/>
                <a:gd name="connsiteY2" fmla="*/ 98 h 203260"/>
                <a:gd name="connsiteX3" fmla="*/ 151172 w 182324"/>
                <a:gd name="connsiteY3" fmla="*/ 3628 h 203260"/>
                <a:gd name="connsiteX4" fmla="*/ 103059 w 182324"/>
                <a:gd name="connsiteY4" fmla="*/ 27586 h 203260"/>
                <a:gd name="connsiteX5" fmla="*/ 55705 w 182324"/>
                <a:gd name="connsiteY5" fmla="*/ 8168 h 203260"/>
                <a:gd name="connsiteX6" fmla="*/ 37473 w 182324"/>
                <a:gd name="connsiteY6" fmla="*/ 98 h 203260"/>
                <a:gd name="connsiteX7" fmla="*/ 248 w 182324"/>
                <a:gd name="connsiteY7" fmla="*/ 50787 h 203260"/>
                <a:gd name="connsiteX8" fmla="*/ 37473 w 182324"/>
                <a:gd name="connsiteY8" fmla="*/ 101728 h 203260"/>
                <a:gd name="connsiteX9" fmla="*/ 70392 w 182324"/>
                <a:gd name="connsiteY9" fmla="*/ 51039 h 203260"/>
                <a:gd name="connsiteX10" fmla="*/ 65074 w 182324"/>
                <a:gd name="connsiteY10" fmla="*/ 22542 h 203260"/>
                <a:gd name="connsiteX11" fmla="*/ 103312 w 182324"/>
                <a:gd name="connsiteY11" fmla="*/ 33134 h 203260"/>
                <a:gd name="connsiteX12" fmla="*/ 136991 w 182324"/>
                <a:gd name="connsiteY12" fmla="*/ 24308 h 203260"/>
                <a:gd name="connsiteX13" fmla="*/ 137245 w 182324"/>
                <a:gd name="connsiteY13" fmla="*/ 24560 h 203260"/>
                <a:gd name="connsiteX14" fmla="*/ 23545 w 182324"/>
                <a:gd name="connsiteY14" fmla="*/ 193271 h 203260"/>
                <a:gd name="connsiteX15" fmla="*/ 21266 w 182324"/>
                <a:gd name="connsiteY15" fmla="*/ 198315 h 203260"/>
                <a:gd name="connsiteX16" fmla="*/ 26330 w 182324"/>
                <a:gd name="connsiteY16" fmla="*/ 203359 h 203260"/>
                <a:gd name="connsiteX17" fmla="*/ 31395 w 182324"/>
                <a:gd name="connsiteY17" fmla="*/ 199576 h 203260"/>
                <a:gd name="connsiteX18" fmla="*/ 159529 w 182324"/>
                <a:gd name="connsiteY18" fmla="*/ 9681 h 203260"/>
                <a:gd name="connsiteX19" fmla="*/ 37726 w 182324"/>
                <a:gd name="connsiteY19" fmla="*/ 96180 h 203260"/>
                <a:gd name="connsiteX20" fmla="*/ 15948 w 182324"/>
                <a:gd name="connsiteY20" fmla="*/ 51039 h 203260"/>
                <a:gd name="connsiteX21" fmla="*/ 37726 w 182324"/>
                <a:gd name="connsiteY21" fmla="*/ 5646 h 203260"/>
                <a:gd name="connsiteX22" fmla="*/ 64062 w 182324"/>
                <a:gd name="connsiteY22" fmla="*/ 50787 h 203260"/>
                <a:gd name="connsiteX23" fmla="*/ 37726 w 182324"/>
                <a:gd name="connsiteY23" fmla="*/ 96180 h 203260"/>
                <a:gd name="connsiteX24" fmla="*/ 149906 w 182324"/>
                <a:gd name="connsiteY24" fmla="*/ 197810 h 203260"/>
                <a:gd name="connsiteX25" fmla="*/ 128128 w 182324"/>
                <a:gd name="connsiteY25" fmla="*/ 152669 h 203260"/>
                <a:gd name="connsiteX26" fmla="*/ 149906 w 182324"/>
                <a:gd name="connsiteY26" fmla="*/ 107276 h 203260"/>
                <a:gd name="connsiteX27" fmla="*/ 176242 w 182324"/>
                <a:gd name="connsiteY27" fmla="*/ 152417 h 203260"/>
                <a:gd name="connsiteX28" fmla="*/ 149906 w 182324"/>
                <a:gd name="connsiteY28" fmla="*/ 197810 h 203260"/>
                <a:gd name="connsiteX29" fmla="*/ 182573 w 182324"/>
                <a:gd name="connsiteY29" fmla="*/ 152669 h 203260"/>
                <a:gd name="connsiteX30" fmla="*/ 149653 w 182324"/>
                <a:gd name="connsiteY30" fmla="*/ 101728 h 203260"/>
                <a:gd name="connsiteX31" fmla="*/ 112428 w 182324"/>
                <a:gd name="connsiteY31" fmla="*/ 152417 h 203260"/>
                <a:gd name="connsiteX32" fmla="*/ 149653 w 182324"/>
                <a:gd name="connsiteY32" fmla="*/ 203359 h 203260"/>
                <a:gd name="connsiteX33" fmla="*/ 182573 w 182324"/>
                <a:gd name="connsiteY33" fmla="*/ 152669 h 2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2324" h="203260">
                  <a:moveTo>
                    <a:pt x="159529" y="9681"/>
                  </a:moveTo>
                  <a:cubicBezTo>
                    <a:pt x="161048" y="7411"/>
                    <a:pt x="161555" y="6655"/>
                    <a:pt x="161555" y="5142"/>
                  </a:cubicBezTo>
                  <a:cubicBezTo>
                    <a:pt x="161555" y="2367"/>
                    <a:pt x="159276" y="98"/>
                    <a:pt x="156490" y="98"/>
                  </a:cubicBezTo>
                  <a:cubicBezTo>
                    <a:pt x="153958" y="98"/>
                    <a:pt x="152692" y="1863"/>
                    <a:pt x="151172" y="3628"/>
                  </a:cubicBezTo>
                  <a:cubicBezTo>
                    <a:pt x="138511" y="20777"/>
                    <a:pt x="121544" y="27586"/>
                    <a:pt x="103059" y="27586"/>
                  </a:cubicBezTo>
                  <a:cubicBezTo>
                    <a:pt x="85333" y="27586"/>
                    <a:pt x="69633" y="21281"/>
                    <a:pt x="55705" y="8168"/>
                  </a:cubicBezTo>
                  <a:cubicBezTo>
                    <a:pt x="50894" y="3881"/>
                    <a:pt x="45576" y="98"/>
                    <a:pt x="37473" y="98"/>
                  </a:cubicBezTo>
                  <a:cubicBezTo>
                    <a:pt x="18227" y="98"/>
                    <a:pt x="248" y="21281"/>
                    <a:pt x="248" y="50787"/>
                  </a:cubicBezTo>
                  <a:cubicBezTo>
                    <a:pt x="248" y="81301"/>
                    <a:pt x="18480" y="101728"/>
                    <a:pt x="37473" y="101728"/>
                  </a:cubicBezTo>
                  <a:cubicBezTo>
                    <a:pt x="55958" y="101728"/>
                    <a:pt x="70392" y="79284"/>
                    <a:pt x="70392" y="51039"/>
                  </a:cubicBezTo>
                  <a:cubicBezTo>
                    <a:pt x="70392" y="47509"/>
                    <a:pt x="70392" y="35656"/>
                    <a:pt x="65074" y="22542"/>
                  </a:cubicBezTo>
                  <a:cubicBezTo>
                    <a:pt x="81534" y="31873"/>
                    <a:pt x="94196" y="33134"/>
                    <a:pt x="103312" y="33134"/>
                  </a:cubicBezTo>
                  <a:cubicBezTo>
                    <a:pt x="122557" y="33134"/>
                    <a:pt x="135472" y="25316"/>
                    <a:pt x="136991" y="24308"/>
                  </a:cubicBezTo>
                  <a:lnTo>
                    <a:pt x="137245" y="24560"/>
                  </a:lnTo>
                  <a:lnTo>
                    <a:pt x="23545" y="193271"/>
                  </a:lnTo>
                  <a:cubicBezTo>
                    <a:pt x="21266" y="196550"/>
                    <a:pt x="21266" y="197810"/>
                    <a:pt x="21266" y="198315"/>
                  </a:cubicBezTo>
                  <a:cubicBezTo>
                    <a:pt x="21266" y="201089"/>
                    <a:pt x="23798" y="203359"/>
                    <a:pt x="26330" y="203359"/>
                  </a:cubicBezTo>
                  <a:cubicBezTo>
                    <a:pt x="28863" y="203359"/>
                    <a:pt x="29369" y="202350"/>
                    <a:pt x="31395" y="199576"/>
                  </a:cubicBezTo>
                  <a:lnTo>
                    <a:pt x="159529" y="9681"/>
                  </a:lnTo>
                  <a:close/>
                  <a:moveTo>
                    <a:pt x="37726" y="96180"/>
                  </a:moveTo>
                  <a:cubicBezTo>
                    <a:pt x="32661" y="96180"/>
                    <a:pt x="15948" y="92902"/>
                    <a:pt x="15948" y="51039"/>
                  </a:cubicBezTo>
                  <a:cubicBezTo>
                    <a:pt x="15948" y="8924"/>
                    <a:pt x="32408" y="5646"/>
                    <a:pt x="37726" y="5646"/>
                  </a:cubicBezTo>
                  <a:cubicBezTo>
                    <a:pt x="51147" y="5646"/>
                    <a:pt x="64062" y="24308"/>
                    <a:pt x="64062" y="50787"/>
                  </a:cubicBezTo>
                  <a:cubicBezTo>
                    <a:pt x="64062" y="78023"/>
                    <a:pt x="50894" y="96180"/>
                    <a:pt x="37726" y="96180"/>
                  </a:cubicBezTo>
                  <a:close/>
                  <a:moveTo>
                    <a:pt x="149906" y="197810"/>
                  </a:moveTo>
                  <a:cubicBezTo>
                    <a:pt x="144842" y="197810"/>
                    <a:pt x="128128" y="194532"/>
                    <a:pt x="128128" y="152669"/>
                  </a:cubicBezTo>
                  <a:cubicBezTo>
                    <a:pt x="128128" y="110555"/>
                    <a:pt x="144588" y="107276"/>
                    <a:pt x="149906" y="107276"/>
                  </a:cubicBezTo>
                  <a:cubicBezTo>
                    <a:pt x="163327" y="107276"/>
                    <a:pt x="176242" y="125938"/>
                    <a:pt x="176242" y="152417"/>
                  </a:cubicBezTo>
                  <a:cubicBezTo>
                    <a:pt x="176242" y="179653"/>
                    <a:pt x="163074" y="197810"/>
                    <a:pt x="149906" y="197810"/>
                  </a:cubicBezTo>
                  <a:close/>
                  <a:moveTo>
                    <a:pt x="182573" y="152669"/>
                  </a:moveTo>
                  <a:cubicBezTo>
                    <a:pt x="182573" y="123668"/>
                    <a:pt x="167632" y="101728"/>
                    <a:pt x="149653" y="101728"/>
                  </a:cubicBezTo>
                  <a:cubicBezTo>
                    <a:pt x="130408" y="101728"/>
                    <a:pt x="112428" y="122912"/>
                    <a:pt x="112428" y="152417"/>
                  </a:cubicBezTo>
                  <a:cubicBezTo>
                    <a:pt x="112428" y="182932"/>
                    <a:pt x="130661" y="203359"/>
                    <a:pt x="149653" y="203359"/>
                  </a:cubicBezTo>
                  <a:cubicBezTo>
                    <a:pt x="168139" y="203359"/>
                    <a:pt x="182573" y="180914"/>
                    <a:pt x="182573" y="152669"/>
                  </a:cubicBezTo>
                  <a:close/>
                </a:path>
              </a:pathLst>
            </a:custGeom>
            <a:grpFill/>
            <a:ln w="25418" cap="flat">
              <a:noFill/>
              <a:prstDash val="solid"/>
              <a:miter/>
            </a:ln>
          </p:spPr>
          <p:txBody>
            <a:bodyPr rtlCol="0" anchor="ctr"/>
            <a:lstStyle/>
            <a:p>
              <a:endParaRPr lang="en-US"/>
            </a:p>
          </p:txBody>
        </p:sp>
        <p:sp>
          <p:nvSpPr>
            <p:cNvPr id="1721" name="Freeform: Shape 1720">
              <a:extLst>
                <a:ext uri="{FF2B5EF4-FFF2-40B4-BE49-F238E27FC236}">
                  <a16:creationId xmlns:a16="http://schemas.microsoft.com/office/drawing/2014/main" id="{F69D360C-C196-E51C-EDAC-B6E6FDED0F42}"/>
                </a:ext>
              </a:extLst>
            </p:cNvPr>
            <p:cNvSpPr/>
            <p:nvPr>
              <p:custDataLst>
                <p:tags r:id="rId133"/>
              </p:custDataLst>
            </p:nvPr>
          </p:nvSpPr>
          <p:spPr>
            <a:xfrm>
              <a:off x="9579768" y="4804615"/>
              <a:ext cx="10129" cy="302621"/>
            </a:xfrm>
            <a:custGeom>
              <a:avLst/>
              <a:gdLst>
                <a:gd name="connsiteX0" fmla="*/ 0 w 10129"/>
                <a:gd name="connsiteY0" fmla="*/ 0 h 302621"/>
                <a:gd name="connsiteX1" fmla="*/ 10129 w 10129"/>
                <a:gd name="connsiteY1" fmla="*/ 0 h 302621"/>
                <a:gd name="connsiteX2" fmla="*/ 10129 w 10129"/>
                <a:gd name="connsiteY2" fmla="*/ 302621 h 302621"/>
                <a:gd name="connsiteX3" fmla="*/ 0 w 10129"/>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29" h="302621">
                  <a:moveTo>
                    <a:pt x="0" y="0"/>
                  </a:moveTo>
                  <a:lnTo>
                    <a:pt x="10129" y="0"/>
                  </a:lnTo>
                  <a:lnTo>
                    <a:pt x="10129" y="302621"/>
                  </a:lnTo>
                  <a:lnTo>
                    <a:pt x="0" y="302621"/>
                  </a:lnTo>
                  <a:close/>
                </a:path>
              </a:pathLst>
            </a:custGeom>
            <a:grpFill/>
            <a:ln w="25418" cap="flat">
              <a:noFill/>
              <a:prstDash val="solid"/>
              <a:miter/>
            </a:ln>
          </p:spPr>
          <p:txBody>
            <a:bodyPr rtlCol="0" anchor="ctr"/>
            <a:lstStyle/>
            <a:p>
              <a:endParaRPr lang="en-US"/>
            </a:p>
          </p:txBody>
        </p:sp>
        <p:sp>
          <p:nvSpPr>
            <p:cNvPr id="1722" name="Freeform: Shape 1721">
              <a:extLst>
                <a:ext uri="{FF2B5EF4-FFF2-40B4-BE49-F238E27FC236}">
                  <a16:creationId xmlns:a16="http://schemas.microsoft.com/office/drawing/2014/main" id="{A55B1FDA-1ABD-DCC9-C7B4-480144A5E5B1}"/>
                </a:ext>
              </a:extLst>
            </p:cNvPr>
            <p:cNvSpPr/>
            <p:nvPr>
              <p:custDataLst>
                <p:tags r:id="rId134"/>
              </p:custDataLst>
            </p:nvPr>
          </p:nvSpPr>
          <p:spPr>
            <a:xfrm>
              <a:off x="10127777" y="4848494"/>
              <a:ext cx="105089" cy="173502"/>
            </a:xfrm>
            <a:custGeom>
              <a:avLst/>
              <a:gdLst>
                <a:gd name="connsiteX0" fmla="*/ 63099 w 105089"/>
                <a:gd name="connsiteY0" fmla="*/ 79284 h 173502"/>
                <a:gd name="connsiteX1" fmla="*/ 98551 w 105089"/>
                <a:gd name="connsiteY1" fmla="*/ 34899 h 173502"/>
                <a:gd name="connsiteX2" fmla="*/ 51957 w 105089"/>
                <a:gd name="connsiteY2" fmla="*/ 98 h 173502"/>
                <a:gd name="connsiteX3" fmla="*/ 7135 w 105089"/>
                <a:gd name="connsiteY3" fmla="*/ 34395 h 173502"/>
                <a:gd name="connsiteX4" fmla="*/ 20050 w 105089"/>
                <a:gd name="connsiteY4" fmla="*/ 47508 h 173502"/>
                <a:gd name="connsiteX5" fmla="*/ 32965 w 105089"/>
                <a:gd name="connsiteY5" fmla="*/ 34647 h 173502"/>
                <a:gd name="connsiteX6" fmla="*/ 17264 w 105089"/>
                <a:gd name="connsiteY6" fmla="*/ 22038 h 173502"/>
                <a:gd name="connsiteX7" fmla="*/ 50944 w 105089"/>
                <a:gd name="connsiteY7" fmla="*/ 6402 h 173502"/>
                <a:gd name="connsiteX8" fmla="*/ 75254 w 105089"/>
                <a:gd name="connsiteY8" fmla="*/ 34647 h 173502"/>
                <a:gd name="connsiteX9" fmla="*/ 68163 w 105089"/>
                <a:gd name="connsiteY9" fmla="*/ 63396 h 173502"/>
                <a:gd name="connsiteX10" fmla="*/ 45626 w 105089"/>
                <a:gd name="connsiteY10" fmla="*/ 76510 h 173502"/>
                <a:gd name="connsiteX11" fmla="*/ 35750 w 105089"/>
                <a:gd name="connsiteY11" fmla="*/ 77266 h 173502"/>
                <a:gd name="connsiteX12" fmla="*/ 31952 w 105089"/>
                <a:gd name="connsiteY12" fmla="*/ 80292 h 173502"/>
                <a:gd name="connsiteX13" fmla="*/ 38029 w 105089"/>
                <a:gd name="connsiteY13" fmla="*/ 83067 h 173502"/>
                <a:gd name="connsiteX14" fmla="*/ 49171 w 105089"/>
                <a:gd name="connsiteY14" fmla="*/ 83067 h 173502"/>
                <a:gd name="connsiteX15" fmla="*/ 79305 w 105089"/>
                <a:gd name="connsiteY15" fmla="*/ 124929 h 173502"/>
                <a:gd name="connsiteX16" fmla="*/ 50691 w 105089"/>
                <a:gd name="connsiteY16" fmla="*/ 166540 h 173502"/>
                <a:gd name="connsiteX17" fmla="*/ 11947 w 105089"/>
                <a:gd name="connsiteY17" fmla="*/ 147374 h 173502"/>
                <a:gd name="connsiteX18" fmla="*/ 28660 w 105089"/>
                <a:gd name="connsiteY18" fmla="*/ 133503 h 173502"/>
                <a:gd name="connsiteX19" fmla="*/ 14479 w 105089"/>
                <a:gd name="connsiteY19" fmla="*/ 119381 h 173502"/>
                <a:gd name="connsiteX20" fmla="*/ 298 w 105089"/>
                <a:gd name="connsiteY20" fmla="*/ 134008 h 173502"/>
                <a:gd name="connsiteX21" fmla="*/ 51450 w 105089"/>
                <a:gd name="connsiteY21" fmla="*/ 173601 h 173502"/>
                <a:gd name="connsiteX22" fmla="*/ 105388 w 105089"/>
                <a:gd name="connsiteY22" fmla="*/ 124929 h 173502"/>
                <a:gd name="connsiteX23" fmla="*/ 63099 w 105089"/>
                <a:gd name="connsiteY23" fmla="*/ 79284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089" h="173502">
                  <a:moveTo>
                    <a:pt x="63099" y="79284"/>
                  </a:moveTo>
                  <a:cubicBezTo>
                    <a:pt x="83864" y="72475"/>
                    <a:pt x="98551" y="54822"/>
                    <a:pt x="98551" y="34899"/>
                  </a:cubicBezTo>
                  <a:cubicBezTo>
                    <a:pt x="98551" y="14220"/>
                    <a:pt x="76267" y="98"/>
                    <a:pt x="51957" y="98"/>
                  </a:cubicBezTo>
                  <a:cubicBezTo>
                    <a:pt x="26381" y="98"/>
                    <a:pt x="7135" y="15229"/>
                    <a:pt x="7135" y="34395"/>
                  </a:cubicBezTo>
                  <a:cubicBezTo>
                    <a:pt x="7135" y="42717"/>
                    <a:pt x="12706" y="47508"/>
                    <a:pt x="20050" y="47508"/>
                  </a:cubicBezTo>
                  <a:cubicBezTo>
                    <a:pt x="27900" y="47508"/>
                    <a:pt x="32965" y="41960"/>
                    <a:pt x="32965" y="34647"/>
                  </a:cubicBezTo>
                  <a:cubicBezTo>
                    <a:pt x="32965" y="22038"/>
                    <a:pt x="21063" y="22038"/>
                    <a:pt x="17264" y="22038"/>
                  </a:cubicBezTo>
                  <a:cubicBezTo>
                    <a:pt x="25115" y="9681"/>
                    <a:pt x="41828" y="6402"/>
                    <a:pt x="50944" y="6402"/>
                  </a:cubicBezTo>
                  <a:cubicBezTo>
                    <a:pt x="61326" y="6402"/>
                    <a:pt x="75254" y="11951"/>
                    <a:pt x="75254" y="34647"/>
                  </a:cubicBezTo>
                  <a:cubicBezTo>
                    <a:pt x="75254" y="37673"/>
                    <a:pt x="74747" y="52300"/>
                    <a:pt x="68163" y="63396"/>
                  </a:cubicBezTo>
                  <a:cubicBezTo>
                    <a:pt x="60567" y="75501"/>
                    <a:pt x="51957" y="76258"/>
                    <a:pt x="45626" y="76510"/>
                  </a:cubicBezTo>
                  <a:cubicBezTo>
                    <a:pt x="43600" y="76762"/>
                    <a:pt x="37523" y="77266"/>
                    <a:pt x="35750" y="77266"/>
                  </a:cubicBezTo>
                  <a:cubicBezTo>
                    <a:pt x="33724" y="77518"/>
                    <a:pt x="31952" y="77771"/>
                    <a:pt x="31952" y="80292"/>
                  </a:cubicBezTo>
                  <a:cubicBezTo>
                    <a:pt x="31952" y="83067"/>
                    <a:pt x="33724" y="83067"/>
                    <a:pt x="38029" y="83067"/>
                  </a:cubicBezTo>
                  <a:lnTo>
                    <a:pt x="49171" y="83067"/>
                  </a:lnTo>
                  <a:cubicBezTo>
                    <a:pt x="69936" y="83067"/>
                    <a:pt x="79305" y="100215"/>
                    <a:pt x="79305" y="124929"/>
                  </a:cubicBezTo>
                  <a:cubicBezTo>
                    <a:pt x="79305" y="159226"/>
                    <a:pt x="61833" y="166540"/>
                    <a:pt x="50691" y="166540"/>
                  </a:cubicBezTo>
                  <a:cubicBezTo>
                    <a:pt x="39802" y="166540"/>
                    <a:pt x="20810" y="162252"/>
                    <a:pt x="11947" y="147374"/>
                  </a:cubicBezTo>
                  <a:cubicBezTo>
                    <a:pt x="20810" y="148634"/>
                    <a:pt x="28660" y="143086"/>
                    <a:pt x="28660" y="133503"/>
                  </a:cubicBezTo>
                  <a:cubicBezTo>
                    <a:pt x="28660" y="124425"/>
                    <a:pt x="21823" y="119381"/>
                    <a:pt x="14479" y="119381"/>
                  </a:cubicBezTo>
                  <a:cubicBezTo>
                    <a:pt x="8401" y="119381"/>
                    <a:pt x="298" y="122912"/>
                    <a:pt x="298" y="134008"/>
                  </a:cubicBezTo>
                  <a:cubicBezTo>
                    <a:pt x="298" y="156957"/>
                    <a:pt x="23848" y="173601"/>
                    <a:pt x="51450" y="173601"/>
                  </a:cubicBezTo>
                  <a:cubicBezTo>
                    <a:pt x="82344" y="173601"/>
                    <a:pt x="105388" y="150652"/>
                    <a:pt x="105388" y="124929"/>
                  </a:cubicBezTo>
                  <a:cubicBezTo>
                    <a:pt x="105388" y="104250"/>
                    <a:pt x="89435" y="84580"/>
                    <a:pt x="63099" y="79284"/>
                  </a:cubicBezTo>
                  <a:close/>
                </a:path>
              </a:pathLst>
            </a:custGeom>
            <a:grpFill/>
            <a:ln w="25418" cap="flat">
              <a:noFill/>
              <a:prstDash val="solid"/>
              <a:miter/>
            </a:ln>
          </p:spPr>
          <p:txBody>
            <a:bodyPr rtlCol="0" anchor="ctr"/>
            <a:lstStyle/>
            <a:p>
              <a:endParaRPr lang="en-US"/>
            </a:p>
          </p:txBody>
        </p:sp>
        <p:sp>
          <p:nvSpPr>
            <p:cNvPr id="1723" name="Freeform: Shape 1722">
              <a:extLst>
                <a:ext uri="{FF2B5EF4-FFF2-40B4-BE49-F238E27FC236}">
                  <a16:creationId xmlns:a16="http://schemas.microsoft.com/office/drawing/2014/main" id="{BBFA1BFA-29E5-A601-2DCC-424F91466011}"/>
                </a:ext>
              </a:extLst>
            </p:cNvPr>
            <p:cNvSpPr/>
            <p:nvPr>
              <p:custDataLst>
                <p:tags r:id="rId135"/>
              </p:custDataLst>
            </p:nvPr>
          </p:nvSpPr>
          <p:spPr>
            <a:xfrm>
              <a:off x="10250847" y="4845720"/>
              <a:ext cx="112180" cy="170728"/>
            </a:xfrm>
            <a:custGeom>
              <a:avLst/>
              <a:gdLst>
                <a:gd name="connsiteX0" fmla="*/ 67662 w 112180"/>
                <a:gd name="connsiteY0" fmla="*/ 129216 h 170728"/>
                <a:gd name="connsiteX1" fmla="*/ 67662 w 112180"/>
                <a:gd name="connsiteY1" fmla="*/ 151156 h 170728"/>
                <a:gd name="connsiteX2" fmla="*/ 48417 w 112180"/>
                <a:gd name="connsiteY2" fmla="*/ 163009 h 170728"/>
                <a:gd name="connsiteX3" fmla="*/ 43099 w 112180"/>
                <a:gd name="connsiteY3" fmla="*/ 163009 h 170728"/>
                <a:gd name="connsiteX4" fmla="*/ 43099 w 112180"/>
                <a:gd name="connsiteY4" fmla="*/ 170827 h 170728"/>
                <a:gd name="connsiteX5" fmla="*/ 77285 w 112180"/>
                <a:gd name="connsiteY5" fmla="*/ 170070 h 170728"/>
                <a:gd name="connsiteX6" fmla="*/ 111724 w 112180"/>
                <a:gd name="connsiteY6" fmla="*/ 170827 h 170728"/>
                <a:gd name="connsiteX7" fmla="*/ 111724 w 112180"/>
                <a:gd name="connsiteY7" fmla="*/ 163009 h 170728"/>
                <a:gd name="connsiteX8" fmla="*/ 106406 w 112180"/>
                <a:gd name="connsiteY8" fmla="*/ 163009 h 170728"/>
                <a:gd name="connsiteX9" fmla="*/ 87161 w 112180"/>
                <a:gd name="connsiteY9" fmla="*/ 151156 h 170728"/>
                <a:gd name="connsiteX10" fmla="*/ 87161 w 112180"/>
                <a:gd name="connsiteY10" fmla="*/ 129216 h 170728"/>
                <a:gd name="connsiteX11" fmla="*/ 112483 w 112180"/>
                <a:gd name="connsiteY11" fmla="*/ 129216 h 170728"/>
                <a:gd name="connsiteX12" fmla="*/ 112483 w 112180"/>
                <a:gd name="connsiteY12" fmla="*/ 121399 h 170728"/>
                <a:gd name="connsiteX13" fmla="*/ 87161 w 112180"/>
                <a:gd name="connsiteY13" fmla="*/ 121399 h 170728"/>
                <a:gd name="connsiteX14" fmla="*/ 87161 w 112180"/>
                <a:gd name="connsiteY14" fmla="*/ 6655 h 170728"/>
                <a:gd name="connsiteX15" fmla="*/ 83109 w 112180"/>
                <a:gd name="connsiteY15" fmla="*/ 98 h 170728"/>
                <a:gd name="connsiteX16" fmla="*/ 78044 w 112180"/>
                <a:gd name="connsiteY16" fmla="*/ 3124 h 170728"/>
                <a:gd name="connsiteX17" fmla="*/ 303 w 112180"/>
                <a:gd name="connsiteY17" fmla="*/ 121399 h 170728"/>
                <a:gd name="connsiteX18" fmla="*/ 303 w 112180"/>
                <a:gd name="connsiteY18" fmla="*/ 129216 h 170728"/>
                <a:gd name="connsiteX19" fmla="*/ 67662 w 112180"/>
                <a:gd name="connsiteY19" fmla="*/ 129216 h 170728"/>
                <a:gd name="connsiteX20" fmla="*/ 69181 w 112180"/>
                <a:gd name="connsiteY20" fmla="*/ 121399 h 170728"/>
                <a:gd name="connsiteX21" fmla="*/ 7393 w 112180"/>
                <a:gd name="connsiteY21" fmla="*/ 121399 h 170728"/>
                <a:gd name="connsiteX22" fmla="*/ 69181 w 112180"/>
                <a:gd name="connsiteY22" fmla="*/ 27334 h 170728"/>
                <a:gd name="connsiteX23" fmla="*/ 69181 w 112180"/>
                <a:gd name="connsiteY23" fmla="*/ 121399 h 17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2180" h="170728">
                  <a:moveTo>
                    <a:pt x="67662" y="129216"/>
                  </a:moveTo>
                  <a:lnTo>
                    <a:pt x="67662" y="151156"/>
                  </a:lnTo>
                  <a:cubicBezTo>
                    <a:pt x="67662" y="160235"/>
                    <a:pt x="67155" y="163009"/>
                    <a:pt x="48417" y="163009"/>
                  </a:cubicBezTo>
                  <a:lnTo>
                    <a:pt x="43099" y="163009"/>
                  </a:lnTo>
                  <a:lnTo>
                    <a:pt x="43099" y="170827"/>
                  </a:lnTo>
                  <a:cubicBezTo>
                    <a:pt x="53481" y="170070"/>
                    <a:pt x="66649" y="170070"/>
                    <a:pt x="77285" y="170070"/>
                  </a:cubicBezTo>
                  <a:cubicBezTo>
                    <a:pt x="87920" y="170070"/>
                    <a:pt x="101341" y="170070"/>
                    <a:pt x="111724" y="170827"/>
                  </a:cubicBezTo>
                  <a:lnTo>
                    <a:pt x="111724" y="163009"/>
                  </a:lnTo>
                  <a:lnTo>
                    <a:pt x="106406" y="163009"/>
                  </a:lnTo>
                  <a:cubicBezTo>
                    <a:pt x="87667" y="163009"/>
                    <a:pt x="87161" y="160235"/>
                    <a:pt x="87161" y="151156"/>
                  </a:cubicBezTo>
                  <a:lnTo>
                    <a:pt x="87161" y="129216"/>
                  </a:lnTo>
                  <a:lnTo>
                    <a:pt x="112483" y="129216"/>
                  </a:lnTo>
                  <a:lnTo>
                    <a:pt x="112483" y="121399"/>
                  </a:lnTo>
                  <a:lnTo>
                    <a:pt x="87161" y="121399"/>
                  </a:lnTo>
                  <a:lnTo>
                    <a:pt x="87161" y="6655"/>
                  </a:lnTo>
                  <a:cubicBezTo>
                    <a:pt x="87161" y="1611"/>
                    <a:pt x="87161" y="98"/>
                    <a:pt x="83109" y="98"/>
                  </a:cubicBezTo>
                  <a:cubicBezTo>
                    <a:pt x="80830" y="98"/>
                    <a:pt x="80070" y="98"/>
                    <a:pt x="78044" y="3124"/>
                  </a:cubicBezTo>
                  <a:lnTo>
                    <a:pt x="303" y="121399"/>
                  </a:lnTo>
                  <a:lnTo>
                    <a:pt x="303" y="129216"/>
                  </a:lnTo>
                  <a:lnTo>
                    <a:pt x="67662" y="129216"/>
                  </a:lnTo>
                  <a:close/>
                  <a:moveTo>
                    <a:pt x="69181" y="121399"/>
                  </a:moveTo>
                  <a:lnTo>
                    <a:pt x="7393" y="121399"/>
                  </a:lnTo>
                  <a:lnTo>
                    <a:pt x="69181" y="27334"/>
                  </a:lnTo>
                  <a:lnTo>
                    <a:pt x="69181" y="121399"/>
                  </a:lnTo>
                  <a:close/>
                </a:path>
              </a:pathLst>
            </a:custGeom>
            <a:grpFill/>
            <a:ln w="25418" cap="flat">
              <a:noFill/>
              <a:prstDash val="solid"/>
              <a:miter/>
            </a:ln>
          </p:spPr>
          <p:txBody>
            <a:bodyPr rtlCol="0" anchor="ctr"/>
            <a:lstStyle/>
            <a:p>
              <a:endParaRPr lang="en-US"/>
            </a:p>
          </p:txBody>
        </p:sp>
        <p:sp>
          <p:nvSpPr>
            <p:cNvPr id="1724" name="Freeform: Shape 1723">
              <a:extLst>
                <a:ext uri="{FF2B5EF4-FFF2-40B4-BE49-F238E27FC236}">
                  <a16:creationId xmlns:a16="http://schemas.microsoft.com/office/drawing/2014/main" id="{B9E9B3F0-E6E1-525C-2071-FAAD56656313}"/>
                </a:ext>
              </a:extLst>
            </p:cNvPr>
            <p:cNvSpPr/>
            <p:nvPr>
              <p:custDataLst>
                <p:tags r:id="rId136"/>
              </p:custDataLst>
            </p:nvPr>
          </p:nvSpPr>
          <p:spPr>
            <a:xfrm>
              <a:off x="10392149" y="4989717"/>
              <a:ext cx="26842" cy="26731"/>
            </a:xfrm>
            <a:custGeom>
              <a:avLst/>
              <a:gdLst>
                <a:gd name="connsiteX0" fmla="*/ 27150 w 26842"/>
                <a:gd name="connsiteY0" fmla="*/ 13464 h 26731"/>
                <a:gd name="connsiteX1" fmla="*/ 13729 w 26842"/>
                <a:gd name="connsiteY1" fmla="*/ 98 h 26731"/>
                <a:gd name="connsiteX2" fmla="*/ 308 w 26842"/>
                <a:gd name="connsiteY2" fmla="*/ 13464 h 26731"/>
                <a:gd name="connsiteX3" fmla="*/ 13729 w 26842"/>
                <a:gd name="connsiteY3" fmla="*/ 26829 h 26731"/>
                <a:gd name="connsiteX4" fmla="*/ 27150 w 26842"/>
                <a:gd name="connsiteY4" fmla="*/ 13464 h 26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42" h="26731">
                  <a:moveTo>
                    <a:pt x="27150" y="13464"/>
                  </a:moveTo>
                  <a:cubicBezTo>
                    <a:pt x="27150" y="6150"/>
                    <a:pt x="21073" y="98"/>
                    <a:pt x="13729" y="98"/>
                  </a:cubicBezTo>
                  <a:cubicBezTo>
                    <a:pt x="6386" y="98"/>
                    <a:pt x="308" y="6150"/>
                    <a:pt x="308" y="13464"/>
                  </a:cubicBezTo>
                  <a:cubicBezTo>
                    <a:pt x="308" y="20777"/>
                    <a:pt x="6386" y="26829"/>
                    <a:pt x="13729" y="26829"/>
                  </a:cubicBezTo>
                  <a:cubicBezTo>
                    <a:pt x="21073" y="26829"/>
                    <a:pt x="27150" y="20777"/>
                    <a:pt x="27150" y="13464"/>
                  </a:cubicBezTo>
                  <a:close/>
                </a:path>
              </a:pathLst>
            </a:custGeom>
            <a:grpFill/>
            <a:ln w="25418" cap="flat">
              <a:noFill/>
              <a:prstDash val="solid"/>
              <a:miter/>
            </a:ln>
          </p:spPr>
          <p:txBody>
            <a:bodyPr rtlCol="0" anchor="ctr"/>
            <a:lstStyle/>
            <a:p>
              <a:endParaRPr lang="en-US"/>
            </a:p>
          </p:txBody>
        </p:sp>
        <p:sp>
          <p:nvSpPr>
            <p:cNvPr id="1725" name="Freeform: Shape 1724">
              <a:extLst>
                <a:ext uri="{FF2B5EF4-FFF2-40B4-BE49-F238E27FC236}">
                  <a16:creationId xmlns:a16="http://schemas.microsoft.com/office/drawing/2014/main" id="{F1F6E8D3-012B-2C1C-0A9E-8DE649C455B4}"/>
                </a:ext>
              </a:extLst>
            </p:cNvPr>
            <p:cNvSpPr/>
            <p:nvPr>
              <p:custDataLst>
                <p:tags r:id="rId137"/>
              </p:custDataLst>
            </p:nvPr>
          </p:nvSpPr>
          <p:spPr>
            <a:xfrm>
              <a:off x="10450589" y="4848494"/>
              <a:ext cx="106609" cy="173502"/>
            </a:xfrm>
            <a:custGeom>
              <a:avLst/>
              <a:gdLst>
                <a:gd name="connsiteX0" fmla="*/ 106920 w 106609"/>
                <a:gd name="connsiteY0" fmla="*/ 87354 h 173502"/>
                <a:gd name="connsiteX1" fmla="*/ 96791 w 106609"/>
                <a:gd name="connsiteY1" fmla="*/ 28342 h 173502"/>
                <a:gd name="connsiteX2" fmla="*/ 53742 w 106609"/>
                <a:gd name="connsiteY2" fmla="*/ 98 h 173502"/>
                <a:gd name="connsiteX3" fmla="*/ 9680 w 106609"/>
                <a:gd name="connsiteY3" fmla="*/ 30108 h 173502"/>
                <a:gd name="connsiteX4" fmla="*/ 311 w 106609"/>
                <a:gd name="connsiteY4" fmla="*/ 87354 h 173502"/>
                <a:gd name="connsiteX5" fmla="*/ 11706 w 106609"/>
                <a:gd name="connsiteY5" fmla="*/ 148130 h 173502"/>
                <a:gd name="connsiteX6" fmla="*/ 53489 w 106609"/>
                <a:gd name="connsiteY6" fmla="*/ 173601 h 173502"/>
                <a:gd name="connsiteX7" fmla="*/ 97551 w 106609"/>
                <a:gd name="connsiteY7" fmla="*/ 144347 h 173502"/>
                <a:gd name="connsiteX8" fmla="*/ 106920 w 106609"/>
                <a:gd name="connsiteY8" fmla="*/ 87354 h 173502"/>
                <a:gd name="connsiteX9" fmla="*/ 53489 w 106609"/>
                <a:gd name="connsiteY9" fmla="*/ 168053 h 173502"/>
                <a:gd name="connsiteX10" fmla="*/ 24114 w 106609"/>
                <a:gd name="connsiteY10" fmla="*/ 137538 h 173502"/>
                <a:gd name="connsiteX11" fmla="*/ 21329 w 106609"/>
                <a:gd name="connsiteY11" fmla="*/ 84327 h 173502"/>
                <a:gd name="connsiteX12" fmla="*/ 23355 w 106609"/>
                <a:gd name="connsiteY12" fmla="*/ 37926 h 173502"/>
                <a:gd name="connsiteX13" fmla="*/ 53489 w 106609"/>
                <a:gd name="connsiteY13" fmla="*/ 5646 h 173502"/>
                <a:gd name="connsiteX14" fmla="*/ 83370 w 106609"/>
                <a:gd name="connsiteY14" fmla="*/ 35151 h 173502"/>
                <a:gd name="connsiteX15" fmla="*/ 85902 w 106609"/>
                <a:gd name="connsiteY15" fmla="*/ 84327 h 173502"/>
                <a:gd name="connsiteX16" fmla="*/ 83117 w 106609"/>
                <a:gd name="connsiteY16" fmla="*/ 136530 h 173502"/>
                <a:gd name="connsiteX17" fmla="*/ 53489 w 106609"/>
                <a:gd name="connsiteY17" fmla="*/ 168053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609" h="173502">
                  <a:moveTo>
                    <a:pt x="106920" y="87354"/>
                  </a:moveTo>
                  <a:cubicBezTo>
                    <a:pt x="106920" y="67179"/>
                    <a:pt x="105654" y="47004"/>
                    <a:pt x="96791" y="28342"/>
                  </a:cubicBezTo>
                  <a:cubicBezTo>
                    <a:pt x="85142" y="4133"/>
                    <a:pt x="64378" y="98"/>
                    <a:pt x="53742" y="98"/>
                  </a:cubicBezTo>
                  <a:cubicBezTo>
                    <a:pt x="38548" y="98"/>
                    <a:pt x="20063" y="6655"/>
                    <a:pt x="9680" y="30108"/>
                  </a:cubicBezTo>
                  <a:cubicBezTo>
                    <a:pt x="1577" y="47508"/>
                    <a:pt x="311" y="67179"/>
                    <a:pt x="311" y="87354"/>
                  </a:cubicBezTo>
                  <a:cubicBezTo>
                    <a:pt x="311" y="106267"/>
                    <a:pt x="1324" y="128964"/>
                    <a:pt x="11706" y="148130"/>
                  </a:cubicBezTo>
                  <a:cubicBezTo>
                    <a:pt x="22595" y="168557"/>
                    <a:pt x="41081" y="173601"/>
                    <a:pt x="53489" y="173601"/>
                  </a:cubicBezTo>
                  <a:cubicBezTo>
                    <a:pt x="67163" y="173601"/>
                    <a:pt x="86409" y="168305"/>
                    <a:pt x="97551" y="144347"/>
                  </a:cubicBezTo>
                  <a:cubicBezTo>
                    <a:pt x="105654" y="126947"/>
                    <a:pt x="106920" y="107276"/>
                    <a:pt x="106920" y="87354"/>
                  </a:cubicBezTo>
                  <a:close/>
                  <a:moveTo>
                    <a:pt x="53489" y="168053"/>
                  </a:moveTo>
                  <a:cubicBezTo>
                    <a:pt x="43613" y="168053"/>
                    <a:pt x="28672" y="161748"/>
                    <a:pt x="24114" y="137538"/>
                  </a:cubicBezTo>
                  <a:cubicBezTo>
                    <a:pt x="21329" y="122407"/>
                    <a:pt x="21329" y="99206"/>
                    <a:pt x="21329" y="84327"/>
                  </a:cubicBezTo>
                  <a:cubicBezTo>
                    <a:pt x="21329" y="68188"/>
                    <a:pt x="21329" y="51543"/>
                    <a:pt x="23355" y="37926"/>
                  </a:cubicBezTo>
                  <a:cubicBezTo>
                    <a:pt x="28166" y="7916"/>
                    <a:pt x="47158" y="5646"/>
                    <a:pt x="53489" y="5646"/>
                  </a:cubicBezTo>
                  <a:cubicBezTo>
                    <a:pt x="61845" y="5646"/>
                    <a:pt x="78559" y="10185"/>
                    <a:pt x="83370" y="35151"/>
                  </a:cubicBezTo>
                  <a:cubicBezTo>
                    <a:pt x="85902" y="49274"/>
                    <a:pt x="85902" y="68440"/>
                    <a:pt x="85902" y="84327"/>
                  </a:cubicBezTo>
                  <a:cubicBezTo>
                    <a:pt x="85902" y="103241"/>
                    <a:pt x="85902" y="120390"/>
                    <a:pt x="83117" y="136530"/>
                  </a:cubicBezTo>
                  <a:cubicBezTo>
                    <a:pt x="79318" y="160487"/>
                    <a:pt x="64884" y="168053"/>
                    <a:pt x="53489" y="168053"/>
                  </a:cubicBezTo>
                  <a:close/>
                </a:path>
              </a:pathLst>
            </a:custGeom>
            <a:grpFill/>
            <a:ln w="25418" cap="flat">
              <a:noFill/>
              <a:prstDash val="solid"/>
              <a:miter/>
            </a:ln>
          </p:spPr>
          <p:txBody>
            <a:bodyPr rtlCol="0" anchor="ctr"/>
            <a:lstStyle/>
            <a:p>
              <a:endParaRPr lang="en-US"/>
            </a:p>
          </p:txBody>
        </p:sp>
        <p:sp>
          <p:nvSpPr>
            <p:cNvPr id="1726" name="Freeform: Shape 1725">
              <a:extLst>
                <a:ext uri="{FF2B5EF4-FFF2-40B4-BE49-F238E27FC236}">
                  <a16:creationId xmlns:a16="http://schemas.microsoft.com/office/drawing/2014/main" id="{25766F26-3D2E-92EC-E454-D49AABF7FD25}"/>
                </a:ext>
              </a:extLst>
            </p:cNvPr>
            <p:cNvSpPr/>
            <p:nvPr>
              <p:custDataLst>
                <p:tags r:id="rId138"/>
              </p:custDataLst>
            </p:nvPr>
          </p:nvSpPr>
          <p:spPr>
            <a:xfrm>
              <a:off x="10574418" y="4845720"/>
              <a:ext cx="112180" cy="170728"/>
            </a:xfrm>
            <a:custGeom>
              <a:avLst/>
              <a:gdLst>
                <a:gd name="connsiteX0" fmla="*/ 67675 w 112180"/>
                <a:gd name="connsiteY0" fmla="*/ 129216 h 170728"/>
                <a:gd name="connsiteX1" fmla="*/ 67675 w 112180"/>
                <a:gd name="connsiteY1" fmla="*/ 151156 h 170728"/>
                <a:gd name="connsiteX2" fmla="*/ 48429 w 112180"/>
                <a:gd name="connsiteY2" fmla="*/ 163009 h 170728"/>
                <a:gd name="connsiteX3" fmla="*/ 43111 w 112180"/>
                <a:gd name="connsiteY3" fmla="*/ 163009 h 170728"/>
                <a:gd name="connsiteX4" fmla="*/ 43111 w 112180"/>
                <a:gd name="connsiteY4" fmla="*/ 170827 h 170728"/>
                <a:gd name="connsiteX5" fmla="*/ 77297 w 112180"/>
                <a:gd name="connsiteY5" fmla="*/ 170070 h 170728"/>
                <a:gd name="connsiteX6" fmla="*/ 111736 w 112180"/>
                <a:gd name="connsiteY6" fmla="*/ 170827 h 170728"/>
                <a:gd name="connsiteX7" fmla="*/ 111736 w 112180"/>
                <a:gd name="connsiteY7" fmla="*/ 163009 h 170728"/>
                <a:gd name="connsiteX8" fmla="*/ 106419 w 112180"/>
                <a:gd name="connsiteY8" fmla="*/ 163009 h 170728"/>
                <a:gd name="connsiteX9" fmla="*/ 87173 w 112180"/>
                <a:gd name="connsiteY9" fmla="*/ 151156 h 170728"/>
                <a:gd name="connsiteX10" fmla="*/ 87173 w 112180"/>
                <a:gd name="connsiteY10" fmla="*/ 129216 h 170728"/>
                <a:gd name="connsiteX11" fmla="*/ 112496 w 112180"/>
                <a:gd name="connsiteY11" fmla="*/ 129216 h 170728"/>
                <a:gd name="connsiteX12" fmla="*/ 112496 w 112180"/>
                <a:gd name="connsiteY12" fmla="*/ 121399 h 170728"/>
                <a:gd name="connsiteX13" fmla="*/ 87173 w 112180"/>
                <a:gd name="connsiteY13" fmla="*/ 121399 h 170728"/>
                <a:gd name="connsiteX14" fmla="*/ 87173 w 112180"/>
                <a:gd name="connsiteY14" fmla="*/ 6655 h 170728"/>
                <a:gd name="connsiteX15" fmla="*/ 83122 w 112180"/>
                <a:gd name="connsiteY15" fmla="*/ 98 h 170728"/>
                <a:gd name="connsiteX16" fmla="*/ 78057 w 112180"/>
                <a:gd name="connsiteY16" fmla="*/ 3124 h 170728"/>
                <a:gd name="connsiteX17" fmla="*/ 316 w 112180"/>
                <a:gd name="connsiteY17" fmla="*/ 121399 h 170728"/>
                <a:gd name="connsiteX18" fmla="*/ 316 w 112180"/>
                <a:gd name="connsiteY18" fmla="*/ 129216 h 170728"/>
                <a:gd name="connsiteX19" fmla="*/ 67675 w 112180"/>
                <a:gd name="connsiteY19" fmla="*/ 129216 h 170728"/>
                <a:gd name="connsiteX20" fmla="*/ 69194 w 112180"/>
                <a:gd name="connsiteY20" fmla="*/ 121399 h 170728"/>
                <a:gd name="connsiteX21" fmla="*/ 7406 w 112180"/>
                <a:gd name="connsiteY21" fmla="*/ 121399 h 170728"/>
                <a:gd name="connsiteX22" fmla="*/ 69194 w 112180"/>
                <a:gd name="connsiteY22" fmla="*/ 27334 h 170728"/>
                <a:gd name="connsiteX23" fmla="*/ 69194 w 112180"/>
                <a:gd name="connsiteY23" fmla="*/ 121399 h 17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2180" h="170728">
                  <a:moveTo>
                    <a:pt x="67675" y="129216"/>
                  </a:moveTo>
                  <a:lnTo>
                    <a:pt x="67675" y="151156"/>
                  </a:lnTo>
                  <a:cubicBezTo>
                    <a:pt x="67675" y="160235"/>
                    <a:pt x="67168" y="163009"/>
                    <a:pt x="48429" y="163009"/>
                  </a:cubicBezTo>
                  <a:lnTo>
                    <a:pt x="43111" y="163009"/>
                  </a:lnTo>
                  <a:lnTo>
                    <a:pt x="43111" y="170827"/>
                  </a:lnTo>
                  <a:cubicBezTo>
                    <a:pt x="53494" y="170070"/>
                    <a:pt x="66662" y="170070"/>
                    <a:pt x="77297" y="170070"/>
                  </a:cubicBezTo>
                  <a:cubicBezTo>
                    <a:pt x="87933" y="170070"/>
                    <a:pt x="101354" y="170070"/>
                    <a:pt x="111736" y="170827"/>
                  </a:cubicBezTo>
                  <a:lnTo>
                    <a:pt x="111736" y="163009"/>
                  </a:lnTo>
                  <a:lnTo>
                    <a:pt x="106419" y="163009"/>
                  </a:lnTo>
                  <a:cubicBezTo>
                    <a:pt x="87680" y="163009"/>
                    <a:pt x="87173" y="160235"/>
                    <a:pt x="87173" y="151156"/>
                  </a:cubicBezTo>
                  <a:lnTo>
                    <a:pt x="87173" y="129216"/>
                  </a:lnTo>
                  <a:lnTo>
                    <a:pt x="112496" y="129216"/>
                  </a:lnTo>
                  <a:lnTo>
                    <a:pt x="112496" y="121399"/>
                  </a:lnTo>
                  <a:lnTo>
                    <a:pt x="87173" y="121399"/>
                  </a:lnTo>
                  <a:lnTo>
                    <a:pt x="87173" y="6655"/>
                  </a:lnTo>
                  <a:cubicBezTo>
                    <a:pt x="87173" y="1611"/>
                    <a:pt x="87173" y="98"/>
                    <a:pt x="83122" y="98"/>
                  </a:cubicBezTo>
                  <a:cubicBezTo>
                    <a:pt x="80843" y="98"/>
                    <a:pt x="80083" y="98"/>
                    <a:pt x="78057" y="3124"/>
                  </a:cubicBezTo>
                  <a:lnTo>
                    <a:pt x="316" y="121399"/>
                  </a:lnTo>
                  <a:lnTo>
                    <a:pt x="316" y="129216"/>
                  </a:lnTo>
                  <a:lnTo>
                    <a:pt x="67675" y="129216"/>
                  </a:lnTo>
                  <a:close/>
                  <a:moveTo>
                    <a:pt x="69194" y="121399"/>
                  </a:moveTo>
                  <a:lnTo>
                    <a:pt x="7406" y="121399"/>
                  </a:lnTo>
                  <a:lnTo>
                    <a:pt x="69194" y="27334"/>
                  </a:lnTo>
                  <a:lnTo>
                    <a:pt x="69194" y="121399"/>
                  </a:lnTo>
                  <a:close/>
                </a:path>
              </a:pathLst>
            </a:custGeom>
            <a:grpFill/>
            <a:ln w="25418" cap="flat">
              <a:noFill/>
              <a:prstDash val="solid"/>
              <a:miter/>
            </a:ln>
          </p:spPr>
          <p:txBody>
            <a:bodyPr rtlCol="0" anchor="ctr"/>
            <a:lstStyle/>
            <a:p>
              <a:endParaRPr lang="en-US"/>
            </a:p>
          </p:txBody>
        </p:sp>
        <p:sp>
          <p:nvSpPr>
            <p:cNvPr id="1727" name="Freeform: Shape 1726">
              <a:extLst>
                <a:ext uri="{FF2B5EF4-FFF2-40B4-BE49-F238E27FC236}">
                  <a16:creationId xmlns:a16="http://schemas.microsoft.com/office/drawing/2014/main" id="{EB8EEB34-5F34-0D2C-B6F5-08951541D034}"/>
                </a:ext>
              </a:extLst>
            </p:cNvPr>
            <p:cNvSpPr/>
            <p:nvPr>
              <p:custDataLst>
                <p:tags r:id="rId139"/>
              </p:custDataLst>
            </p:nvPr>
          </p:nvSpPr>
          <p:spPr>
            <a:xfrm>
              <a:off x="10792533" y="4827310"/>
              <a:ext cx="182324" cy="203260"/>
            </a:xfrm>
            <a:custGeom>
              <a:avLst/>
              <a:gdLst>
                <a:gd name="connsiteX0" fmla="*/ 159605 w 182324"/>
                <a:gd name="connsiteY0" fmla="*/ 9681 h 203260"/>
                <a:gd name="connsiteX1" fmla="*/ 161631 w 182324"/>
                <a:gd name="connsiteY1" fmla="*/ 5142 h 203260"/>
                <a:gd name="connsiteX2" fmla="*/ 156566 w 182324"/>
                <a:gd name="connsiteY2" fmla="*/ 98 h 203260"/>
                <a:gd name="connsiteX3" fmla="*/ 151248 w 182324"/>
                <a:gd name="connsiteY3" fmla="*/ 3628 h 203260"/>
                <a:gd name="connsiteX4" fmla="*/ 103135 w 182324"/>
                <a:gd name="connsiteY4" fmla="*/ 27586 h 203260"/>
                <a:gd name="connsiteX5" fmla="*/ 55781 w 182324"/>
                <a:gd name="connsiteY5" fmla="*/ 8168 h 203260"/>
                <a:gd name="connsiteX6" fmla="*/ 37549 w 182324"/>
                <a:gd name="connsiteY6" fmla="*/ 98 h 203260"/>
                <a:gd name="connsiteX7" fmla="*/ 324 w 182324"/>
                <a:gd name="connsiteY7" fmla="*/ 50787 h 203260"/>
                <a:gd name="connsiteX8" fmla="*/ 37549 w 182324"/>
                <a:gd name="connsiteY8" fmla="*/ 101728 h 203260"/>
                <a:gd name="connsiteX9" fmla="*/ 70468 w 182324"/>
                <a:gd name="connsiteY9" fmla="*/ 51039 h 203260"/>
                <a:gd name="connsiteX10" fmla="*/ 65151 w 182324"/>
                <a:gd name="connsiteY10" fmla="*/ 22542 h 203260"/>
                <a:gd name="connsiteX11" fmla="*/ 103388 w 182324"/>
                <a:gd name="connsiteY11" fmla="*/ 33134 h 203260"/>
                <a:gd name="connsiteX12" fmla="*/ 137068 w 182324"/>
                <a:gd name="connsiteY12" fmla="*/ 24308 h 203260"/>
                <a:gd name="connsiteX13" fmla="*/ 137321 w 182324"/>
                <a:gd name="connsiteY13" fmla="*/ 24560 h 203260"/>
                <a:gd name="connsiteX14" fmla="*/ 23621 w 182324"/>
                <a:gd name="connsiteY14" fmla="*/ 193271 h 203260"/>
                <a:gd name="connsiteX15" fmla="*/ 21342 w 182324"/>
                <a:gd name="connsiteY15" fmla="*/ 198315 h 203260"/>
                <a:gd name="connsiteX16" fmla="*/ 26407 w 182324"/>
                <a:gd name="connsiteY16" fmla="*/ 203359 h 203260"/>
                <a:gd name="connsiteX17" fmla="*/ 31471 w 182324"/>
                <a:gd name="connsiteY17" fmla="*/ 199576 h 203260"/>
                <a:gd name="connsiteX18" fmla="*/ 159605 w 182324"/>
                <a:gd name="connsiteY18" fmla="*/ 9681 h 203260"/>
                <a:gd name="connsiteX19" fmla="*/ 37802 w 182324"/>
                <a:gd name="connsiteY19" fmla="*/ 96180 h 203260"/>
                <a:gd name="connsiteX20" fmla="*/ 16024 w 182324"/>
                <a:gd name="connsiteY20" fmla="*/ 51039 h 203260"/>
                <a:gd name="connsiteX21" fmla="*/ 37802 w 182324"/>
                <a:gd name="connsiteY21" fmla="*/ 5646 h 203260"/>
                <a:gd name="connsiteX22" fmla="*/ 64138 w 182324"/>
                <a:gd name="connsiteY22" fmla="*/ 50787 h 203260"/>
                <a:gd name="connsiteX23" fmla="*/ 37802 w 182324"/>
                <a:gd name="connsiteY23" fmla="*/ 96180 h 203260"/>
                <a:gd name="connsiteX24" fmla="*/ 149982 w 182324"/>
                <a:gd name="connsiteY24" fmla="*/ 197810 h 203260"/>
                <a:gd name="connsiteX25" fmla="*/ 128205 w 182324"/>
                <a:gd name="connsiteY25" fmla="*/ 152669 h 203260"/>
                <a:gd name="connsiteX26" fmla="*/ 149982 w 182324"/>
                <a:gd name="connsiteY26" fmla="*/ 107276 h 203260"/>
                <a:gd name="connsiteX27" fmla="*/ 176318 w 182324"/>
                <a:gd name="connsiteY27" fmla="*/ 152417 h 203260"/>
                <a:gd name="connsiteX28" fmla="*/ 149982 w 182324"/>
                <a:gd name="connsiteY28" fmla="*/ 197810 h 203260"/>
                <a:gd name="connsiteX29" fmla="*/ 182649 w 182324"/>
                <a:gd name="connsiteY29" fmla="*/ 152669 h 203260"/>
                <a:gd name="connsiteX30" fmla="*/ 149729 w 182324"/>
                <a:gd name="connsiteY30" fmla="*/ 101728 h 203260"/>
                <a:gd name="connsiteX31" fmla="*/ 112504 w 182324"/>
                <a:gd name="connsiteY31" fmla="*/ 152417 h 203260"/>
                <a:gd name="connsiteX32" fmla="*/ 149729 w 182324"/>
                <a:gd name="connsiteY32" fmla="*/ 203359 h 203260"/>
                <a:gd name="connsiteX33" fmla="*/ 182649 w 182324"/>
                <a:gd name="connsiteY33" fmla="*/ 152669 h 2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2324" h="203260">
                  <a:moveTo>
                    <a:pt x="159605" y="9681"/>
                  </a:moveTo>
                  <a:cubicBezTo>
                    <a:pt x="161124" y="7411"/>
                    <a:pt x="161631" y="6655"/>
                    <a:pt x="161631" y="5142"/>
                  </a:cubicBezTo>
                  <a:cubicBezTo>
                    <a:pt x="161631" y="2367"/>
                    <a:pt x="159352" y="98"/>
                    <a:pt x="156566" y="98"/>
                  </a:cubicBezTo>
                  <a:cubicBezTo>
                    <a:pt x="154034" y="98"/>
                    <a:pt x="152768" y="1863"/>
                    <a:pt x="151248" y="3628"/>
                  </a:cubicBezTo>
                  <a:cubicBezTo>
                    <a:pt x="138587" y="20777"/>
                    <a:pt x="121621" y="27586"/>
                    <a:pt x="103135" y="27586"/>
                  </a:cubicBezTo>
                  <a:cubicBezTo>
                    <a:pt x="85409" y="27586"/>
                    <a:pt x="69709" y="21281"/>
                    <a:pt x="55781" y="8168"/>
                  </a:cubicBezTo>
                  <a:cubicBezTo>
                    <a:pt x="50970" y="3881"/>
                    <a:pt x="45652" y="98"/>
                    <a:pt x="37549" y="98"/>
                  </a:cubicBezTo>
                  <a:cubicBezTo>
                    <a:pt x="18303" y="98"/>
                    <a:pt x="324" y="21281"/>
                    <a:pt x="324" y="50787"/>
                  </a:cubicBezTo>
                  <a:cubicBezTo>
                    <a:pt x="324" y="81301"/>
                    <a:pt x="18557" y="101728"/>
                    <a:pt x="37549" y="101728"/>
                  </a:cubicBezTo>
                  <a:cubicBezTo>
                    <a:pt x="56034" y="101728"/>
                    <a:pt x="70468" y="79284"/>
                    <a:pt x="70468" y="51039"/>
                  </a:cubicBezTo>
                  <a:cubicBezTo>
                    <a:pt x="70468" y="47509"/>
                    <a:pt x="70468" y="35656"/>
                    <a:pt x="65151" y="22542"/>
                  </a:cubicBezTo>
                  <a:cubicBezTo>
                    <a:pt x="81611" y="31873"/>
                    <a:pt x="94272" y="33134"/>
                    <a:pt x="103388" y="33134"/>
                  </a:cubicBezTo>
                  <a:cubicBezTo>
                    <a:pt x="122634" y="33134"/>
                    <a:pt x="135548" y="25316"/>
                    <a:pt x="137068" y="24308"/>
                  </a:cubicBezTo>
                  <a:lnTo>
                    <a:pt x="137321" y="24560"/>
                  </a:lnTo>
                  <a:lnTo>
                    <a:pt x="23621" y="193271"/>
                  </a:lnTo>
                  <a:cubicBezTo>
                    <a:pt x="21342" y="196550"/>
                    <a:pt x="21342" y="197810"/>
                    <a:pt x="21342" y="198315"/>
                  </a:cubicBezTo>
                  <a:cubicBezTo>
                    <a:pt x="21342" y="201089"/>
                    <a:pt x="23874" y="203359"/>
                    <a:pt x="26407" y="203359"/>
                  </a:cubicBezTo>
                  <a:cubicBezTo>
                    <a:pt x="28939" y="203359"/>
                    <a:pt x="29445" y="202350"/>
                    <a:pt x="31471" y="199576"/>
                  </a:cubicBezTo>
                  <a:lnTo>
                    <a:pt x="159605" y="9681"/>
                  </a:lnTo>
                  <a:close/>
                  <a:moveTo>
                    <a:pt x="37802" y="96180"/>
                  </a:moveTo>
                  <a:cubicBezTo>
                    <a:pt x="32737" y="96180"/>
                    <a:pt x="16024" y="92902"/>
                    <a:pt x="16024" y="51039"/>
                  </a:cubicBezTo>
                  <a:cubicBezTo>
                    <a:pt x="16024" y="8924"/>
                    <a:pt x="32484" y="5646"/>
                    <a:pt x="37802" y="5646"/>
                  </a:cubicBezTo>
                  <a:cubicBezTo>
                    <a:pt x="51223" y="5646"/>
                    <a:pt x="64138" y="24308"/>
                    <a:pt x="64138" y="50787"/>
                  </a:cubicBezTo>
                  <a:cubicBezTo>
                    <a:pt x="64138" y="78023"/>
                    <a:pt x="50970" y="96180"/>
                    <a:pt x="37802" y="96180"/>
                  </a:cubicBezTo>
                  <a:close/>
                  <a:moveTo>
                    <a:pt x="149982" y="197810"/>
                  </a:moveTo>
                  <a:cubicBezTo>
                    <a:pt x="144918" y="197810"/>
                    <a:pt x="128205" y="194532"/>
                    <a:pt x="128205" y="152669"/>
                  </a:cubicBezTo>
                  <a:cubicBezTo>
                    <a:pt x="128205" y="110555"/>
                    <a:pt x="144665" y="107276"/>
                    <a:pt x="149982" y="107276"/>
                  </a:cubicBezTo>
                  <a:cubicBezTo>
                    <a:pt x="163403" y="107276"/>
                    <a:pt x="176318" y="125938"/>
                    <a:pt x="176318" y="152417"/>
                  </a:cubicBezTo>
                  <a:cubicBezTo>
                    <a:pt x="176318" y="179653"/>
                    <a:pt x="163150" y="197810"/>
                    <a:pt x="149982" y="197810"/>
                  </a:cubicBezTo>
                  <a:close/>
                  <a:moveTo>
                    <a:pt x="182649" y="152669"/>
                  </a:moveTo>
                  <a:cubicBezTo>
                    <a:pt x="182649" y="123668"/>
                    <a:pt x="167708" y="101728"/>
                    <a:pt x="149729" y="101728"/>
                  </a:cubicBezTo>
                  <a:cubicBezTo>
                    <a:pt x="130484" y="101728"/>
                    <a:pt x="112504" y="122912"/>
                    <a:pt x="112504" y="152417"/>
                  </a:cubicBezTo>
                  <a:cubicBezTo>
                    <a:pt x="112504" y="182932"/>
                    <a:pt x="130737" y="203359"/>
                    <a:pt x="149729" y="203359"/>
                  </a:cubicBezTo>
                  <a:cubicBezTo>
                    <a:pt x="168215" y="203359"/>
                    <a:pt x="182649" y="180914"/>
                    <a:pt x="182649" y="152669"/>
                  </a:cubicBezTo>
                  <a:close/>
                </a:path>
              </a:pathLst>
            </a:custGeom>
            <a:grpFill/>
            <a:ln w="25418" cap="flat">
              <a:noFill/>
              <a:prstDash val="solid"/>
              <a:miter/>
            </a:ln>
          </p:spPr>
          <p:txBody>
            <a:bodyPr rtlCol="0" anchor="ctr"/>
            <a:lstStyle/>
            <a:p>
              <a:endParaRPr lang="en-US"/>
            </a:p>
          </p:txBody>
        </p:sp>
        <p:sp>
          <p:nvSpPr>
            <p:cNvPr id="1728" name="Freeform: Shape 1727">
              <a:extLst>
                <a:ext uri="{FF2B5EF4-FFF2-40B4-BE49-F238E27FC236}">
                  <a16:creationId xmlns:a16="http://schemas.microsoft.com/office/drawing/2014/main" id="{CE4F6FAC-71C3-8D77-7B28-7A95E91A96BA}"/>
                </a:ext>
              </a:extLst>
            </p:cNvPr>
            <p:cNvSpPr/>
            <p:nvPr>
              <p:custDataLst>
                <p:tags r:id="rId140"/>
              </p:custDataLst>
            </p:nvPr>
          </p:nvSpPr>
          <p:spPr>
            <a:xfrm>
              <a:off x="11516620" y="4804615"/>
              <a:ext cx="10129" cy="302621"/>
            </a:xfrm>
            <a:custGeom>
              <a:avLst/>
              <a:gdLst>
                <a:gd name="connsiteX0" fmla="*/ 0 w 10129"/>
                <a:gd name="connsiteY0" fmla="*/ 0 h 302621"/>
                <a:gd name="connsiteX1" fmla="*/ 10129 w 10129"/>
                <a:gd name="connsiteY1" fmla="*/ 0 h 302621"/>
                <a:gd name="connsiteX2" fmla="*/ 10129 w 10129"/>
                <a:gd name="connsiteY2" fmla="*/ 302621 h 302621"/>
                <a:gd name="connsiteX3" fmla="*/ 0 w 10129"/>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29" h="302621">
                  <a:moveTo>
                    <a:pt x="0" y="0"/>
                  </a:moveTo>
                  <a:lnTo>
                    <a:pt x="10129" y="0"/>
                  </a:lnTo>
                  <a:lnTo>
                    <a:pt x="10129" y="302621"/>
                  </a:lnTo>
                  <a:lnTo>
                    <a:pt x="0" y="302621"/>
                  </a:lnTo>
                  <a:close/>
                </a:path>
              </a:pathLst>
            </a:custGeom>
            <a:grpFill/>
            <a:ln w="25418" cap="flat">
              <a:noFill/>
              <a:prstDash val="solid"/>
              <a:miter/>
            </a:ln>
          </p:spPr>
          <p:txBody>
            <a:bodyPr rtlCol="0" anchor="ctr"/>
            <a:lstStyle/>
            <a:p>
              <a:endParaRPr lang="en-US"/>
            </a:p>
          </p:txBody>
        </p:sp>
        <p:sp>
          <p:nvSpPr>
            <p:cNvPr id="1729" name="Freeform: Shape 1728">
              <a:extLst>
                <a:ext uri="{FF2B5EF4-FFF2-40B4-BE49-F238E27FC236}">
                  <a16:creationId xmlns:a16="http://schemas.microsoft.com/office/drawing/2014/main" id="{3A01AFD2-C67E-BC57-2D72-21BAD776634C}"/>
                </a:ext>
              </a:extLst>
            </p:cNvPr>
            <p:cNvSpPr/>
            <p:nvPr>
              <p:custDataLst>
                <p:tags r:id="rId141"/>
              </p:custDataLst>
            </p:nvPr>
          </p:nvSpPr>
          <p:spPr>
            <a:xfrm>
              <a:off x="12107038" y="4845972"/>
              <a:ext cx="108635" cy="176024"/>
            </a:xfrm>
            <a:custGeom>
              <a:avLst/>
              <a:gdLst>
                <a:gd name="connsiteX0" fmla="*/ 106732 w 108635"/>
                <a:gd name="connsiteY0" fmla="*/ 16994 h 176024"/>
                <a:gd name="connsiteX1" fmla="*/ 109011 w 108635"/>
                <a:gd name="connsiteY1" fmla="*/ 8168 h 176024"/>
                <a:gd name="connsiteX2" fmla="*/ 47476 w 108635"/>
                <a:gd name="connsiteY2" fmla="*/ 8168 h 176024"/>
                <a:gd name="connsiteX3" fmla="*/ 15063 w 108635"/>
                <a:gd name="connsiteY3" fmla="*/ 98 h 176024"/>
                <a:gd name="connsiteX4" fmla="*/ 8732 w 108635"/>
                <a:gd name="connsiteY4" fmla="*/ 98 h 176024"/>
                <a:gd name="connsiteX5" fmla="*/ 376 w 108635"/>
                <a:gd name="connsiteY5" fmla="*/ 52048 h 176024"/>
                <a:gd name="connsiteX6" fmla="*/ 6707 w 108635"/>
                <a:gd name="connsiteY6" fmla="*/ 52048 h 176024"/>
                <a:gd name="connsiteX7" fmla="*/ 13037 w 108635"/>
                <a:gd name="connsiteY7" fmla="*/ 29099 h 176024"/>
                <a:gd name="connsiteX8" fmla="*/ 37854 w 108635"/>
                <a:gd name="connsiteY8" fmla="*/ 27586 h 176024"/>
                <a:gd name="connsiteX9" fmla="*/ 90272 w 108635"/>
                <a:gd name="connsiteY9" fmla="*/ 27586 h 176024"/>
                <a:gd name="connsiteX10" fmla="*/ 61910 w 108635"/>
                <a:gd name="connsiteY10" fmla="*/ 67431 h 176024"/>
                <a:gd name="connsiteX11" fmla="*/ 30763 w 108635"/>
                <a:gd name="connsiteY11" fmla="*/ 162252 h 176024"/>
                <a:gd name="connsiteX12" fmla="*/ 42412 w 108635"/>
                <a:gd name="connsiteY12" fmla="*/ 176123 h 176024"/>
                <a:gd name="connsiteX13" fmla="*/ 54060 w 108635"/>
                <a:gd name="connsiteY13" fmla="*/ 162252 h 176024"/>
                <a:gd name="connsiteX14" fmla="*/ 54060 w 108635"/>
                <a:gd name="connsiteY14" fmla="*/ 149391 h 176024"/>
                <a:gd name="connsiteX15" fmla="*/ 56846 w 108635"/>
                <a:gd name="connsiteY15" fmla="*/ 108033 h 176024"/>
                <a:gd name="connsiteX16" fmla="*/ 72546 w 108635"/>
                <a:gd name="connsiteY16" fmla="*/ 64909 h 176024"/>
                <a:gd name="connsiteX17" fmla="*/ 106732 w 108635"/>
                <a:gd name="connsiteY17" fmla="*/ 16994 h 17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635" h="176024">
                  <a:moveTo>
                    <a:pt x="106732" y="16994"/>
                  </a:moveTo>
                  <a:cubicBezTo>
                    <a:pt x="109011" y="13968"/>
                    <a:pt x="109011" y="13464"/>
                    <a:pt x="109011" y="8168"/>
                  </a:cubicBezTo>
                  <a:lnTo>
                    <a:pt x="47476" y="8168"/>
                  </a:lnTo>
                  <a:cubicBezTo>
                    <a:pt x="16582" y="8168"/>
                    <a:pt x="16076" y="4889"/>
                    <a:pt x="15063" y="98"/>
                  </a:cubicBezTo>
                  <a:lnTo>
                    <a:pt x="8732" y="98"/>
                  </a:lnTo>
                  <a:lnTo>
                    <a:pt x="376" y="52048"/>
                  </a:lnTo>
                  <a:lnTo>
                    <a:pt x="6707" y="52048"/>
                  </a:lnTo>
                  <a:cubicBezTo>
                    <a:pt x="7466" y="48013"/>
                    <a:pt x="9745" y="32125"/>
                    <a:pt x="13037" y="29099"/>
                  </a:cubicBezTo>
                  <a:cubicBezTo>
                    <a:pt x="14810" y="27586"/>
                    <a:pt x="34562" y="27586"/>
                    <a:pt x="37854" y="27586"/>
                  </a:cubicBezTo>
                  <a:lnTo>
                    <a:pt x="90272" y="27586"/>
                  </a:lnTo>
                  <a:cubicBezTo>
                    <a:pt x="87487" y="31621"/>
                    <a:pt x="67481" y="59109"/>
                    <a:pt x="61910" y="67431"/>
                  </a:cubicBezTo>
                  <a:cubicBezTo>
                    <a:pt x="39120" y="101476"/>
                    <a:pt x="30763" y="136530"/>
                    <a:pt x="30763" y="162252"/>
                  </a:cubicBezTo>
                  <a:cubicBezTo>
                    <a:pt x="30763" y="164774"/>
                    <a:pt x="30763" y="176123"/>
                    <a:pt x="42412" y="176123"/>
                  </a:cubicBezTo>
                  <a:cubicBezTo>
                    <a:pt x="54060" y="176123"/>
                    <a:pt x="54060" y="164774"/>
                    <a:pt x="54060" y="162252"/>
                  </a:cubicBezTo>
                  <a:lnTo>
                    <a:pt x="54060" y="149391"/>
                  </a:lnTo>
                  <a:cubicBezTo>
                    <a:pt x="54060" y="135521"/>
                    <a:pt x="54820" y="121651"/>
                    <a:pt x="56846" y="108033"/>
                  </a:cubicBezTo>
                  <a:cubicBezTo>
                    <a:pt x="57859" y="102233"/>
                    <a:pt x="61404" y="80545"/>
                    <a:pt x="72546" y="64909"/>
                  </a:cubicBezTo>
                  <a:lnTo>
                    <a:pt x="106732" y="16994"/>
                  </a:lnTo>
                  <a:close/>
                </a:path>
              </a:pathLst>
            </a:custGeom>
            <a:grpFill/>
            <a:ln w="25418" cap="flat">
              <a:noFill/>
              <a:prstDash val="solid"/>
              <a:miter/>
            </a:ln>
          </p:spPr>
          <p:txBody>
            <a:bodyPr rtlCol="0" anchor="ctr"/>
            <a:lstStyle/>
            <a:p>
              <a:endParaRPr lang="en-US"/>
            </a:p>
          </p:txBody>
        </p:sp>
        <p:sp>
          <p:nvSpPr>
            <p:cNvPr id="1730" name="Freeform: Shape 1729">
              <a:extLst>
                <a:ext uri="{FF2B5EF4-FFF2-40B4-BE49-F238E27FC236}">
                  <a16:creationId xmlns:a16="http://schemas.microsoft.com/office/drawing/2014/main" id="{F9320726-BE49-818C-D216-0460891E8239}"/>
                </a:ext>
              </a:extLst>
            </p:cNvPr>
            <p:cNvSpPr/>
            <p:nvPr>
              <p:custDataLst>
                <p:tags r:id="rId142"/>
              </p:custDataLst>
            </p:nvPr>
          </p:nvSpPr>
          <p:spPr>
            <a:xfrm>
              <a:off x="12232133" y="4848494"/>
              <a:ext cx="101038" cy="167954"/>
            </a:xfrm>
            <a:custGeom>
              <a:avLst/>
              <a:gdLst>
                <a:gd name="connsiteX0" fmla="*/ 19879 w 101038"/>
                <a:gd name="connsiteY0" fmla="*/ 148634 h 167954"/>
                <a:gd name="connsiteX1" fmla="*/ 46722 w 101038"/>
                <a:gd name="connsiteY1" fmla="*/ 122659 h 167954"/>
                <a:gd name="connsiteX2" fmla="*/ 101419 w 101038"/>
                <a:gd name="connsiteY2" fmla="*/ 49022 h 167954"/>
                <a:gd name="connsiteX3" fmla="*/ 47735 w 101038"/>
                <a:gd name="connsiteY3" fmla="*/ 98 h 167954"/>
                <a:gd name="connsiteX4" fmla="*/ 381 w 101038"/>
                <a:gd name="connsiteY4" fmla="*/ 45743 h 167954"/>
                <a:gd name="connsiteX5" fmla="*/ 13802 w 101038"/>
                <a:gd name="connsiteY5" fmla="*/ 59866 h 167954"/>
                <a:gd name="connsiteX6" fmla="*/ 26970 w 101038"/>
                <a:gd name="connsiteY6" fmla="*/ 46500 h 167954"/>
                <a:gd name="connsiteX7" fmla="*/ 13549 w 101038"/>
                <a:gd name="connsiteY7" fmla="*/ 33386 h 167954"/>
                <a:gd name="connsiteX8" fmla="*/ 10257 w 101038"/>
                <a:gd name="connsiteY8" fmla="*/ 33638 h 167954"/>
                <a:gd name="connsiteX9" fmla="*/ 44443 w 101038"/>
                <a:gd name="connsiteY9" fmla="*/ 7916 h 167954"/>
                <a:gd name="connsiteX10" fmla="*/ 78375 w 101038"/>
                <a:gd name="connsiteY10" fmla="*/ 49022 h 167954"/>
                <a:gd name="connsiteX11" fmla="*/ 51786 w 101038"/>
                <a:gd name="connsiteY11" fmla="*/ 104754 h 167954"/>
                <a:gd name="connsiteX12" fmla="*/ 3166 w 101038"/>
                <a:gd name="connsiteY12" fmla="*/ 158722 h 167954"/>
                <a:gd name="connsiteX13" fmla="*/ 381 w 101038"/>
                <a:gd name="connsiteY13" fmla="*/ 168053 h 167954"/>
                <a:gd name="connsiteX14" fmla="*/ 94329 w 101038"/>
                <a:gd name="connsiteY14" fmla="*/ 168053 h 167954"/>
                <a:gd name="connsiteX15" fmla="*/ 101419 w 101038"/>
                <a:gd name="connsiteY15" fmla="*/ 124173 h 167954"/>
                <a:gd name="connsiteX16" fmla="*/ 95088 w 101038"/>
                <a:gd name="connsiteY16" fmla="*/ 124173 h 167954"/>
                <a:gd name="connsiteX17" fmla="*/ 89517 w 101038"/>
                <a:gd name="connsiteY17" fmla="*/ 146617 h 167954"/>
                <a:gd name="connsiteX18" fmla="*/ 65461 w 101038"/>
                <a:gd name="connsiteY18" fmla="*/ 148634 h 167954"/>
                <a:gd name="connsiteX19" fmla="*/ 19879 w 101038"/>
                <a:gd name="connsiteY19" fmla="*/ 148634 h 16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038" h="167954">
                  <a:moveTo>
                    <a:pt x="19879" y="148634"/>
                  </a:moveTo>
                  <a:lnTo>
                    <a:pt x="46722" y="122659"/>
                  </a:lnTo>
                  <a:cubicBezTo>
                    <a:pt x="86225" y="87858"/>
                    <a:pt x="101419" y="74240"/>
                    <a:pt x="101419" y="49022"/>
                  </a:cubicBezTo>
                  <a:cubicBezTo>
                    <a:pt x="101419" y="20273"/>
                    <a:pt x="78629" y="98"/>
                    <a:pt x="47735" y="98"/>
                  </a:cubicBezTo>
                  <a:cubicBezTo>
                    <a:pt x="19120" y="98"/>
                    <a:pt x="381" y="23299"/>
                    <a:pt x="381" y="45743"/>
                  </a:cubicBezTo>
                  <a:cubicBezTo>
                    <a:pt x="381" y="59866"/>
                    <a:pt x="13042" y="59866"/>
                    <a:pt x="13802" y="59866"/>
                  </a:cubicBezTo>
                  <a:cubicBezTo>
                    <a:pt x="18107" y="59866"/>
                    <a:pt x="26970" y="56839"/>
                    <a:pt x="26970" y="46500"/>
                  </a:cubicBezTo>
                  <a:cubicBezTo>
                    <a:pt x="26970" y="39943"/>
                    <a:pt x="22412" y="33386"/>
                    <a:pt x="13549" y="33386"/>
                  </a:cubicBezTo>
                  <a:cubicBezTo>
                    <a:pt x="11523" y="33386"/>
                    <a:pt x="11016" y="33386"/>
                    <a:pt x="10257" y="33638"/>
                  </a:cubicBezTo>
                  <a:cubicBezTo>
                    <a:pt x="16081" y="17246"/>
                    <a:pt x="29755" y="7916"/>
                    <a:pt x="44443" y="7916"/>
                  </a:cubicBezTo>
                  <a:cubicBezTo>
                    <a:pt x="67486" y="7916"/>
                    <a:pt x="78375" y="28342"/>
                    <a:pt x="78375" y="49022"/>
                  </a:cubicBezTo>
                  <a:cubicBezTo>
                    <a:pt x="78375" y="69196"/>
                    <a:pt x="65714" y="89119"/>
                    <a:pt x="51786" y="104754"/>
                  </a:cubicBezTo>
                  <a:lnTo>
                    <a:pt x="3166" y="158722"/>
                  </a:lnTo>
                  <a:cubicBezTo>
                    <a:pt x="381" y="161496"/>
                    <a:pt x="381" y="162000"/>
                    <a:pt x="381" y="168053"/>
                  </a:cubicBezTo>
                  <a:lnTo>
                    <a:pt x="94329" y="168053"/>
                  </a:lnTo>
                  <a:lnTo>
                    <a:pt x="101419" y="124173"/>
                  </a:lnTo>
                  <a:lnTo>
                    <a:pt x="95088" y="124173"/>
                  </a:lnTo>
                  <a:cubicBezTo>
                    <a:pt x="93822" y="131738"/>
                    <a:pt x="92050" y="142834"/>
                    <a:pt x="89517" y="146617"/>
                  </a:cubicBezTo>
                  <a:cubicBezTo>
                    <a:pt x="87745" y="148634"/>
                    <a:pt x="71032" y="148634"/>
                    <a:pt x="65461" y="148634"/>
                  </a:cubicBezTo>
                  <a:lnTo>
                    <a:pt x="19879" y="148634"/>
                  </a:lnTo>
                  <a:close/>
                </a:path>
              </a:pathLst>
            </a:custGeom>
            <a:grpFill/>
            <a:ln w="25418" cap="flat">
              <a:noFill/>
              <a:prstDash val="solid"/>
              <a:miter/>
            </a:ln>
          </p:spPr>
          <p:txBody>
            <a:bodyPr rtlCol="0" anchor="ctr"/>
            <a:lstStyle/>
            <a:p>
              <a:endParaRPr lang="en-US"/>
            </a:p>
          </p:txBody>
        </p:sp>
        <p:sp>
          <p:nvSpPr>
            <p:cNvPr id="1731" name="Freeform: Shape 1730">
              <a:extLst>
                <a:ext uri="{FF2B5EF4-FFF2-40B4-BE49-F238E27FC236}">
                  <a16:creationId xmlns:a16="http://schemas.microsoft.com/office/drawing/2014/main" id="{C9A58D3D-19E4-2B9C-2F9F-8613B81E81B2}"/>
                </a:ext>
              </a:extLst>
            </p:cNvPr>
            <p:cNvSpPr/>
            <p:nvPr>
              <p:custDataLst>
                <p:tags r:id="rId143"/>
              </p:custDataLst>
            </p:nvPr>
          </p:nvSpPr>
          <p:spPr>
            <a:xfrm>
              <a:off x="12367864" y="4989717"/>
              <a:ext cx="26842" cy="26731"/>
            </a:xfrm>
            <a:custGeom>
              <a:avLst/>
              <a:gdLst>
                <a:gd name="connsiteX0" fmla="*/ 27228 w 26842"/>
                <a:gd name="connsiteY0" fmla="*/ 13464 h 26731"/>
                <a:gd name="connsiteX1" fmla="*/ 13807 w 26842"/>
                <a:gd name="connsiteY1" fmla="*/ 98 h 26731"/>
                <a:gd name="connsiteX2" fmla="*/ 386 w 26842"/>
                <a:gd name="connsiteY2" fmla="*/ 13464 h 26731"/>
                <a:gd name="connsiteX3" fmla="*/ 13807 w 26842"/>
                <a:gd name="connsiteY3" fmla="*/ 26829 h 26731"/>
                <a:gd name="connsiteX4" fmla="*/ 27228 w 26842"/>
                <a:gd name="connsiteY4" fmla="*/ 13464 h 26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42" h="26731">
                  <a:moveTo>
                    <a:pt x="27228" y="13464"/>
                  </a:moveTo>
                  <a:cubicBezTo>
                    <a:pt x="27228" y="6150"/>
                    <a:pt x="21151" y="98"/>
                    <a:pt x="13807" y="98"/>
                  </a:cubicBezTo>
                  <a:cubicBezTo>
                    <a:pt x="6463" y="98"/>
                    <a:pt x="386" y="6150"/>
                    <a:pt x="386" y="13464"/>
                  </a:cubicBezTo>
                  <a:cubicBezTo>
                    <a:pt x="386" y="20777"/>
                    <a:pt x="6463" y="26829"/>
                    <a:pt x="13807" y="26829"/>
                  </a:cubicBezTo>
                  <a:cubicBezTo>
                    <a:pt x="21151" y="26829"/>
                    <a:pt x="27228" y="20777"/>
                    <a:pt x="27228" y="13464"/>
                  </a:cubicBezTo>
                  <a:close/>
                </a:path>
              </a:pathLst>
            </a:custGeom>
            <a:grpFill/>
            <a:ln w="25418" cap="flat">
              <a:noFill/>
              <a:prstDash val="solid"/>
              <a:miter/>
            </a:ln>
          </p:spPr>
          <p:txBody>
            <a:bodyPr rtlCol="0" anchor="ctr"/>
            <a:lstStyle/>
            <a:p>
              <a:endParaRPr lang="en-US"/>
            </a:p>
          </p:txBody>
        </p:sp>
        <p:sp>
          <p:nvSpPr>
            <p:cNvPr id="1732" name="Freeform: Shape 1731">
              <a:extLst>
                <a:ext uri="{FF2B5EF4-FFF2-40B4-BE49-F238E27FC236}">
                  <a16:creationId xmlns:a16="http://schemas.microsoft.com/office/drawing/2014/main" id="{F2D2348C-E8D6-3851-C071-2BBDEC3F9CD9}"/>
                </a:ext>
              </a:extLst>
            </p:cNvPr>
            <p:cNvSpPr/>
            <p:nvPr>
              <p:custDataLst>
                <p:tags r:id="rId144"/>
              </p:custDataLst>
            </p:nvPr>
          </p:nvSpPr>
          <p:spPr>
            <a:xfrm>
              <a:off x="12429090" y="4848494"/>
              <a:ext cx="101038" cy="167954"/>
            </a:xfrm>
            <a:custGeom>
              <a:avLst/>
              <a:gdLst>
                <a:gd name="connsiteX0" fmla="*/ 19887 w 101038"/>
                <a:gd name="connsiteY0" fmla="*/ 148634 h 167954"/>
                <a:gd name="connsiteX1" fmla="*/ 46729 w 101038"/>
                <a:gd name="connsiteY1" fmla="*/ 122659 h 167954"/>
                <a:gd name="connsiteX2" fmla="*/ 101427 w 101038"/>
                <a:gd name="connsiteY2" fmla="*/ 49022 h 167954"/>
                <a:gd name="connsiteX3" fmla="*/ 47742 w 101038"/>
                <a:gd name="connsiteY3" fmla="*/ 98 h 167954"/>
                <a:gd name="connsiteX4" fmla="*/ 389 w 101038"/>
                <a:gd name="connsiteY4" fmla="*/ 45743 h 167954"/>
                <a:gd name="connsiteX5" fmla="*/ 13810 w 101038"/>
                <a:gd name="connsiteY5" fmla="*/ 59866 h 167954"/>
                <a:gd name="connsiteX6" fmla="*/ 26978 w 101038"/>
                <a:gd name="connsiteY6" fmla="*/ 46500 h 167954"/>
                <a:gd name="connsiteX7" fmla="*/ 13556 w 101038"/>
                <a:gd name="connsiteY7" fmla="*/ 33386 h 167954"/>
                <a:gd name="connsiteX8" fmla="*/ 10264 w 101038"/>
                <a:gd name="connsiteY8" fmla="*/ 33638 h 167954"/>
                <a:gd name="connsiteX9" fmla="*/ 44450 w 101038"/>
                <a:gd name="connsiteY9" fmla="*/ 7916 h 167954"/>
                <a:gd name="connsiteX10" fmla="*/ 78383 w 101038"/>
                <a:gd name="connsiteY10" fmla="*/ 49022 h 167954"/>
                <a:gd name="connsiteX11" fmla="*/ 51794 w 101038"/>
                <a:gd name="connsiteY11" fmla="*/ 104754 h 167954"/>
                <a:gd name="connsiteX12" fmla="*/ 3174 w 101038"/>
                <a:gd name="connsiteY12" fmla="*/ 158722 h 167954"/>
                <a:gd name="connsiteX13" fmla="*/ 389 w 101038"/>
                <a:gd name="connsiteY13" fmla="*/ 168053 h 167954"/>
                <a:gd name="connsiteX14" fmla="*/ 94336 w 101038"/>
                <a:gd name="connsiteY14" fmla="*/ 168053 h 167954"/>
                <a:gd name="connsiteX15" fmla="*/ 101427 w 101038"/>
                <a:gd name="connsiteY15" fmla="*/ 124173 h 167954"/>
                <a:gd name="connsiteX16" fmla="*/ 95096 w 101038"/>
                <a:gd name="connsiteY16" fmla="*/ 124173 h 167954"/>
                <a:gd name="connsiteX17" fmla="*/ 89525 w 101038"/>
                <a:gd name="connsiteY17" fmla="*/ 146617 h 167954"/>
                <a:gd name="connsiteX18" fmla="*/ 65468 w 101038"/>
                <a:gd name="connsiteY18" fmla="*/ 148634 h 167954"/>
                <a:gd name="connsiteX19" fmla="*/ 19887 w 101038"/>
                <a:gd name="connsiteY19" fmla="*/ 148634 h 16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038" h="167954">
                  <a:moveTo>
                    <a:pt x="19887" y="148634"/>
                  </a:moveTo>
                  <a:lnTo>
                    <a:pt x="46729" y="122659"/>
                  </a:lnTo>
                  <a:cubicBezTo>
                    <a:pt x="86233" y="87858"/>
                    <a:pt x="101427" y="74240"/>
                    <a:pt x="101427" y="49022"/>
                  </a:cubicBezTo>
                  <a:cubicBezTo>
                    <a:pt x="101427" y="20273"/>
                    <a:pt x="78636" y="98"/>
                    <a:pt x="47742" y="98"/>
                  </a:cubicBezTo>
                  <a:cubicBezTo>
                    <a:pt x="19127" y="98"/>
                    <a:pt x="389" y="23299"/>
                    <a:pt x="389" y="45743"/>
                  </a:cubicBezTo>
                  <a:cubicBezTo>
                    <a:pt x="389" y="59866"/>
                    <a:pt x="13050" y="59866"/>
                    <a:pt x="13810" y="59866"/>
                  </a:cubicBezTo>
                  <a:cubicBezTo>
                    <a:pt x="18115" y="59866"/>
                    <a:pt x="26978" y="56839"/>
                    <a:pt x="26978" y="46500"/>
                  </a:cubicBezTo>
                  <a:cubicBezTo>
                    <a:pt x="26978" y="39943"/>
                    <a:pt x="22419" y="33386"/>
                    <a:pt x="13556" y="33386"/>
                  </a:cubicBezTo>
                  <a:cubicBezTo>
                    <a:pt x="11531" y="33386"/>
                    <a:pt x="11024" y="33386"/>
                    <a:pt x="10264" y="33638"/>
                  </a:cubicBezTo>
                  <a:cubicBezTo>
                    <a:pt x="16089" y="17246"/>
                    <a:pt x="29763" y="7916"/>
                    <a:pt x="44450" y="7916"/>
                  </a:cubicBezTo>
                  <a:cubicBezTo>
                    <a:pt x="67494" y="7916"/>
                    <a:pt x="78383" y="28342"/>
                    <a:pt x="78383" y="49022"/>
                  </a:cubicBezTo>
                  <a:cubicBezTo>
                    <a:pt x="78383" y="69196"/>
                    <a:pt x="65722" y="89119"/>
                    <a:pt x="51794" y="104754"/>
                  </a:cubicBezTo>
                  <a:lnTo>
                    <a:pt x="3174" y="158722"/>
                  </a:lnTo>
                  <a:cubicBezTo>
                    <a:pt x="389" y="161496"/>
                    <a:pt x="389" y="162000"/>
                    <a:pt x="389" y="168053"/>
                  </a:cubicBezTo>
                  <a:lnTo>
                    <a:pt x="94336" y="168053"/>
                  </a:lnTo>
                  <a:lnTo>
                    <a:pt x="101427" y="124173"/>
                  </a:lnTo>
                  <a:lnTo>
                    <a:pt x="95096" y="124173"/>
                  </a:lnTo>
                  <a:cubicBezTo>
                    <a:pt x="93830" y="131738"/>
                    <a:pt x="92057" y="142834"/>
                    <a:pt x="89525" y="146617"/>
                  </a:cubicBezTo>
                  <a:cubicBezTo>
                    <a:pt x="87752" y="148634"/>
                    <a:pt x="71039" y="148634"/>
                    <a:pt x="65468" y="148634"/>
                  </a:cubicBezTo>
                  <a:lnTo>
                    <a:pt x="19887" y="148634"/>
                  </a:lnTo>
                  <a:close/>
                </a:path>
              </a:pathLst>
            </a:custGeom>
            <a:grpFill/>
            <a:ln w="25418" cap="flat">
              <a:noFill/>
              <a:prstDash val="solid"/>
              <a:miter/>
            </a:ln>
          </p:spPr>
          <p:txBody>
            <a:bodyPr rtlCol="0" anchor="ctr"/>
            <a:lstStyle/>
            <a:p>
              <a:endParaRPr lang="en-US"/>
            </a:p>
          </p:txBody>
        </p:sp>
        <p:sp>
          <p:nvSpPr>
            <p:cNvPr id="1733" name="Freeform: Shape 1732">
              <a:extLst>
                <a:ext uri="{FF2B5EF4-FFF2-40B4-BE49-F238E27FC236}">
                  <a16:creationId xmlns:a16="http://schemas.microsoft.com/office/drawing/2014/main" id="{6B857666-5B06-34D8-8856-8BF66AABE696}"/>
                </a:ext>
              </a:extLst>
            </p:cNvPr>
            <p:cNvSpPr/>
            <p:nvPr>
              <p:custDataLst>
                <p:tags r:id="rId145"/>
              </p:custDataLst>
            </p:nvPr>
          </p:nvSpPr>
          <p:spPr>
            <a:xfrm>
              <a:off x="12555704" y="4848494"/>
              <a:ext cx="101038" cy="167954"/>
            </a:xfrm>
            <a:custGeom>
              <a:avLst/>
              <a:gdLst>
                <a:gd name="connsiteX0" fmla="*/ 19892 w 101038"/>
                <a:gd name="connsiteY0" fmla="*/ 148634 h 167954"/>
                <a:gd name="connsiteX1" fmla="*/ 46734 w 101038"/>
                <a:gd name="connsiteY1" fmla="*/ 122659 h 167954"/>
                <a:gd name="connsiteX2" fmla="*/ 101432 w 101038"/>
                <a:gd name="connsiteY2" fmla="*/ 49022 h 167954"/>
                <a:gd name="connsiteX3" fmla="*/ 47747 w 101038"/>
                <a:gd name="connsiteY3" fmla="*/ 98 h 167954"/>
                <a:gd name="connsiteX4" fmla="*/ 394 w 101038"/>
                <a:gd name="connsiteY4" fmla="*/ 45743 h 167954"/>
                <a:gd name="connsiteX5" fmla="*/ 13815 w 101038"/>
                <a:gd name="connsiteY5" fmla="*/ 59866 h 167954"/>
                <a:gd name="connsiteX6" fmla="*/ 26983 w 101038"/>
                <a:gd name="connsiteY6" fmla="*/ 46500 h 167954"/>
                <a:gd name="connsiteX7" fmla="*/ 13561 w 101038"/>
                <a:gd name="connsiteY7" fmla="*/ 33386 h 167954"/>
                <a:gd name="connsiteX8" fmla="*/ 10269 w 101038"/>
                <a:gd name="connsiteY8" fmla="*/ 33638 h 167954"/>
                <a:gd name="connsiteX9" fmla="*/ 44455 w 101038"/>
                <a:gd name="connsiteY9" fmla="*/ 7916 h 167954"/>
                <a:gd name="connsiteX10" fmla="*/ 78388 w 101038"/>
                <a:gd name="connsiteY10" fmla="*/ 49022 h 167954"/>
                <a:gd name="connsiteX11" fmla="*/ 51799 w 101038"/>
                <a:gd name="connsiteY11" fmla="*/ 104754 h 167954"/>
                <a:gd name="connsiteX12" fmla="*/ 3179 w 101038"/>
                <a:gd name="connsiteY12" fmla="*/ 158722 h 167954"/>
                <a:gd name="connsiteX13" fmla="*/ 394 w 101038"/>
                <a:gd name="connsiteY13" fmla="*/ 168053 h 167954"/>
                <a:gd name="connsiteX14" fmla="*/ 94341 w 101038"/>
                <a:gd name="connsiteY14" fmla="*/ 168053 h 167954"/>
                <a:gd name="connsiteX15" fmla="*/ 101432 w 101038"/>
                <a:gd name="connsiteY15" fmla="*/ 124173 h 167954"/>
                <a:gd name="connsiteX16" fmla="*/ 95101 w 101038"/>
                <a:gd name="connsiteY16" fmla="*/ 124173 h 167954"/>
                <a:gd name="connsiteX17" fmla="*/ 89530 w 101038"/>
                <a:gd name="connsiteY17" fmla="*/ 146617 h 167954"/>
                <a:gd name="connsiteX18" fmla="*/ 65473 w 101038"/>
                <a:gd name="connsiteY18" fmla="*/ 148634 h 167954"/>
                <a:gd name="connsiteX19" fmla="*/ 19892 w 101038"/>
                <a:gd name="connsiteY19" fmla="*/ 148634 h 16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038" h="167954">
                  <a:moveTo>
                    <a:pt x="19892" y="148634"/>
                  </a:moveTo>
                  <a:lnTo>
                    <a:pt x="46734" y="122659"/>
                  </a:lnTo>
                  <a:cubicBezTo>
                    <a:pt x="86238" y="87858"/>
                    <a:pt x="101432" y="74240"/>
                    <a:pt x="101432" y="49022"/>
                  </a:cubicBezTo>
                  <a:cubicBezTo>
                    <a:pt x="101432" y="20273"/>
                    <a:pt x="78641" y="98"/>
                    <a:pt x="47747" y="98"/>
                  </a:cubicBezTo>
                  <a:cubicBezTo>
                    <a:pt x="19132" y="98"/>
                    <a:pt x="394" y="23299"/>
                    <a:pt x="394" y="45743"/>
                  </a:cubicBezTo>
                  <a:cubicBezTo>
                    <a:pt x="394" y="59866"/>
                    <a:pt x="13055" y="59866"/>
                    <a:pt x="13815" y="59866"/>
                  </a:cubicBezTo>
                  <a:cubicBezTo>
                    <a:pt x="18120" y="59866"/>
                    <a:pt x="26983" y="56839"/>
                    <a:pt x="26983" y="46500"/>
                  </a:cubicBezTo>
                  <a:cubicBezTo>
                    <a:pt x="26983" y="39943"/>
                    <a:pt x="22424" y="33386"/>
                    <a:pt x="13561" y="33386"/>
                  </a:cubicBezTo>
                  <a:cubicBezTo>
                    <a:pt x="11536" y="33386"/>
                    <a:pt x="11029" y="33386"/>
                    <a:pt x="10269" y="33638"/>
                  </a:cubicBezTo>
                  <a:cubicBezTo>
                    <a:pt x="16094" y="17246"/>
                    <a:pt x="29768" y="7916"/>
                    <a:pt x="44455" y="7916"/>
                  </a:cubicBezTo>
                  <a:cubicBezTo>
                    <a:pt x="67499" y="7916"/>
                    <a:pt x="78388" y="28342"/>
                    <a:pt x="78388" y="49022"/>
                  </a:cubicBezTo>
                  <a:cubicBezTo>
                    <a:pt x="78388" y="69196"/>
                    <a:pt x="65727" y="89119"/>
                    <a:pt x="51799" y="104754"/>
                  </a:cubicBezTo>
                  <a:lnTo>
                    <a:pt x="3179" y="158722"/>
                  </a:lnTo>
                  <a:cubicBezTo>
                    <a:pt x="394" y="161496"/>
                    <a:pt x="394" y="162000"/>
                    <a:pt x="394" y="168053"/>
                  </a:cubicBezTo>
                  <a:lnTo>
                    <a:pt x="94341" y="168053"/>
                  </a:lnTo>
                  <a:lnTo>
                    <a:pt x="101432" y="124173"/>
                  </a:lnTo>
                  <a:lnTo>
                    <a:pt x="95101" y="124173"/>
                  </a:lnTo>
                  <a:cubicBezTo>
                    <a:pt x="93835" y="131738"/>
                    <a:pt x="92062" y="142834"/>
                    <a:pt x="89530" y="146617"/>
                  </a:cubicBezTo>
                  <a:cubicBezTo>
                    <a:pt x="87757" y="148634"/>
                    <a:pt x="71044" y="148634"/>
                    <a:pt x="65473" y="148634"/>
                  </a:cubicBezTo>
                  <a:lnTo>
                    <a:pt x="19892" y="148634"/>
                  </a:lnTo>
                  <a:close/>
                </a:path>
              </a:pathLst>
            </a:custGeom>
            <a:grpFill/>
            <a:ln w="25418" cap="flat">
              <a:noFill/>
              <a:prstDash val="solid"/>
              <a:miter/>
            </a:ln>
          </p:spPr>
          <p:txBody>
            <a:bodyPr rtlCol="0" anchor="ctr"/>
            <a:lstStyle/>
            <a:p>
              <a:endParaRPr lang="en-US"/>
            </a:p>
          </p:txBody>
        </p:sp>
        <p:sp>
          <p:nvSpPr>
            <p:cNvPr id="1734" name="Freeform: Shape 1733">
              <a:extLst>
                <a:ext uri="{FF2B5EF4-FFF2-40B4-BE49-F238E27FC236}">
                  <a16:creationId xmlns:a16="http://schemas.microsoft.com/office/drawing/2014/main" id="{9C663C0B-C384-A456-C9EE-67B0A9BD0465}"/>
                </a:ext>
              </a:extLst>
            </p:cNvPr>
            <p:cNvSpPr/>
            <p:nvPr>
              <p:custDataLst>
                <p:tags r:id="rId146"/>
              </p:custDataLst>
            </p:nvPr>
          </p:nvSpPr>
          <p:spPr>
            <a:xfrm>
              <a:off x="12768248" y="4827310"/>
              <a:ext cx="182324" cy="203260"/>
            </a:xfrm>
            <a:custGeom>
              <a:avLst/>
              <a:gdLst>
                <a:gd name="connsiteX0" fmla="*/ 159683 w 182324"/>
                <a:gd name="connsiteY0" fmla="*/ 9681 h 203260"/>
                <a:gd name="connsiteX1" fmla="*/ 161709 w 182324"/>
                <a:gd name="connsiteY1" fmla="*/ 5142 h 203260"/>
                <a:gd name="connsiteX2" fmla="*/ 156644 w 182324"/>
                <a:gd name="connsiteY2" fmla="*/ 98 h 203260"/>
                <a:gd name="connsiteX3" fmla="*/ 151326 w 182324"/>
                <a:gd name="connsiteY3" fmla="*/ 3628 h 203260"/>
                <a:gd name="connsiteX4" fmla="*/ 103213 w 182324"/>
                <a:gd name="connsiteY4" fmla="*/ 27586 h 203260"/>
                <a:gd name="connsiteX5" fmla="*/ 55859 w 182324"/>
                <a:gd name="connsiteY5" fmla="*/ 8168 h 203260"/>
                <a:gd name="connsiteX6" fmla="*/ 37626 w 182324"/>
                <a:gd name="connsiteY6" fmla="*/ 98 h 203260"/>
                <a:gd name="connsiteX7" fmla="*/ 402 w 182324"/>
                <a:gd name="connsiteY7" fmla="*/ 50787 h 203260"/>
                <a:gd name="connsiteX8" fmla="*/ 37626 w 182324"/>
                <a:gd name="connsiteY8" fmla="*/ 101728 h 203260"/>
                <a:gd name="connsiteX9" fmla="*/ 70546 w 182324"/>
                <a:gd name="connsiteY9" fmla="*/ 51039 h 203260"/>
                <a:gd name="connsiteX10" fmla="*/ 65228 w 182324"/>
                <a:gd name="connsiteY10" fmla="*/ 22542 h 203260"/>
                <a:gd name="connsiteX11" fmla="*/ 103466 w 182324"/>
                <a:gd name="connsiteY11" fmla="*/ 33134 h 203260"/>
                <a:gd name="connsiteX12" fmla="*/ 137145 w 182324"/>
                <a:gd name="connsiteY12" fmla="*/ 24308 h 203260"/>
                <a:gd name="connsiteX13" fmla="*/ 137399 w 182324"/>
                <a:gd name="connsiteY13" fmla="*/ 24560 h 203260"/>
                <a:gd name="connsiteX14" fmla="*/ 23699 w 182324"/>
                <a:gd name="connsiteY14" fmla="*/ 193271 h 203260"/>
                <a:gd name="connsiteX15" fmla="*/ 21420 w 182324"/>
                <a:gd name="connsiteY15" fmla="*/ 198315 h 203260"/>
                <a:gd name="connsiteX16" fmla="*/ 26484 w 182324"/>
                <a:gd name="connsiteY16" fmla="*/ 203359 h 203260"/>
                <a:gd name="connsiteX17" fmla="*/ 31549 w 182324"/>
                <a:gd name="connsiteY17" fmla="*/ 199576 h 203260"/>
                <a:gd name="connsiteX18" fmla="*/ 159683 w 182324"/>
                <a:gd name="connsiteY18" fmla="*/ 9681 h 203260"/>
                <a:gd name="connsiteX19" fmla="*/ 37880 w 182324"/>
                <a:gd name="connsiteY19" fmla="*/ 96180 h 203260"/>
                <a:gd name="connsiteX20" fmla="*/ 16102 w 182324"/>
                <a:gd name="connsiteY20" fmla="*/ 51039 h 203260"/>
                <a:gd name="connsiteX21" fmla="*/ 37880 w 182324"/>
                <a:gd name="connsiteY21" fmla="*/ 5646 h 203260"/>
                <a:gd name="connsiteX22" fmla="*/ 64215 w 182324"/>
                <a:gd name="connsiteY22" fmla="*/ 50787 h 203260"/>
                <a:gd name="connsiteX23" fmla="*/ 37880 w 182324"/>
                <a:gd name="connsiteY23" fmla="*/ 96180 h 203260"/>
                <a:gd name="connsiteX24" fmla="*/ 150060 w 182324"/>
                <a:gd name="connsiteY24" fmla="*/ 197810 h 203260"/>
                <a:gd name="connsiteX25" fmla="*/ 128282 w 182324"/>
                <a:gd name="connsiteY25" fmla="*/ 152669 h 203260"/>
                <a:gd name="connsiteX26" fmla="*/ 150060 w 182324"/>
                <a:gd name="connsiteY26" fmla="*/ 107276 h 203260"/>
                <a:gd name="connsiteX27" fmla="*/ 176396 w 182324"/>
                <a:gd name="connsiteY27" fmla="*/ 152417 h 203260"/>
                <a:gd name="connsiteX28" fmla="*/ 150060 w 182324"/>
                <a:gd name="connsiteY28" fmla="*/ 197810 h 203260"/>
                <a:gd name="connsiteX29" fmla="*/ 182727 w 182324"/>
                <a:gd name="connsiteY29" fmla="*/ 152669 h 203260"/>
                <a:gd name="connsiteX30" fmla="*/ 149807 w 182324"/>
                <a:gd name="connsiteY30" fmla="*/ 101728 h 203260"/>
                <a:gd name="connsiteX31" fmla="*/ 112582 w 182324"/>
                <a:gd name="connsiteY31" fmla="*/ 152417 h 203260"/>
                <a:gd name="connsiteX32" fmla="*/ 149807 w 182324"/>
                <a:gd name="connsiteY32" fmla="*/ 203359 h 203260"/>
                <a:gd name="connsiteX33" fmla="*/ 182727 w 182324"/>
                <a:gd name="connsiteY33" fmla="*/ 152669 h 2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2324" h="203260">
                  <a:moveTo>
                    <a:pt x="159683" y="9681"/>
                  </a:moveTo>
                  <a:cubicBezTo>
                    <a:pt x="161202" y="7411"/>
                    <a:pt x="161709" y="6655"/>
                    <a:pt x="161709" y="5142"/>
                  </a:cubicBezTo>
                  <a:cubicBezTo>
                    <a:pt x="161709" y="2367"/>
                    <a:pt x="159430" y="98"/>
                    <a:pt x="156644" y="98"/>
                  </a:cubicBezTo>
                  <a:cubicBezTo>
                    <a:pt x="154112" y="98"/>
                    <a:pt x="152846" y="1863"/>
                    <a:pt x="151326" y="3628"/>
                  </a:cubicBezTo>
                  <a:cubicBezTo>
                    <a:pt x="138665" y="20777"/>
                    <a:pt x="121698" y="27586"/>
                    <a:pt x="103213" y="27586"/>
                  </a:cubicBezTo>
                  <a:cubicBezTo>
                    <a:pt x="85487" y="27586"/>
                    <a:pt x="69787" y="21281"/>
                    <a:pt x="55859" y="8168"/>
                  </a:cubicBezTo>
                  <a:cubicBezTo>
                    <a:pt x="51048" y="3881"/>
                    <a:pt x="45730" y="98"/>
                    <a:pt x="37626" y="98"/>
                  </a:cubicBezTo>
                  <a:cubicBezTo>
                    <a:pt x="18381" y="98"/>
                    <a:pt x="402" y="21281"/>
                    <a:pt x="402" y="50787"/>
                  </a:cubicBezTo>
                  <a:cubicBezTo>
                    <a:pt x="402" y="81301"/>
                    <a:pt x="18634" y="101728"/>
                    <a:pt x="37626" y="101728"/>
                  </a:cubicBezTo>
                  <a:cubicBezTo>
                    <a:pt x="56112" y="101728"/>
                    <a:pt x="70546" y="79284"/>
                    <a:pt x="70546" y="51039"/>
                  </a:cubicBezTo>
                  <a:cubicBezTo>
                    <a:pt x="70546" y="47509"/>
                    <a:pt x="70546" y="35656"/>
                    <a:pt x="65228" y="22542"/>
                  </a:cubicBezTo>
                  <a:cubicBezTo>
                    <a:pt x="81688" y="31873"/>
                    <a:pt x="94350" y="33134"/>
                    <a:pt x="103466" y="33134"/>
                  </a:cubicBezTo>
                  <a:cubicBezTo>
                    <a:pt x="122711" y="33134"/>
                    <a:pt x="135626" y="25316"/>
                    <a:pt x="137145" y="24308"/>
                  </a:cubicBezTo>
                  <a:lnTo>
                    <a:pt x="137399" y="24560"/>
                  </a:lnTo>
                  <a:lnTo>
                    <a:pt x="23699" y="193271"/>
                  </a:lnTo>
                  <a:cubicBezTo>
                    <a:pt x="21420" y="196550"/>
                    <a:pt x="21420" y="197810"/>
                    <a:pt x="21420" y="198315"/>
                  </a:cubicBezTo>
                  <a:cubicBezTo>
                    <a:pt x="21420" y="201089"/>
                    <a:pt x="23952" y="203359"/>
                    <a:pt x="26484" y="203359"/>
                  </a:cubicBezTo>
                  <a:cubicBezTo>
                    <a:pt x="29017" y="203359"/>
                    <a:pt x="29523" y="202350"/>
                    <a:pt x="31549" y="199576"/>
                  </a:cubicBezTo>
                  <a:lnTo>
                    <a:pt x="159683" y="9681"/>
                  </a:lnTo>
                  <a:close/>
                  <a:moveTo>
                    <a:pt x="37880" y="96180"/>
                  </a:moveTo>
                  <a:cubicBezTo>
                    <a:pt x="32815" y="96180"/>
                    <a:pt x="16102" y="92902"/>
                    <a:pt x="16102" y="51039"/>
                  </a:cubicBezTo>
                  <a:cubicBezTo>
                    <a:pt x="16102" y="8924"/>
                    <a:pt x="32562" y="5646"/>
                    <a:pt x="37880" y="5646"/>
                  </a:cubicBezTo>
                  <a:cubicBezTo>
                    <a:pt x="51301" y="5646"/>
                    <a:pt x="64215" y="24308"/>
                    <a:pt x="64215" y="50787"/>
                  </a:cubicBezTo>
                  <a:cubicBezTo>
                    <a:pt x="64215" y="78023"/>
                    <a:pt x="51048" y="96180"/>
                    <a:pt x="37880" y="96180"/>
                  </a:cubicBezTo>
                  <a:close/>
                  <a:moveTo>
                    <a:pt x="150060" y="197810"/>
                  </a:moveTo>
                  <a:cubicBezTo>
                    <a:pt x="144995" y="197810"/>
                    <a:pt x="128282" y="194532"/>
                    <a:pt x="128282" y="152669"/>
                  </a:cubicBezTo>
                  <a:cubicBezTo>
                    <a:pt x="128282" y="110555"/>
                    <a:pt x="144742" y="107276"/>
                    <a:pt x="150060" y="107276"/>
                  </a:cubicBezTo>
                  <a:cubicBezTo>
                    <a:pt x="163481" y="107276"/>
                    <a:pt x="176396" y="125938"/>
                    <a:pt x="176396" y="152417"/>
                  </a:cubicBezTo>
                  <a:cubicBezTo>
                    <a:pt x="176396" y="179653"/>
                    <a:pt x="163228" y="197810"/>
                    <a:pt x="150060" y="197810"/>
                  </a:cubicBezTo>
                  <a:close/>
                  <a:moveTo>
                    <a:pt x="182727" y="152669"/>
                  </a:moveTo>
                  <a:cubicBezTo>
                    <a:pt x="182727" y="123668"/>
                    <a:pt x="167786" y="101728"/>
                    <a:pt x="149807" y="101728"/>
                  </a:cubicBezTo>
                  <a:cubicBezTo>
                    <a:pt x="130561" y="101728"/>
                    <a:pt x="112582" y="122912"/>
                    <a:pt x="112582" y="152417"/>
                  </a:cubicBezTo>
                  <a:cubicBezTo>
                    <a:pt x="112582" y="182932"/>
                    <a:pt x="130815" y="203359"/>
                    <a:pt x="149807" y="203359"/>
                  </a:cubicBezTo>
                  <a:cubicBezTo>
                    <a:pt x="168293" y="203359"/>
                    <a:pt x="182727" y="180914"/>
                    <a:pt x="182727" y="152669"/>
                  </a:cubicBezTo>
                  <a:close/>
                </a:path>
              </a:pathLst>
            </a:custGeom>
            <a:grpFill/>
            <a:ln w="25418" cap="flat">
              <a:noFill/>
              <a:prstDash val="solid"/>
              <a:miter/>
            </a:ln>
          </p:spPr>
          <p:txBody>
            <a:bodyPr rtlCol="0" anchor="ctr"/>
            <a:lstStyle/>
            <a:p>
              <a:endParaRPr lang="en-US"/>
            </a:p>
          </p:txBody>
        </p:sp>
        <p:sp>
          <p:nvSpPr>
            <p:cNvPr id="1735" name="Freeform: Shape 1734">
              <a:extLst>
                <a:ext uri="{FF2B5EF4-FFF2-40B4-BE49-F238E27FC236}">
                  <a16:creationId xmlns:a16="http://schemas.microsoft.com/office/drawing/2014/main" id="{411B0BB6-A71F-5D3B-252F-B18BBBAE1CB4}"/>
                </a:ext>
              </a:extLst>
            </p:cNvPr>
            <p:cNvSpPr/>
            <p:nvPr>
              <p:custDataLst>
                <p:tags r:id="rId147"/>
              </p:custDataLst>
            </p:nvPr>
          </p:nvSpPr>
          <p:spPr>
            <a:xfrm>
              <a:off x="13531199" y="4804615"/>
              <a:ext cx="10129" cy="302621"/>
            </a:xfrm>
            <a:custGeom>
              <a:avLst/>
              <a:gdLst>
                <a:gd name="connsiteX0" fmla="*/ 0 w 10129"/>
                <a:gd name="connsiteY0" fmla="*/ 0 h 302621"/>
                <a:gd name="connsiteX1" fmla="*/ 10129 w 10129"/>
                <a:gd name="connsiteY1" fmla="*/ 0 h 302621"/>
                <a:gd name="connsiteX2" fmla="*/ 10129 w 10129"/>
                <a:gd name="connsiteY2" fmla="*/ 302621 h 302621"/>
                <a:gd name="connsiteX3" fmla="*/ 0 w 10129"/>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29" h="302621">
                  <a:moveTo>
                    <a:pt x="0" y="0"/>
                  </a:moveTo>
                  <a:lnTo>
                    <a:pt x="10129" y="0"/>
                  </a:lnTo>
                  <a:lnTo>
                    <a:pt x="10129" y="302621"/>
                  </a:lnTo>
                  <a:lnTo>
                    <a:pt x="0" y="302621"/>
                  </a:lnTo>
                  <a:close/>
                </a:path>
              </a:pathLst>
            </a:custGeom>
            <a:grpFill/>
            <a:ln w="25418" cap="flat">
              <a:noFill/>
              <a:prstDash val="solid"/>
              <a:miter/>
            </a:ln>
          </p:spPr>
          <p:txBody>
            <a:bodyPr rtlCol="0" anchor="ctr"/>
            <a:lstStyle/>
            <a:p>
              <a:endParaRPr lang="en-US"/>
            </a:p>
          </p:txBody>
        </p:sp>
        <p:sp>
          <p:nvSpPr>
            <p:cNvPr id="1736" name="Freeform: Shape 1735">
              <a:extLst>
                <a:ext uri="{FF2B5EF4-FFF2-40B4-BE49-F238E27FC236}">
                  <a16:creationId xmlns:a16="http://schemas.microsoft.com/office/drawing/2014/main" id="{17320B4A-977A-F389-5BDF-941388BC1487}"/>
                </a:ext>
              </a:extLst>
            </p:cNvPr>
            <p:cNvSpPr/>
            <p:nvPr>
              <p:custDataLst>
                <p:tags r:id="rId148"/>
              </p:custDataLst>
            </p:nvPr>
          </p:nvSpPr>
          <p:spPr>
            <a:xfrm>
              <a:off x="4484795" y="5107236"/>
              <a:ext cx="10129" cy="302621"/>
            </a:xfrm>
            <a:custGeom>
              <a:avLst/>
              <a:gdLst>
                <a:gd name="connsiteX0" fmla="*/ 0 w 10129"/>
                <a:gd name="connsiteY0" fmla="*/ 0 h 302621"/>
                <a:gd name="connsiteX1" fmla="*/ 10129 w 10129"/>
                <a:gd name="connsiteY1" fmla="*/ 0 h 302621"/>
                <a:gd name="connsiteX2" fmla="*/ 10129 w 10129"/>
                <a:gd name="connsiteY2" fmla="*/ 302621 h 302621"/>
                <a:gd name="connsiteX3" fmla="*/ 0 w 10129"/>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29" h="302621">
                  <a:moveTo>
                    <a:pt x="0" y="0"/>
                  </a:moveTo>
                  <a:lnTo>
                    <a:pt x="10129" y="0"/>
                  </a:lnTo>
                  <a:lnTo>
                    <a:pt x="10129" y="302621"/>
                  </a:lnTo>
                  <a:lnTo>
                    <a:pt x="0" y="302621"/>
                  </a:lnTo>
                  <a:close/>
                </a:path>
              </a:pathLst>
            </a:custGeom>
            <a:grpFill/>
            <a:ln w="25418" cap="flat">
              <a:noFill/>
              <a:prstDash val="solid"/>
              <a:miter/>
            </a:ln>
          </p:spPr>
          <p:txBody>
            <a:bodyPr rtlCol="0" anchor="ctr"/>
            <a:lstStyle/>
            <a:p>
              <a:endParaRPr lang="en-US"/>
            </a:p>
          </p:txBody>
        </p:sp>
        <p:sp>
          <p:nvSpPr>
            <p:cNvPr id="1737" name="Freeform: Shape 1736">
              <a:extLst>
                <a:ext uri="{FF2B5EF4-FFF2-40B4-BE49-F238E27FC236}">
                  <a16:creationId xmlns:a16="http://schemas.microsoft.com/office/drawing/2014/main" id="{110F1059-6DF1-8C94-73D5-311A4ABCC7D7}"/>
                </a:ext>
              </a:extLst>
            </p:cNvPr>
            <p:cNvSpPr/>
            <p:nvPr>
              <p:custDataLst>
                <p:tags r:id="rId149"/>
              </p:custDataLst>
            </p:nvPr>
          </p:nvSpPr>
          <p:spPr>
            <a:xfrm>
              <a:off x="4717767" y="5151115"/>
              <a:ext cx="101038" cy="167954"/>
            </a:xfrm>
            <a:custGeom>
              <a:avLst/>
              <a:gdLst>
                <a:gd name="connsiteX0" fmla="*/ 19584 w 101038"/>
                <a:gd name="connsiteY0" fmla="*/ 148646 h 167954"/>
                <a:gd name="connsiteX1" fmla="*/ 46426 w 101038"/>
                <a:gd name="connsiteY1" fmla="*/ 122671 h 167954"/>
                <a:gd name="connsiteX2" fmla="*/ 101123 w 101038"/>
                <a:gd name="connsiteY2" fmla="*/ 49034 h 167954"/>
                <a:gd name="connsiteX3" fmla="*/ 47439 w 101038"/>
                <a:gd name="connsiteY3" fmla="*/ 110 h 167954"/>
                <a:gd name="connsiteX4" fmla="*/ 85 w 101038"/>
                <a:gd name="connsiteY4" fmla="*/ 45755 h 167954"/>
                <a:gd name="connsiteX5" fmla="*/ 13506 w 101038"/>
                <a:gd name="connsiteY5" fmla="*/ 59877 h 167954"/>
                <a:gd name="connsiteX6" fmla="*/ 26674 w 101038"/>
                <a:gd name="connsiteY6" fmla="*/ 46512 h 167954"/>
                <a:gd name="connsiteX7" fmla="*/ 13253 w 101038"/>
                <a:gd name="connsiteY7" fmla="*/ 33398 h 167954"/>
                <a:gd name="connsiteX8" fmla="*/ 9961 w 101038"/>
                <a:gd name="connsiteY8" fmla="*/ 33650 h 167954"/>
                <a:gd name="connsiteX9" fmla="*/ 44147 w 101038"/>
                <a:gd name="connsiteY9" fmla="*/ 7928 h 167954"/>
                <a:gd name="connsiteX10" fmla="*/ 78080 w 101038"/>
                <a:gd name="connsiteY10" fmla="*/ 49034 h 167954"/>
                <a:gd name="connsiteX11" fmla="*/ 51491 w 101038"/>
                <a:gd name="connsiteY11" fmla="*/ 104766 h 167954"/>
                <a:gd name="connsiteX12" fmla="*/ 2871 w 101038"/>
                <a:gd name="connsiteY12" fmla="*/ 158734 h 167954"/>
                <a:gd name="connsiteX13" fmla="*/ 85 w 101038"/>
                <a:gd name="connsiteY13" fmla="*/ 168065 h 167954"/>
                <a:gd name="connsiteX14" fmla="*/ 94033 w 101038"/>
                <a:gd name="connsiteY14" fmla="*/ 168065 h 167954"/>
                <a:gd name="connsiteX15" fmla="*/ 101123 w 101038"/>
                <a:gd name="connsiteY15" fmla="*/ 124185 h 167954"/>
                <a:gd name="connsiteX16" fmla="*/ 94793 w 101038"/>
                <a:gd name="connsiteY16" fmla="*/ 124185 h 167954"/>
                <a:gd name="connsiteX17" fmla="*/ 89222 w 101038"/>
                <a:gd name="connsiteY17" fmla="*/ 146629 h 167954"/>
                <a:gd name="connsiteX18" fmla="*/ 65165 w 101038"/>
                <a:gd name="connsiteY18" fmla="*/ 148646 h 167954"/>
                <a:gd name="connsiteX19" fmla="*/ 19584 w 101038"/>
                <a:gd name="connsiteY19" fmla="*/ 148646 h 16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038" h="167954">
                  <a:moveTo>
                    <a:pt x="19584" y="148646"/>
                  </a:moveTo>
                  <a:lnTo>
                    <a:pt x="46426" y="122671"/>
                  </a:lnTo>
                  <a:cubicBezTo>
                    <a:pt x="85930" y="87870"/>
                    <a:pt x="101123" y="74252"/>
                    <a:pt x="101123" y="49034"/>
                  </a:cubicBezTo>
                  <a:cubicBezTo>
                    <a:pt x="101123" y="20285"/>
                    <a:pt x="78333" y="110"/>
                    <a:pt x="47439" y="110"/>
                  </a:cubicBezTo>
                  <a:cubicBezTo>
                    <a:pt x="18824" y="110"/>
                    <a:pt x="85" y="23311"/>
                    <a:pt x="85" y="45755"/>
                  </a:cubicBezTo>
                  <a:cubicBezTo>
                    <a:pt x="85" y="59877"/>
                    <a:pt x="12747" y="59877"/>
                    <a:pt x="13506" y="59877"/>
                  </a:cubicBezTo>
                  <a:cubicBezTo>
                    <a:pt x="17811" y="59877"/>
                    <a:pt x="26674" y="56851"/>
                    <a:pt x="26674" y="46512"/>
                  </a:cubicBezTo>
                  <a:cubicBezTo>
                    <a:pt x="26674" y="39955"/>
                    <a:pt x="22116" y="33398"/>
                    <a:pt x="13253" y="33398"/>
                  </a:cubicBezTo>
                  <a:cubicBezTo>
                    <a:pt x="11227" y="33398"/>
                    <a:pt x="10721" y="33398"/>
                    <a:pt x="9961" y="33650"/>
                  </a:cubicBezTo>
                  <a:cubicBezTo>
                    <a:pt x="15785" y="17258"/>
                    <a:pt x="29460" y="7928"/>
                    <a:pt x="44147" y="7928"/>
                  </a:cubicBezTo>
                  <a:cubicBezTo>
                    <a:pt x="67191" y="7928"/>
                    <a:pt x="78080" y="28354"/>
                    <a:pt x="78080" y="49034"/>
                  </a:cubicBezTo>
                  <a:cubicBezTo>
                    <a:pt x="78080" y="69208"/>
                    <a:pt x="65418" y="89131"/>
                    <a:pt x="51491" y="104766"/>
                  </a:cubicBezTo>
                  <a:lnTo>
                    <a:pt x="2871" y="158734"/>
                  </a:lnTo>
                  <a:cubicBezTo>
                    <a:pt x="85" y="161508"/>
                    <a:pt x="85" y="162012"/>
                    <a:pt x="85" y="168065"/>
                  </a:cubicBezTo>
                  <a:lnTo>
                    <a:pt x="94033" y="168065"/>
                  </a:lnTo>
                  <a:lnTo>
                    <a:pt x="101123" y="124185"/>
                  </a:lnTo>
                  <a:lnTo>
                    <a:pt x="94793" y="124185"/>
                  </a:lnTo>
                  <a:cubicBezTo>
                    <a:pt x="93527" y="131750"/>
                    <a:pt x="91754" y="142846"/>
                    <a:pt x="89222" y="146629"/>
                  </a:cubicBezTo>
                  <a:cubicBezTo>
                    <a:pt x="87449" y="148646"/>
                    <a:pt x="70736" y="148646"/>
                    <a:pt x="65165" y="148646"/>
                  </a:cubicBezTo>
                  <a:lnTo>
                    <a:pt x="19584" y="148646"/>
                  </a:lnTo>
                  <a:close/>
                </a:path>
              </a:pathLst>
            </a:custGeom>
            <a:grpFill/>
            <a:ln w="25418" cap="flat">
              <a:noFill/>
              <a:prstDash val="solid"/>
              <a:miter/>
            </a:ln>
          </p:spPr>
          <p:txBody>
            <a:bodyPr rtlCol="0" anchor="ctr"/>
            <a:lstStyle/>
            <a:p>
              <a:endParaRPr lang="en-US"/>
            </a:p>
          </p:txBody>
        </p:sp>
        <p:sp>
          <p:nvSpPr>
            <p:cNvPr id="1738" name="Freeform: Shape 1737">
              <a:extLst>
                <a:ext uri="{FF2B5EF4-FFF2-40B4-BE49-F238E27FC236}">
                  <a16:creationId xmlns:a16="http://schemas.microsoft.com/office/drawing/2014/main" id="{0A158823-BADA-1496-5D7B-4F15AF125741}"/>
                </a:ext>
              </a:extLst>
            </p:cNvPr>
            <p:cNvSpPr/>
            <p:nvPr>
              <p:custDataLst>
                <p:tags r:id="rId150"/>
              </p:custDataLst>
            </p:nvPr>
          </p:nvSpPr>
          <p:spPr>
            <a:xfrm>
              <a:off x="4840077" y="5146828"/>
              <a:ext cx="139022" cy="172241"/>
            </a:xfrm>
            <a:custGeom>
              <a:avLst/>
              <a:gdLst>
                <a:gd name="connsiteX0" fmla="*/ 139113 w 139022"/>
                <a:gd name="connsiteY0" fmla="*/ 107288 h 172241"/>
                <a:gd name="connsiteX1" fmla="*/ 132782 w 139022"/>
                <a:gd name="connsiteY1" fmla="*/ 107288 h 172241"/>
                <a:gd name="connsiteX2" fmla="*/ 81883 w 139022"/>
                <a:gd name="connsiteY2" fmla="*/ 164534 h 172241"/>
                <a:gd name="connsiteX3" fmla="*/ 61118 w 139022"/>
                <a:gd name="connsiteY3" fmla="*/ 164534 h 172241"/>
                <a:gd name="connsiteX4" fmla="*/ 48710 w 139022"/>
                <a:gd name="connsiteY4" fmla="*/ 154447 h 172241"/>
                <a:gd name="connsiteX5" fmla="*/ 48710 w 139022"/>
                <a:gd name="connsiteY5" fmla="*/ 20032 h 172241"/>
                <a:gd name="connsiteX6" fmla="*/ 72767 w 139022"/>
                <a:gd name="connsiteY6" fmla="*/ 7928 h 172241"/>
                <a:gd name="connsiteX7" fmla="*/ 81123 w 139022"/>
                <a:gd name="connsiteY7" fmla="*/ 7928 h 172241"/>
                <a:gd name="connsiteX8" fmla="*/ 81123 w 139022"/>
                <a:gd name="connsiteY8" fmla="*/ 110 h 172241"/>
                <a:gd name="connsiteX9" fmla="*/ 38581 w 139022"/>
                <a:gd name="connsiteY9" fmla="*/ 866 h 172241"/>
                <a:gd name="connsiteX10" fmla="*/ 90 w 139022"/>
                <a:gd name="connsiteY10" fmla="*/ 110 h 172241"/>
                <a:gd name="connsiteX11" fmla="*/ 90 w 139022"/>
                <a:gd name="connsiteY11" fmla="*/ 7928 h 172241"/>
                <a:gd name="connsiteX12" fmla="*/ 6168 w 139022"/>
                <a:gd name="connsiteY12" fmla="*/ 7928 h 172241"/>
                <a:gd name="connsiteX13" fmla="*/ 26173 w 139022"/>
                <a:gd name="connsiteY13" fmla="*/ 19780 h 172241"/>
                <a:gd name="connsiteX14" fmla="*/ 26173 w 139022"/>
                <a:gd name="connsiteY14" fmla="*/ 152681 h 172241"/>
                <a:gd name="connsiteX15" fmla="*/ 6168 w 139022"/>
                <a:gd name="connsiteY15" fmla="*/ 164534 h 172241"/>
                <a:gd name="connsiteX16" fmla="*/ 90 w 139022"/>
                <a:gd name="connsiteY16" fmla="*/ 164534 h 172241"/>
                <a:gd name="connsiteX17" fmla="*/ 90 w 139022"/>
                <a:gd name="connsiteY17" fmla="*/ 172352 h 172241"/>
                <a:gd name="connsiteX18" fmla="*/ 132022 w 139022"/>
                <a:gd name="connsiteY18" fmla="*/ 172352 h 172241"/>
                <a:gd name="connsiteX19" fmla="*/ 139113 w 139022"/>
                <a:gd name="connsiteY19" fmla="*/ 107288 h 17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9022" h="172241">
                  <a:moveTo>
                    <a:pt x="139113" y="107288"/>
                  </a:moveTo>
                  <a:lnTo>
                    <a:pt x="132782" y="107288"/>
                  </a:lnTo>
                  <a:cubicBezTo>
                    <a:pt x="129997" y="133011"/>
                    <a:pt x="126451" y="164534"/>
                    <a:pt x="81883" y="164534"/>
                  </a:cubicBezTo>
                  <a:lnTo>
                    <a:pt x="61118" y="164534"/>
                  </a:lnTo>
                  <a:cubicBezTo>
                    <a:pt x="49217" y="164534"/>
                    <a:pt x="48710" y="162769"/>
                    <a:pt x="48710" y="154447"/>
                  </a:cubicBezTo>
                  <a:lnTo>
                    <a:pt x="48710" y="20032"/>
                  </a:lnTo>
                  <a:cubicBezTo>
                    <a:pt x="48710" y="11458"/>
                    <a:pt x="48710" y="7928"/>
                    <a:pt x="72767" y="7928"/>
                  </a:cubicBezTo>
                  <a:lnTo>
                    <a:pt x="81123" y="7928"/>
                  </a:lnTo>
                  <a:lnTo>
                    <a:pt x="81123" y="110"/>
                  </a:lnTo>
                  <a:cubicBezTo>
                    <a:pt x="72007" y="866"/>
                    <a:pt x="48963" y="866"/>
                    <a:pt x="38581" y="866"/>
                  </a:cubicBezTo>
                  <a:cubicBezTo>
                    <a:pt x="28705" y="866"/>
                    <a:pt x="8953" y="866"/>
                    <a:pt x="90" y="110"/>
                  </a:cubicBezTo>
                  <a:lnTo>
                    <a:pt x="90" y="7928"/>
                  </a:lnTo>
                  <a:lnTo>
                    <a:pt x="6168" y="7928"/>
                  </a:lnTo>
                  <a:cubicBezTo>
                    <a:pt x="25666" y="7928"/>
                    <a:pt x="26173" y="10702"/>
                    <a:pt x="26173" y="19780"/>
                  </a:cubicBezTo>
                  <a:lnTo>
                    <a:pt x="26173" y="152681"/>
                  </a:lnTo>
                  <a:cubicBezTo>
                    <a:pt x="26173" y="161760"/>
                    <a:pt x="25666" y="164534"/>
                    <a:pt x="6168" y="164534"/>
                  </a:cubicBezTo>
                  <a:lnTo>
                    <a:pt x="90" y="164534"/>
                  </a:lnTo>
                  <a:lnTo>
                    <a:pt x="90" y="172352"/>
                  </a:lnTo>
                  <a:lnTo>
                    <a:pt x="132022" y="172352"/>
                  </a:lnTo>
                  <a:lnTo>
                    <a:pt x="139113" y="107288"/>
                  </a:lnTo>
                  <a:close/>
                </a:path>
              </a:pathLst>
            </a:custGeom>
            <a:grpFill/>
            <a:ln w="25418" cap="flat">
              <a:noFill/>
              <a:prstDash val="solid"/>
              <a:miter/>
            </a:ln>
          </p:spPr>
          <p:txBody>
            <a:bodyPr rtlCol="0" anchor="ctr"/>
            <a:lstStyle/>
            <a:p>
              <a:endParaRPr lang="en-US"/>
            </a:p>
          </p:txBody>
        </p:sp>
        <p:sp>
          <p:nvSpPr>
            <p:cNvPr id="1739" name="Freeform: Shape 1738">
              <a:extLst>
                <a:ext uri="{FF2B5EF4-FFF2-40B4-BE49-F238E27FC236}">
                  <a16:creationId xmlns:a16="http://schemas.microsoft.com/office/drawing/2014/main" id="{4B2E78BC-8D3F-E558-BE7D-9030CE2BE132}"/>
                </a:ext>
              </a:extLst>
            </p:cNvPr>
            <p:cNvSpPr/>
            <p:nvPr>
              <p:custDataLst>
                <p:tags r:id="rId151"/>
              </p:custDataLst>
            </p:nvPr>
          </p:nvSpPr>
          <p:spPr>
            <a:xfrm>
              <a:off x="5005182" y="5308983"/>
              <a:ext cx="75969" cy="10087"/>
            </a:xfrm>
            <a:custGeom>
              <a:avLst/>
              <a:gdLst>
                <a:gd name="connsiteX0" fmla="*/ 0 w 75969"/>
                <a:gd name="connsiteY0" fmla="*/ 0 h 10087"/>
                <a:gd name="connsiteX1" fmla="*/ 75969 w 75969"/>
                <a:gd name="connsiteY1" fmla="*/ 0 h 10087"/>
                <a:gd name="connsiteX2" fmla="*/ 75969 w 75969"/>
                <a:gd name="connsiteY2" fmla="*/ 10087 h 10087"/>
                <a:gd name="connsiteX3" fmla="*/ 0 w 75969"/>
                <a:gd name="connsiteY3" fmla="*/ 10087 h 10087"/>
              </a:gdLst>
              <a:ahLst/>
              <a:cxnLst>
                <a:cxn ang="0">
                  <a:pos x="connsiteX0" y="connsiteY0"/>
                </a:cxn>
                <a:cxn ang="0">
                  <a:pos x="connsiteX1" y="connsiteY1"/>
                </a:cxn>
                <a:cxn ang="0">
                  <a:pos x="connsiteX2" y="connsiteY2"/>
                </a:cxn>
                <a:cxn ang="0">
                  <a:pos x="connsiteX3" y="connsiteY3"/>
                </a:cxn>
              </a:cxnLst>
              <a:rect l="l" t="t" r="r" b="b"/>
              <a:pathLst>
                <a:path w="75969" h="10087">
                  <a:moveTo>
                    <a:pt x="0" y="0"/>
                  </a:moveTo>
                  <a:lnTo>
                    <a:pt x="75969" y="0"/>
                  </a:lnTo>
                  <a:lnTo>
                    <a:pt x="75969" y="10087"/>
                  </a:lnTo>
                  <a:lnTo>
                    <a:pt x="0" y="10087"/>
                  </a:lnTo>
                  <a:close/>
                </a:path>
              </a:pathLst>
            </a:custGeom>
            <a:grpFill/>
            <a:ln w="25418" cap="flat">
              <a:noFill/>
              <a:prstDash val="solid"/>
              <a:miter/>
            </a:ln>
          </p:spPr>
          <p:txBody>
            <a:bodyPr rtlCol="0" anchor="ctr"/>
            <a:lstStyle/>
            <a:p>
              <a:endParaRPr lang="en-US"/>
            </a:p>
          </p:txBody>
        </p:sp>
        <p:sp>
          <p:nvSpPr>
            <p:cNvPr id="1740" name="Freeform: Shape 1739">
              <a:extLst>
                <a:ext uri="{FF2B5EF4-FFF2-40B4-BE49-F238E27FC236}">
                  <a16:creationId xmlns:a16="http://schemas.microsoft.com/office/drawing/2014/main" id="{EB26AD0D-A187-E952-4F68-B62B362EE18B}"/>
                </a:ext>
              </a:extLst>
            </p:cNvPr>
            <p:cNvSpPr/>
            <p:nvPr>
              <p:custDataLst>
                <p:tags r:id="rId152"/>
              </p:custDataLst>
            </p:nvPr>
          </p:nvSpPr>
          <p:spPr>
            <a:xfrm>
              <a:off x="5093812" y="5151115"/>
              <a:ext cx="101038" cy="167954"/>
            </a:xfrm>
            <a:custGeom>
              <a:avLst/>
              <a:gdLst>
                <a:gd name="connsiteX0" fmla="*/ 19599 w 101038"/>
                <a:gd name="connsiteY0" fmla="*/ 148646 h 167954"/>
                <a:gd name="connsiteX1" fmla="*/ 46441 w 101038"/>
                <a:gd name="connsiteY1" fmla="*/ 122671 h 167954"/>
                <a:gd name="connsiteX2" fmla="*/ 101138 w 101038"/>
                <a:gd name="connsiteY2" fmla="*/ 49034 h 167954"/>
                <a:gd name="connsiteX3" fmla="*/ 47454 w 101038"/>
                <a:gd name="connsiteY3" fmla="*/ 110 h 167954"/>
                <a:gd name="connsiteX4" fmla="*/ 100 w 101038"/>
                <a:gd name="connsiteY4" fmla="*/ 45755 h 167954"/>
                <a:gd name="connsiteX5" fmla="*/ 13521 w 101038"/>
                <a:gd name="connsiteY5" fmla="*/ 59877 h 167954"/>
                <a:gd name="connsiteX6" fmla="*/ 26689 w 101038"/>
                <a:gd name="connsiteY6" fmla="*/ 46512 h 167954"/>
                <a:gd name="connsiteX7" fmla="*/ 13268 w 101038"/>
                <a:gd name="connsiteY7" fmla="*/ 33398 h 167954"/>
                <a:gd name="connsiteX8" fmla="*/ 9976 w 101038"/>
                <a:gd name="connsiteY8" fmla="*/ 33650 h 167954"/>
                <a:gd name="connsiteX9" fmla="*/ 44162 w 101038"/>
                <a:gd name="connsiteY9" fmla="*/ 7928 h 167954"/>
                <a:gd name="connsiteX10" fmla="*/ 78094 w 101038"/>
                <a:gd name="connsiteY10" fmla="*/ 49034 h 167954"/>
                <a:gd name="connsiteX11" fmla="*/ 51505 w 101038"/>
                <a:gd name="connsiteY11" fmla="*/ 104766 h 167954"/>
                <a:gd name="connsiteX12" fmla="*/ 2885 w 101038"/>
                <a:gd name="connsiteY12" fmla="*/ 158734 h 167954"/>
                <a:gd name="connsiteX13" fmla="*/ 100 w 101038"/>
                <a:gd name="connsiteY13" fmla="*/ 168065 h 167954"/>
                <a:gd name="connsiteX14" fmla="*/ 94048 w 101038"/>
                <a:gd name="connsiteY14" fmla="*/ 168065 h 167954"/>
                <a:gd name="connsiteX15" fmla="*/ 101138 w 101038"/>
                <a:gd name="connsiteY15" fmla="*/ 124185 h 167954"/>
                <a:gd name="connsiteX16" fmla="*/ 94808 w 101038"/>
                <a:gd name="connsiteY16" fmla="*/ 124185 h 167954"/>
                <a:gd name="connsiteX17" fmla="*/ 89236 w 101038"/>
                <a:gd name="connsiteY17" fmla="*/ 146629 h 167954"/>
                <a:gd name="connsiteX18" fmla="*/ 65180 w 101038"/>
                <a:gd name="connsiteY18" fmla="*/ 148646 h 167954"/>
                <a:gd name="connsiteX19" fmla="*/ 19599 w 101038"/>
                <a:gd name="connsiteY19" fmla="*/ 148646 h 16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038" h="167954">
                  <a:moveTo>
                    <a:pt x="19599" y="148646"/>
                  </a:moveTo>
                  <a:lnTo>
                    <a:pt x="46441" y="122671"/>
                  </a:lnTo>
                  <a:cubicBezTo>
                    <a:pt x="85945" y="87870"/>
                    <a:pt x="101138" y="74252"/>
                    <a:pt x="101138" y="49034"/>
                  </a:cubicBezTo>
                  <a:cubicBezTo>
                    <a:pt x="101138" y="20285"/>
                    <a:pt x="78348" y="110"/>
                    <a:pt x="47454" y="110"/>
                  </a:cubicBezTo>
                  <a:cubicBezTo>
                    <a:pt x="18839" y="110"/>
                    <a:pt x="100" y="23311"/>
                    <a:pt x="100" y="45755"/>
                  </a:cubicBezTo>
                  <a:cubicBezTo>
                    <a:pt x="100" y="59877"/>
                    <a:pt x="12761" y="59877"/>
                    <a:pt x="13521" y="59877"/>
                  </a:cubicBezTo>
                  <a:cubicBezTo>
                    <a:pt x="17826" y="59877"/>
                    <a:pt x="26689" y="56851"/>
                    <a:pt x="26689" y="46512"/>
                  </a:cubicBezTo>
                  <a:cubicBezTo>
                    <a:pt x="26689" y="39955"/>
                    <a:pt x="22131" y="33398"/>
                    <a:pt x="13268" y="33398"/>
                  </a:cubicBezTo>
                  <a:cubicBezTo>
                    <a:pt x="11242" y="33398"/>
                    <a:pt x="10736" y="33398"/>
                    <a:pt x="9976" y="33650"/>
                  </a:cubicBezTo>
                  <a:cubicBezTo>
                    <a:pt x="15800" y="17258"/>
                    <a:pt x="29475" y="7928"/>
                    <a:pt x="44162" y="7928"/>
                  </a:cubicBezTo>
                  <a:cubicBezTo>
                    <a:pt x="67206" y="7928"/>
                    <a:pt x="78094" y="28354"/>
                    <a:pt x="78094" y="49034"/>
                  </a:cubicBezTo>
                  <a:cubicBezTo>
                    <a:pt x="78094" y="69208"/>
                    <a:pt x="65433" y="89131"/>
                    <a:pt x="51505" y="104766"/>
                  </a:cubicBezTo>
                  <a:lnTo>
                    <a:pt x="2885" y="158734"/>
                  </a:lnTo>
                  <a:cubicBezTo>
                    <a:pt x="100" y="161508"/>
                    <a:pt x="100" y="162012"/>
                    <a:pt x="100" y="168065"/>
                  </a:cubicBezTo>
                  <a:lnTo>
                    <a:pt x="94048" y="168065"/>
                  </a:lnTo>
                  <a:lnTo>
                    <a:pt x="101138" y="124185"/>
                  </a:lnTo>
                  <a:lnTo>
                    <a:pt x="94808" y="124185"/>
                  </a:lnTo>
                  <a:cubicBezTo>
                    <a:pt x="93541" y="131750"/>
                    <a:pt x="91769" y="142846"/>
                    <a:pt x="89236" y="146629"/>
                  </a:cubicBezTo>
                  <a:cubicBezTo>
                    <a:pt x="87464" y="148646"/>
                    <a:pt x="70751" y="148646"/>
                    <a:pt x="65180" y="148646"/>
                  </a:cubicBezTo>
                  <a:lnTo>
                    <a:pt x="19599" y="148646"/>
                  </a:lnTo>
                  <a:close/>
                </a:path>
              </a:pathLst>
            </a:custGeom>
            <a:grpFill/>
            <a:ln w="25418" cap="flat">
              <a:noFill/>
              <a:prstDash val="solid"/>
              <a:miter/>
            </a:ln>
          </p:spPr>
          <p:txBody>
            <a:bodyPr rtlCol="0" anchor="ctr"/>
            <a:lstStyle/>
            <a:p>
              <a:endParaRPr lang="en-US"/>
            </a:p>
          </p:txBody>
        </p:sp>
        <p:sp>
          <p:nvSpPr>
            <p:cNvPr id="1741" name="Freeform: Shape 1740">
              <a:extLst>
                <a:ext uri="{FF2B5EF4-FFF2-40B4-BE49-F238E27FC236}">
                  <a16:creationId xmlns:a16="http://schemas.microsoft.com/office/drawing/2014/main" id="{DF3FBEEE-51CB-CA22-6617-09E7351496A0}"/>
                </a:ext>
              </a:extLst>
            </p:cNvPr>
            <p:cNvSpPr/>
            <p:nvPr>
              <p:custDataLst>
                <p:tags r:id="rId153"/>
              </p:custDataLst>
            </p:nvPr>
          </p:nvSpPr>
          <p:spPr>
            <a:xfrm>
              <a:off x="5218402" y="5151115"/>
              <a:ext cx="105089" cy="173502"/>
            </a:xfrm>
            <a:custGeom>
              <a:avLst/>
              <a:gdLst>
                <a:gd name="connsiteX0" fmla="*/ 82404 w 105089"/>
                <a:gd name="connsiteY0" fmla="*/ 87870 h 173502"/>
                <a:gd name="connsiteX1" fmla="*/ 82404 w 105089"/>
                <a:gd name="connsiteY1" fmla="*/ 95940 h 173502"/>
                <a:gd name="connsiteX2" fmla="*/ 41381 w 105089"/>
                <a:gd name="connsiteY2" fmla="*/ 166552 h 173502"/>
                <a:gd name="connsiteX3" fmla="*/ 16565 w 105089"/>
                <a:gd name="connsiteY3" fmla="*/ 157473 h 173502"/>
                <a:gd name="connsiteX4" fmla="*/ 29733 w 105089"/>
                <a:gd name="connsiteY4" fmla="*/ 145872 h 173502"/>
                <a:gd name="connsiteX5" fmla="*/ 18084 w 105089"/>
                <a:gd name="connsiteY5" fmla="*/ 134272 h 173502"/>
                <a:gd name="connsiteX6" fmla="*/ 6436 w 105089"/>
                <a:gd name="connsiteY6" fmla="*/ 146377 h 173502"/>
                <a:gd name="connsiteX7" fmla="*/ 41634 w 105089"/>
                <a:gd name="connsiteY7" fmla="*/ 173613 h 173502"/>
                <a:gd name="connsiteX8" fmla="*/ 105195 w 105089"/>
                <a:gd name="connsiteY8" fmla="*/ 85096 h 173502"/>
                <a:gd name="connsiteX9" fmla="*/ 53536 w 105089"/>
                <a:gd name="connsiteY9" fmla="*/ 110 h 173502"/>
                <a:gd name="connsiteX10" fmla="*/ 16312 w 105089"/>
                <a:gd name="connsiteY10" fmla="*/ 15997 h 173502"/>
                <a:gd name="connsiteX11" fmla="*/ 105 w 105089"/>
                <a:gd name="connsiteY11" fmla="*/ 56851 h 173502"/>
                <a:gd name="connsiteX12" fmla="*/ 50751 w 105089"/>
                <a:gd name="connsiteY12" fmla="*/ 113088 h 173502"/>
                <a:gd name="connsiteX13" fmla="*/ 82404 w 105089"/>
                <a:gd name="connsiteY13" fmla="*/ 87870 h 173502"/>
                <a:gd name="connsiteX14" fmla="*/ 51004 w 105089"/>
                <a:gd name="connsiteY14" fmla="*/ 107288 h 173502"/>
                <a:gd name="connsiteX15" fmla="*/ 27454 w 105089"/>
                <a:gd name="connsiteY15" fmla="*/ 91401 h 173502"/>
                <a:gd name="connsiteX16" fmla="*/ 22896 w 105089"/>
                <a:gd name="connsiteY16" fmla="*/ 57103 h 173502"/>
                <a:gd name="connsiteX17" fmla="*/ 28213 w 105089"/>
                <a:gd name="connsiteY17" fmla="*/ 22302 h 173502"/>
                <a:gd name="connsiteX18" fmla="*/ 53536 w 105089"/>
                <a:gd name="connsiteY18" fmla="*/ 6414 h 173502"/>
                <a:gd name="connsiteX19" fmla="*/ 77846 w 105089"/>
                <a:gd name="connsiteY19" fmla="*/ 26337 h 173502"/>
                <a:gd name="connsiteX20" fmla="*/ 81898 w 105089"/>
                <a:gd name="connsiteY20" fmla="*/ 61895 h 173502"/>
                <a:gd name="connsiteX21" fmla="*/ 51004 w 105089"/>
                <a:gd name="connsiteY21" fmla="*/ 107288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5089" h="173502">
                  <a:moveTo>
                    <a:pt x="82404" y="87870"/>
                  </a:moveTo>
                  <a:lnTo>
                    <a:pt x="82404" y="95940"/>
                  </a:lnTo>
                  <a:cubicBezTo>
                    <a:pt x="82404" y="154951"/>
                    <a:pt x="56069" y="166552"/>
                    <a:pt x="41381" y="166552"/>
                  </a:cubicBezTo>
                  <a:cubicBezTo>
                    <a:pt x="37076" y="166552"/>
                    <a:pt x="23402" y="166047"/>
                    <a:pt x="16565" y="157473"/>
                  </a:cubicBezTo>
                  <a:cubicBezTo>
                    <a:pt x="27707" y="157473"/>
                    <a:pt x="29733" y="150160"/>
                    <a:pt x="29733" y="145872"/>
                  </a:cubicBezTo>
                  <a:cubicBezTo>
                    <a:pt x="29733" y="138055"/>
                    <a:pt x="23655" y="134272"/>
                    <a:pt x="18084" y="134272"/>
                  </a:cubicBezTo>
                  <a:cubicBezTo>
                    <a:pt x="14033" y="134272"/>
                    <a:pt x="6436" y="136542"/>
                    <a:pt x="6436" y="146377"/>
                  </a:cubicBezTo>
                  <a:cubicBezTo>
                    <a:pt x="6436" y="163273"/>
                    <a:pt x="20110" y="173613"/>
                    <a:pt x="41634" y="173613"/>
                  </a:cubicBezTo>
                  <a:cubicBezTo>
                    <a:pt x="74301" y="173613"/>
                    <a:pt x="105195" y="139316"/>
                    <a:pt x="105195" y="85096"/>
                  </a:cubicBezTo>
                  <a:cubicBezTo>
                    <a:pt x="105195" y="17258"/>
                    <a:pt x="76074" y="110"/>
                    <a:pt x="53536" y="110"/>
                  </a:cubicBezTo>
                  <a:cubicBezTo>
                    <a:pt x="39609" y="110"/>
                    <a:pt x="27200" y="4649"/>
                    <a:pt x="16312" y="15997"/>
                  </a:cubicBezTo>
                  <a:cubicBezTo>
                    <a:pt x="5929" y="27346"/>
                    <a:pt x="105" y="37937"/>
                    <a:pt x="105" y="56851"/>
                  </a:cubicBezTo>
                  <a:cubicBezTo>
                    <a:pt x="105" y="88374"/>
                    <a:pt x="22389" y="113088"/>
                    <a:pt x="50751" y="113088"/>
                  </a:cubicBezTo>
                  <a:cubicBezTo>
                    <a:pt x="66198" y="113088"/>
                    <a:pt x="76580" y="102497"/>
                    <a:pt x="82404" y="87870"/>
                  </a:cubicBezTo>
                  <a:close/>
                  <a:moveTo>
                    <a:pt x="51004" y="107288"/>
                  </a:moveTo>
                  <a:cubicBezTo>
                    <a:pt x="46952" y="107288"/>
                    <a:pt x="35304" y="107288"/>
                    <a:pt x="27454" y="91401"/>
                  </a:cubicBezTo>
                  <a:cubicBezTo>
                    <a:pt x="22896" y="82070"/>
                    <a:pt x="22896" y="69461"/>
                    <a:pt x="22896" y="57103"/>
                  </a:cubicBezTo>
                  <a:cubicBezTo>
                    <a:pt x="22896" y="43486"/>
                    <a:pt x="22896" y="31633"/>
                    <a:pt x="28213" y="22302"/>
                  </a:cubicBezTo>
                  <a:cubicBezTo>
                    <a:pt x="35051" y="9693"/>
                    <a:pt x="44673" y="6414"/>
                    <a:pt x="53536" y="6414"/>
                  </a:cubicBezTo>
                  <a:cubicBezTo>
                    <a:pt x="65185" y="6414"/>
                    <a:pt x="73541" y="14989"/>
                    <a:pt x="77846" y="26337"/>
                  </a:cubicBezTo>
                  <a:cubicBezTo>
                    <a:pt x="80885" y="34407"/>
                    <a:pt x="81898" y="50294"/>
                    <a:pt x="81898" y="61895"/>
                  </a:cubicBezTo>
                  <a:cubicBezTo>
                    <a:pt x="81898" y="82826"/>
                    <a:pt x="73288" y="107288"/>
                    <a:pt x="51004" y="107288"/>
                  </a:cubicBezTo>
                  <a:close/>
                </a:path>
              </a:pathLst>
            </a:custGeom>
            <a:grpFill/>
            <a:ln w="25418" cap="flat">
              <a:noFill/>
              <a:prstDash val="solid"/>
              <a:miter/>
            </a:ln>
          </p:spPr>
          <p:txBody>
            <a:bodyPr rtlCol="0" anchor="ctr"/>
            <a:lstStyle/>
            <a:p>
              <a:endParaRPr lang="en-US"/>
            </a:p>
          </p:txBody>
        </p:sp>
        <p:sp>
          <p:nvSpPr>
            <p:cNvPr id="1742" name="Freeform: Shape 1741">
              <a:extLst>
                <a:ext uri="{FF2B5EF4-FFF2-40B4-BE49-F238E27FC236}">
                  <a16:creationId xmlns:a16="http://schemas.microsoft.com/office/drawing/2014/main" id="{C6A9ACA5-40A0-29CB-BD8D-2DEDFF3A2FEC}"/>
                </a:ext>
              </a:extLst>
            </p:cNvPr>
            <p:cNvSpPr/>
            <p:nvPr>
              <p:custDataLst>
                <p:tags r:id="rId154"/>
              </p:custDataLst>
            </p:nvPr>
          </p:nvSpPr>
          <p:spPr>
            <a:xfrm>
              <a:off x="5344257" y="5151115"/>
              <a:ext cx="106609" cy="173502"/>
            </a:xfrm>
            <a:custGeom>
              <a:avLst/>
              <a:gdLst>
                <a:gd name="connsiteX0" fmla="*/ 106719 w 106609"/>
                <a:gd name="connsiteY0" fmla="*/ 87366 h 173502"/>
                <a:gd name="connsiteX1" fmla="*/ 96590 w 106609"/>
                <a:gd name="connsiteY1" fmla="*/ 28354 h 173502"/>
                <a:gd name="connsiteX2" fmla="*/ 53541 w 106609"/>
                <a:gd name="connsiteY2" fmla="*/ 110 h 173502"/>
                <a:gd name="connsiteX3" fmla="*/ 9479 w 106609"/>
                <a:gd name="connsiteY3" fmla="*/ 30120 h 173502"/>
                <a:gd name="connsiteX4" fmla="*/ 110 w 106609"/>
                <a:gd name="connsiteY4" fmla="*/ 87366 h 173502"/>
                <a:gd name="connsiteX5" fmla="*/ 11505 w 106609"/>
                <a:gd name="connsiteY5" fmla="*/ 148142 h 173502"/>
                <a:gd name="connsiteX6" fmla="*/ 53288 w 106609"/>
                <a:gd name="connsiteY6" fmla="*/ 173613 h 173502"/>
                <a:gd name="connsiteX7" fmla="*/ 97350 w 106609"/>
                <a:gd name="connsiteY7" fmla="*/ 144359 h 173502"/>
                <a:gd name="connsiteX8" fmla="*/ 106719 w 106609"/>
                <a:gd name="connsiteY8" fmla="*/ 87366 h 173502"/>
                <a:gd name="connsiteX9" fmla="*/ 53288 w 106609"/>
                <a:gd name="connsiteY9" fmla="*/ 168065 h 173502"/>
                <a:gd name="connsiteX10" fmla="*/ 23913 w 106609"/>
                <a:gd name="connsiteY10" fmla="*/ 137550 h 173502"/>
                <a:gd name="connsiteX11" fmla="*/ 21128 w 106609"/>
                <a:gd name="connsiteY11" fmla="*/ 84339 h 173502"/>
                <a:gd name="connsiteX12" fmla="*/ 23154 w 106609"/>
                <a:gd name="connsiteY12" fmla="*/ 37937 h 173502"/>
                <a:gd name="connsiteX13" fmla="*/ 53288 w 106609"/>
                <a:gd name="connsiteY13" fmla="*/ 5658 h 173502"/>
                <a:gd name="connsiteX14" fmla="*/ 83169 w 106609"/>
                <a:gd name="connsiteY14" fmla="*/ 35163 h 173502"/>
                <a:gd name="connsiteX15" fmla="*/ 85701 w 106609"/>
                <a:gd name="connsiteY15" fmla="*/ 84339 h 173502"/>
                <a:gd name="connsiteX16" fmla="*/ 82916 w 106609"/>
                <a:gd name="connsiteY16" fmla="*/ 136542 h 173502"/>
                <a:gd name="connsiteX17" fmla="*/ 53288 w 106609"/>
                <a:gd name="connsiteY17" fmla="*/ 168065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609" h="173502">
                  <a:moveTo>
                    <a:pt x="106719" y="87366"/>
                  </a:moveTo>
                  <a:cubicBezTo>
                    <a:pt x="106719" y="67191"/>
                    <a:pt x="105453" y="47016"/>
                    <a:pt x="96590" y="28354"/>
                  </a:cubicBezTo>
                  <a:cubicBezTo>
                    <a:pt x="84942" y="4145"/>
                    <a:pt x="64177" y="110"/>
                    <a:pt x="53541" y="110"/>
                  </a:cubicBezTo>
                  <a:cubicBezTo>
                    <a:pt x="38347" y="110"/>
                    <a:pt x="19862" y="6667"/>
                    <a:pt x="9479" y="30120"/>
                  </a:cubicBezTo>
                  <a:cubicBezTo>
                    <a:pt x="1376" y="47520"/>
                    <a:pt x="110" y="67191"/>
                    <a:pt x="110" y="87366"/>
                  </a:cubicBezTo>
                  <a:cubicBezTo>
                    <a:pt x="110" y="106279"/>
                    <a:pt x="1123" y="128976"/>
                    <a:pt x="11505" y="148142"/>
                  </a:cubicBezTo>
                  <a:cubicBezTo>
                    <a:pt x="22394" y="168569"/>
                    <a:pt x="40880" y="173613"/>
                    <a:pt x="53288" y="173613"/>
                  </a:cubicBezTo>
                  <a:cubicBezTo>
                    <a:pt x="66962" y="173613"/>
                    <a:pt x="86208" y="168317"/>
                    <a:pt x="97350" y="144359"/>
                  </a:cubicBezTo>
                  <a:cubicBezTo>
                    <a:pt x="105453" y="126959"/>
                    <a:pt x="106719" y="107288"/>
                    <a:pt x="106719" y="87366"/>
                  </a:cubicBezTo>
                  <a:close/>
                  <a:moveTo>
                    <a:pt x="53288" y="168065"/>
                  </a:moveTo>
                  <a:cubicBezTo>
                    <a:pt x="43412" y="168065"/>
                    <a:pt x="28472" y="161760"/>
                    <a:pt x="23913" y="137550"/>
                  </a:cubicBezTo>
                  <a:cubicBezTo>
                    <a:pt x="21128" y="122419"/>
                    <a:pt x="21128" y="99218"/>
                    <a:pt x="21128" y="84339"/>
                  </a:cubicBezTo>
                  <a:cubicBezTo>
                    <a:pt x="21128" y="68200"/>
                    <a:pt x="21128" y="51555"/>
                    <a:pt x="23154" y="37937"/>
                  </a:cubicBezTo>
                  <a:cubicBezTo>
                    <a:pt x="27965" y="7928"/>
                    <a:pt x="46957" y="5658"/>
                    <a:pt x="53288" y="5658"/>
                  </a:cubicBezTo>
                  <a:cubicBezTo>
                    <a:pt x="61645" y="5658"/>
                    <a:pt x="78358" y="10197"/>
                    <a:pt x="83169" y="35163"/>
                  </a:cubicBezTo>
                  <a:cubicBezTo>
                    <a:pt x="85701" y="49286"/>
                    <a:pt x="85701" y="68452"/>
                    <a:pt x="85701" y="84339"/>
                  </a:cubicBezTo>
                  <a:cubicBezTo>
                    <a:pt x="85701" y="103253"/>
                    <a:pt x="85701" y="120402"/>
                    <a:pt x="82916" y="136542"/>
                  </a:cubicBezTo>
                  <a:cubicBezTo>
                    <a:pt x="79117" y="160499"/>
                    <a:pt x="64683" y="168065"/>
                    <a:pt x="53288" y="168065"/>
                  </a:cubicBezTo>
                  <a:close/>
                </a:path>
              </a:pathLst>
            </a:custGeom>
            <a:grpFill/>
            <a:ln w="25418" cap="flat">
              <a:noFill/>
              <a:prstDash val="solid"/>
              <a:miter/>
            </a:ln>
          </p:spPr>
          <p:txBody>
            <a:bodyPr rtlCol="0" anchor="ctr"/>
            <a:lstStyle/>
            <a:p>
              <a:endParaRPr lang="en-US"/>
            </a:p>
          </p:txBody>
        </p:sp>
        <p:sp>
          <p:nvSpPr>
            <p:cNvPr id="1743" name="Freeform: Shape 1742">
              <a:extLst>
                <a:ext uri="{FF2B5EF4-FFF2-40B4-BE49-F238E27FC236}">
                  <a16:creationId xmlns:a16="http://schemas.microsoft.com/office/drawing/2014/main" id="{75AFD6CE-4D34-3DD3-7725-52A98442B01D}"/>
                </a:ext>
              </a:extLst>
            </p:cNvPr>
            <p:cNvSpPr/>
            <p:nvPr>
              <p:custDataLst>
                <p:tags r:id="rId155"/>
              </p:custDataLst>
            </p:nvPr>
          </p:nvSpPr>
          <p:spPr>
            <a:xfrm>
              <a:off x="5469352" y="5146828"/>
              <a:ext cx="178019" cy="172241"/>
            </a:xfrm>
            <a:custGeom>
              <a:avLst/>
              <a:gdLst>
                <a:gd name="connsiteX0" fmla="*/ 93050 w 178019"/>
                <a:gd name="connsiteY0" fmla="*/ 66686 h 172241"/>
                <a:gd name="connsiteX1" fmla="*/ 138631 w 178019"/>
                <a:gd name="connsiteY1" fmla="*/ 23059 h 172241"/>
                <a:gd name="connsiteX2" fmla="*/ 174590 w 178019"/>
                <a:gd name="connsiteY2" fmla="*/ 7928 h 172241"/>
                <a:gd name="connsiteX3" fmla="*/ 174590 w 178019"/>
                <a:gd name="connsiteY3" fmla="*/ 110 h 172241"/>
                <a:gd name="connsiteX4" fmla="*/ 153065 w 178019"/>
                <a:gd name="connsiteY4" fmla="*/ 866 h 172241"/>
                <a:gd name="connsiteX5" fmla="*/ 120905 w 178019"/>
                <a:gd name="connsiteY5" fmla="*/ 110 h 172241"/>
                <a:gd name="connsiteX6" fmla="*/ 120905 w 178019"/>
                <a:gd name="connsiteY6" fmla="*/ 7928 h 172241"/>
                <a:gd name="connsiteX7" fmla="*/ 132554 w 178019"/>
                <a:gd name="connsiteY7" fmla="*/ 16250 h 172241"/>
                <a:gd name="connsiteX8" fmla="*/ 127995 w 178019"/>
                <a:gd name="connsiteY8" fmla="*/ 24572 h 172241"/>
                <a:gd name="connsiteX9" fmla="*/ 48735 w 178019"/>
                <a:gd name="connsiteY9" fmla="*/ 99975 h 172241"/>
                <a:gd name="connsiteX10" fmla="*/ 48735 w 178019"/>
                <a:gd name="connsiteY10" fmla="*/ 19780 h 172241"/>
                <a:gd name="connsiteX11" fmla="*/ 68740 w 178019"/>
                <a:gd name="connsiteY11" fmla="*/ 7928 h 172241"/>
                <a:gd name="connsiteX12" fmla="*/ 74817 w 178019"/>
                <a:gd name="connsiteY12" fmla="*/ 7928 h 172241"/>
                <a:gd name="connsiteX13" fmla="*/ 74817 w 178019"/>
                <a:gd name="connsiteY13" fmla="*/ 110 h 172241"/>
                <a:gd name="connsiteX14" fmla="*/ 37593 w 178019"/>
                <a:gd name="connsiteY14" fmla="*/ 866 h 172241"/>
                <a:gd name="connsiteX15" fmla="*/ 115 w 178019"/>
                <a:gd name="connsiteY15" fmla="*/ 110 h 172241"/>
                <a:gd name="connsiteX16" fmla="*/ 115 w 178019"/>
                <a:gd name="connsiteY16" fmla="*/ 7928 h 172241"/>
                <a:gd name="connsiteX17" fmla="*/ 6192 w 178019"/>
                <a:gd name="connsiteY17" fmla="*/ 7928 h 172241"/>
                <a:gd name="connsiteX18" fmla="*/ 26197 w 178019"/>
                <a:gd name="connsiteY18" fmla="*/ 19780 h 172241"/>
                <a:gd name="connsiteX19" fmla="*/ 26197 w 178019"/>
                <a:gd name="connsiteY19" fmla="*/ 152681 h 172241"/>
                <a:gd name="connsiteX20" fmla="*/ 6192 w 178019"/>
                <a:gd name="connsiteY20" fmla="*/ 164534 h 172241"/>
                <a:gd name="connsiteX21" fmla="*/ 115 w 178019"/>
                <a:gd name="connsiteY21" fmla="*/ 164534 h 172241"/>
                <a:gd name="connsiteX22" fmla="*/ 115 w 178019"/>
                <a:gd name="connsiteY22" fmla="*/ 172352 h 172241"/>
                <a:gd name="connsiteX23" fmla="*/ 37340 w 178019"/>
                <a:gd name="connsiteY23" fmla="*/ 171595 h 172241"/>
                <a:gd name="connsiteX24" fmla="*/ 74817 w 178019"/>
                <a:gd name="connsiteY24" fmla="*/ 172352 h 172241"/>
                <a:gd name="connsiteX25" fmla="*/ 74817 w 178019"/>
                <a:gd name="connsiteY25" fmla="*/ 164534 h 172241"/>
                <a:gd name="connsiteX26" fmla="*/ 68740 w 178019"/>
                <a:gd name="connsiteY26" fmla="*/ 164534 h 172241"/>
                <a:gd name="connsiteX27" fmla="*/ 48735 w 178019"/>
                <a:gd name="connsiteY27" fmla="*/ 152681 h 172241"/>
                <a:gd name="connsiteX28" fmla="*/ 48735 w 178019"/>
                <a:gd name="connsiteY28" fmla="*/ 108549 h 172241"/>
                <a:gd name="connsiteX29" fmla="*/ 78109 w 178019"/>
                <a:gd name="connsiteY29" fmla="*/ 80809 h 172241"/>
                <a:gd name="connsiteX30" fmla="*/ 123944 w 178019"/>
                <a:gd name="connsiteY30" fmla="*/ 148394 h 172241"/>
                <a:gd name="connsiteX31" fmla="*/ 127742 w 178019"/>
                <a:gd name="connsiteY31" fmla="*/ 156969 h 172241"/>
                <a:gd name="connsiteX32" fmla="*/ 112802 w 178019"/>
                <a:gd name="connsiteY32" fmla="*/ 164534 h 172241"/>
                <a:gd name="connsiteX33" fmla="*/ 112802 w 178019"/>
                <a:gd name="connsiteY33" fmla="*/ 172352 h 172241"/>
                <a:gd name="connsiteX34" fmla="*/ 149013 w 178019"/>
                <a:gd name="connsiteY34" fmla="*/ 171595 h 172241"/>
                <a:gd name="connsiteX35" fmla="*/ 178135 w 178019"/>
                <a:gd name="connsiteY35" fmla="*/ 172352 h 172241"/>
                <a:gd name="connsiteX36" fmla="*/ 178135 w 178019"/>
                <a:gd name="connsiteY36" fmla="*/ 164534 h 172241"/>
                <a:gd name="connsiteX37" fmla="*/ 151546 w 178019"/>
                <a:gd name="connsiteY37" fmla="*/ 152429 h 172241"/>
                <a:gd name="connsiteX38" fmla="*/ 93050 w 178019"/>
                <a:gd name="connsiteY38" fmla="*/ 66686 h 17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78019" h="172241">
                  <a:moveTo>
                    <a:pt x="93050" y="66686"/>
                  </a:moveTo>
                  <a:lnTo>
                    <a:pt x="138631" y="23059"/>
                  </a:lnTo>
                  <a:cubicBezTo>
                    <a:pt x="140657" y="21041"/>
                    <a:pt x="154078" y="8180"/>
                    <a:pt x="174590" y="7928"/>
                  </a:cubicBezTo>
                  <a:lnTo>
                    <a:pt x="174590" y="110"/>
                  </a:lnTo>
                  <a:cubicBezTo>
                    <a:pt x="168006" y="866"/>
                    <a:pt x="159902" y="866"/>
                    <a:pt x="153065" y="866"/>
                  </a:cubicBezTo>
                  <a:cubicBezTo>
                    <a:pt x="143949" y="866"/>
                    <a:pt x="129515" y="866"/>
                    <a:pt x="120905" y="110"/>
                  </a:cubicBezTo>
                  <a:lnTo>
                    <a:pt x="120905" y="7928"/>
                  </a:lnTo>
                  <a:cubicBezTo>
                    <a:pt x="131034" y="8180"/>
                    <a:pt x="132554" y="13980"/>
                    <a:pt x="132554" y="16250"/>
                  </a:cubicBezTo>
                  <a:cubicBezTo>
                    <a:pt x="132554" y="20285"/>
                    <a:pt x="130021" y="22806"/>
                    <a:pt x="127995" y="24572"/>
                  </a:cubicBezTo>
                  <a:lnTo>
                    <a:pt x="48735" y="99975"/>
                  </a:lnTo>
                  <a:lnTo>
                    <a:pt x="48735" y="19780"/>
                  </a:lnTo>
                  <a:cubicBezTo>
                    <a:pt x="48735" y="10702"/>
                    <a:pt x="49241" y="7928"/>
                    <a:pt x="68740" y="7928"/>
                  </a:cubicBezTo>
                  <a:lnTo>
                    <a:pt x="74817" y="7928"/>
                  </a:lnTo>
                  <a:lnTo>
                    <a:pt x="74817" y="110"/>
                  </a:lnTo>
                  <a:cubicBezTo>
                    <a:pt x="65954" y="866"/>
                    <a:pt x="47215" y="866"/>
                    <a:pt x="37593" y="866"/>
                  </a:cubicBezTo>
                  <a:cubicBezTo>
                    <a:pt x="27970" y="866"/>
                    <a:pt x="8978" y="866"/>
                    <a:pt x="115" y="110"/>
                  </a:cubicBezTo>
                  <a:lnTo>
                    <a:pt x="115" y="7928"/>
                  </a:lnTo>
                  <a:lnTo>
                    <a:pt x="6192" y="7928"/>
                  </a:lnTo>
                  <a:cubicBezTo>
                    <a:pt x="25691" y="7928"/>
                    <a:pt x="26197" y="10702"/>
                    <a:pt x="26197" y="19780"/>
                  </a:cubicBezTo>
                  <a:lnTo>
                    <a:pt x="26197" y="152681"/>
                  </a:lnTo>
                  <a:cubicBezTo>
                    <a:pt x="26197" y="161760"/>
                    <a:pt x="25691" y="164534"/>
                    <a:pt x="6192" y="164534"/>
                  </a:cubicBezTo>
                  <a:lnTo>
                    <a:pt x="115" y="164534"/>
                  </a:lnTo>
                  <a:lnTo>
                    <a:pt x="115" y="172352"/>
                  </a:lnTo>
                  <a:cubicBezTo>
                    <a:pt x="8978" y="171595"/>
                    <a:pt x="27717" y="171595"/>
                    <a:pt x="37340" y="171595"/>
                  </a:cubicBezTo>
                  <a:cubicBezTo>
                    <a:pt x="46962" y="171595"/>
                    <a:pt x="65954" y="171595"/>
                    <a:pt x="74817" y="172352"/>
                  </a:cubicBezTo>
                  <a:lnTo>
                    <a:pt x="74817" y="164534"/>
                  </a:lnTo>
                  <a:lnTo>
                    <a:pt x="68740" y="164534"/>
                  </a:lnTo>
                  <a:cubicBezTo>
                    <a:pt x="49241" y="164534"/>
                    <a:pt x="48735" y="161760"/>
                    <a:pt x="48735" y="152681"/>
                  </a:cubicBezTo>
                  <a:lnTo>
                    <a:pt x="48735" y="108549"/>
                  </a:lnTo>
                  <a:lnTo>
                    <a:pt x="78109" y="80809"/>
                  </a:lnTo>
                  <a:lnTo>
                    <a:pt x="123944" y="148394"/>
                  </a:lnTo>
                  <a:cubicBezTo>
                    <a:pt x="125463" y="150664"/>
                    <a:pt x="127742" y="153942"/>
                    <a:pt x="127742" y="156969"/>
                  </a:cubicBezTo>
                  <a:cubicBezTo>
                    <a:pt x="127742" y="164534"/>
                    <a:pt x="117866" y="164534"/>
                    <a:pt x="112802" y="164534"/>
                  </a:cubicBezTo>
                  <a:lnTo>
                    <a:pt x="112802" y="172352"/>
                  </a:lnTo>
                  <a:cubicBezTo>
                    <a:pt x="121665" y="171595"/>
                    <a:pt x="139391" y="171595"/>
                    <a:pt x="149013" y="171595"/>
                  </a:cubicBezTo>
                  <a:cubicBezTo>
                    <a:pt x="157876" y="171595"/>
                    <a:pt x="167499" y="171847"/>
                    <a:pt x="178135" y="172352"/>
                  </a:cubicBezTo>
                  <a:lnTo>
                    <a:pt x="178135" y="164534"/>
                  </a:lnTo>
                  <a:cubicBezTo>
                    <a:pt x="164460" y="164534"/>
                    <a:pt x="159143" y="163525"/>
                    <a:pt x="151546" y="152429"/>
                  </a:cubicBezTo>
                  <a:lnTo>
                    <a:pt x="93050" y="66686"/>
                  </a:lnTo>
                  <a:close/>
                </a:path>
              </a:pathLst>
            </a:custGeom>
            <a:grpFill/>
            <a:ln w="25418" cap="flat">
              <a:noFill/>
              <a:prstDash val="solid"/>
              <a:miter/>
            </a:ln>
          </p:spPr>
          <p:txBody>
            <a:bodyPr rtlCol="0" anchor="ctr"/>
            <a:lstStyle/>
            <a:p>
              <a:endParaRPr lang="en-US"/>
            </a:p>
          </p:txBody>
        </p:sp>
        <p:sp>
          <p:nvSpPr>
            <p:cNvPr id="1744" name="Freeform: Shape 1743">
              <a:extLst>
                <a:ext uri="{FF2B5EF4-FFF2-40B4-BE49-F238E27FC236}">
                  <a16:creationId xmlns:a16="http://schemas.microsoft.com/office/drawing/2014/main" id="{C59CF13B-3170-4A30-EB87-59D200DDC7E8}"/>
                </a:ext>
              </a:extLst>
            </p:cNvPr>
            <p:cNvSpPr/>
            <p:nvPr>
              <p:custDataLst>
                <p:tags r:id="rId156"/>
              </p:custDataLst>
            </p:nvPr>
          </p:nvSpPr>
          <p:spPr>
            <a:xfrm>
              <a:off x="5673145" y="5308983"/>
              <a:ext cx="75969" cy="10087"/>
            </a:xfrm>
            <a:custGeom>
              <a:avLst/>
              <a:gdLst>
                <a:gd name="connsiteX0" fmla="*/ 0 w 75969"/>
                <a:gd name="connsiteY0" fmla="*/ 0 h 10087"/>
                <a:gd name="connsiteX1" fmla="*/ 75970 w 75969"/>
                <a:gd name="connsiteY1" fmla="*/ 0 h 10087"/>
                <a:gd name="connsiteX2" fmla="*/ 75970 w 75969"/>
                <a:gd name="connsiteY2" fmla="*/ 10087 h 10087"/>
                <a:gd name="connsiteX3" fmla="*/ 0 w 75969"/>
                <a:gd name="connsiteY3" fmla="*/ 10087 h 10087"/>
              </a:gdLst>
              <a:ahLst/>
              <a:cxnLst>
                <a:cxn ang="0">
                  <a:pos x="connsiteX0" y="connsiteY0"/>
                </a:cxn>
                <a:cxn ang="0">
                  <a:pos x="connsiteX1" y="connsiteY1"/>
                </a:cxn>
                <a:cxn ang="0">
                  <a:pos x="connsiteX2" y="connsiteY2"/>
                </a:cxn>
                <a:cxn ang="0">
                  <a:pos x="connsiteX3" y="connsiteY3"/>
                </a:cxn>
              </a:cxnLst>
              <a:rect l="l" t="t" r="r" b="b"/>
              <a:pathLst>
                <a:path w="75969" h="10087">
                  <a:moveTo>
                    <a:pt x="0" y="0"/>
                  </a:moveTo>
                  <a:lnTo>
                    <a:pt x="75970" y="0"/>
                  </a:lnTo>
                  <a:lnTo>
                    <a:pt x="75970" y="10087"/>
                  </a:lnTo>
                  <a:lnTo>
                    <a:pt x="0" y="10087"/>
                  </a:lnTo>
                  <a:close/>
                </a:path>
              </a:pathLst>
            </a:custGeom>
            <a:grpFill/>
            <a:ln w="25418" cap="flat">
              <a:noFill/>
              <a:prstDash val="solid"/>
              <a:miter/>
            </a:ln>
          </p:spPr>
          <p:txBody>
            <a:bodyPr rtlCol="0" anchor="ctr"/>
            <a:lstStyle/>
            <a:p>
              <a:endParaRPr lang="en-US"/>
            </a:p>
          </p:txBody>
        </p:sp>
        <p:sp>
          <p:nvSpPr>
            <p:cNvPr id="1745" name="Freeform: Shape 1744">
              <a:extLst>
                <a:ext uri="{FF2B5EF4-FFF2-40B4-BE49-F238E27FC236}">
                  <a16:creationId xmlns:a16="http://schemas.microsoft.com/office/drawing/2014/main" id="{0347BEEB-B1E0-C01C-03D6-1640D8E70264}"/>
                </a:ext>
              </a:extLst>
            </p:cNvPr>
            <p:cNvSpPr/>
            <p:nvPr>
              <p:custDataLst>
                <p:tags r:id="rId157"/>
              </p:custDataLst>
            </p:nvPr>
          </p:nvSpPr>
          <p:spPr>
            <a:xfrm>
              <a:off x="5758990" y="5151115"/>
              <a:ext cx="106609" cy="173502"/>
            </a:xfrm>
            <a:custGeom>
              <a:avLst/>
              <a:gdLst>
                <a:gd name="connsiteX0" fmla="*/ 106736 w 106609"/>
                <a:gd name="connsiteY0" fmla="*/ 87366 h 173502"/>
                <a:gd name="connsiteX1" fmla="*/ 96606 w 106609"/>
                <a:gd name="connsiteY1" fmla="*/ 28354 h 173502"/>
                <a:gd name="connsiteX2" fmla="*/ 53558 w 106609"/>
                <a:gd name="connsiteY2" fmla="*/ 110 h 173502"/>
                <a:gd name="connsiteX3" fmla="*/ 9496 w 106609"/>
                <a:gd name="connsiteY3" fmla="*/ 30120 h 173502"/>
                <a:gd name="connsiteX4" fmla="*/ 126 w 106609"/>
                <a:gd name="connsiteY4" fmla="*/ 87366 h 173502"/>
                <a:gd name="connsiteX5" fmla="*/ 11522 w 106609"/>
                <a:gd name="connsiteY5" fmla="*/ 148142 h 173502"/>
                <a:gd name="connsiteX6" fmla="*/ 53304 w 106609"/>
                <a:gd name="connsiteY6" fmla="*/ 173613 h 173502"/>
                <a:gd name="connsiteX7" fmla="*/ 97366 w 106609"/>
                <a:gd name="connsiteY7" fmla="*/ 144359 h 173502"/>
                <a:gd name="connsiteX8" fmla="*/ 106736 w 106609"/>
                <a:gd name="connsiteY8" fmla="*/ 87366 h 173502"/>
                <a:gd name="connsiteX9" fmla="*/ 53304 w 106609"/>
                <a:gd name="connsiteY9" fmla="*/ 168065 h 173502"/>
                <a:gd name="connsiteX10" fmla="*/ 23930 w 106609"/>
                <a:gd name="connsiteY10" fmla="*/ 137550 h 173502"/>
                <a:gd name="connsiteX11" fmla="*/ 21144 w 106609"/>
                <a:gd name="connsiteY11" fmla="*/ 84339 h 173502"/>
                <a:gd name="connsiteX12" fmla="*/ 23170 w 106609"/>
                <a:gd name="connsiteY12" fmla="*/ 37937 h 173502"/>
                <a:gd name="connsiteX13" fmla="*/ 53304 w 106609"/>
                <a:gd name="connsiteY13" fmla="*/ 5658 h 173502"/>
                <a:gd name="connsiteX14" fmla="*/ 83185 w 106609"/>
                <a:gd name="connsiteY14" fmla="*/ 35163 h 173502"/>
                <a:gd name="connsiteX15" fmla="*/ 85718 w 106609"/>
                <a:gd name="connsiteY15" fmla="*/ 84339 h 173502"/>
                <a:gd name="connsiteX16" fmla="*/ 82932 w 106609"/>
                <a:gd name="connsiteY16" fmla="*/ 136542 h 173502"/>
                <a:gd name="connsiteX17" fmla="*/ 53304 w 106609"/>
                <a:gd name="connsiteY17" fmla="*/ 168065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609" h="173502">
                  <a:moveTo>
                    <a:pt x="106736" y="87366"/>
                  </a:moveTo>
                  <a:cubicBezTo>
                    <a:pt x="106736" y="67191"/>
                    <a:pt x="105469" y="47016"/>
                    <a:pt x="96606" y="28354"/>
                  </a:cubicBezTo>
                  <a:cubicBezTo>
                    <a:pt x="84958" y="4145"/>
                    <a:pt x="64193" y="110"/>
                    <a:pt x="53558" y="110"/>
                  </a:cubicBezTo>
                  <a:cubicBezTo>
                    <a:pt x="38364" y="110"/>
                    <a:pt x="19878" y="6667"/>
                    <a:pt x="9496" y="30120"/>
                  </a:cubicBezTo>
                  <a:cubicBezTo>
                    <a:pt x="1392" y="47520"/>
                    <a:pt x="126" y="67191"/>
                    <a:pt x="126" y="87366"/>
                  </a:cubicBezTo>
                  <a:cubicBezTo>
                    <a:pt x="126" y="106279"/>
                    <a:pt x="1139" y="128976"/>
                    <a:pt x="11522" y="148142"/>
                  </a:cubicBezTo>
                  <a:cubicBezTo>
                    <a:pt x="22410" y="168569"/>
                    <a:pt x="40896" y="173613"/>
                    <a:pt x="53304" y="173613"/>
                  </a:cubicBezTo>
                  <a:cubicBezTo>
                    <a:pt x="66979" y="173613"/>
                    <a:pt x="86224" y="168317"/>
                    <a:pt x="97366" y="144359"/>
                  </a:cubicBezTo>
                  <a:cubicBezTo>
                    <a:pt x="105469" y="126959"/>
                    <a:pt x="106736" y="107288"/>
                    <a:pt x="106736" y="87366"/>
                  </a:cubicBezTo>
                  <a:close/>
                  <a:moveTo>
                    <a:pt x="53304" y="168065"/>
                  </a:moveTo>
                  <a:cubicBezTo>
                    <a:pt x="43428" y="168065"/>
                    <a:pt x="28488" y="161760"/>
                    <a:pt x="23930" y="137550"/>
                  </a:cubicBezTo>
                  <a:cubicBezTo>
                    <a:pt x="21144" y="122419"/>
                    <a:pt x="21144" y="99218"/>
                    <a:pt x="21144" y="84339"/>
                  </a:cubicBezTo>
                  <a:cubicBezTo>
                    <a:pt x="21144" y="68200"/>
                    <a:pt x="21144" y="51555"/>
                    <a:pt x="23170" y="37937"/>
                  </a:cubicBezTo>
                  <a:cubicBezTo>
                    <a:pt x="27981" y="7928"/>
                    <a:pt x="46974" y="5658"/>
                    <a:pt x="53304" y="5658"/>
                  </a:cubicBezTo>
                  <a:cubicBezTo>
                    <a:pt x="61661" y="5658"/>
                    <a:pt x="78374" y="10197"/>
                    <a:pt x="83185" y="35163"/>
                  </a:cubicBezTo>
                  <a:cubicBezTo>
                    <a:pt x="85718" y="49286"/>
                    <a:pt x="85718" y="68452"/>
                    <a:pt x="85718" y="84339"/>
                  </a:cubicBezTo>
                  <a:cubicBezTo>
                    <a:pt x="85718" y="103253"/>
                    <a:pt x="85718" y="120402"/>
                    <a:pt x="82932" y="136542"/>
                  </a:cubicBezTo>
                  <a:cubicBezTo>
                    <a:pt x="79134" y="160499"/>
                    <a:pt x="64700" y="168065"/>
                    <a:pt x="53304" y="168065"/>
                  </a:cubicBezTo>
                  <a:close/>
                </a:path>
              </a:pathLst>
            </a:custGeom>
            <a:grpFill/>
            <a:ln w="25418" cap="flat">
              <a:noFill/>
              <a:prstDash val="solid"/>
              <a:miter/>
            </a:ln>
          </p:spPr>
          <p:txBody>
            <a:bodyPr rtlCol="0" anchor="ctr"/>
            <a:lstStyle/>
            <a:p>
              <a:endParaRPr lang="en-US"/>
            </a:p>
          </p:txBody>
        </p:sp>
        <p:sp>
          <p:nvSpPr>
            <p:cNvPr id="1746" name="Freeform: Shape 1745">
              <a:extLst>
                <a:ext uri="{FF2B5EF4-FFF2-40B4-BE49-F238E27FC236}">
                  <a16:creationId xmlns:a16="http://schemas.microsoft.com/office/drawing/2014/main" id="{36943DF6-219F-A2BF-BADD-AFF77A75D579}"/>
                </a:ext>
              </a:extLst>
            </p:cNvPr>
            <p:cNvSpPr/>
            <p:nvPr>
              <p:custDataLst>
                <p:tags r:id="rId158"/>
              </p:custDataLst>
            </p:nvPr>
          </p:nvSpPr>
          <p:spPr>
            <a:xfrm>
              <a:off x="6085909" y="5107236"/>
              <a:ext cx="10129" cy="302621"/>
            </a:xfrm>
            <a:custGeom>
              <a:avLst/>
              <a:gdLst>
                <a:gd name="connsiteX0" fmla="*/ 0 w 10129"/>
                <a:gd name="connsiteY0" fmla="*/ 0 h 302621"/>
                <a:gd name="connsiteX1" fmla="*/ 10129 w 10129"/>
                <a:gd name="connsiteY1" fmla="*/ 0 h 302621"/>
                <a:gd name="connsiteX2" fmla="*/ 10129 w 10129"/>
                <a:gd name="connsiteY2" fmla="*/ 302621 h 302621"/>
                <a:gd name="connsiteX3" fmla="*/ 0 w 10129"/>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29" h="302621">
                  <a:moveTo>
                    <a:pt x="0" y="0"/>
                  </a:moveTo>
                  <a:lnTo>
                    <a:pt x="10129" y="0"/>
                  </a:lnTo>
                  <a:lnTo>
                    <a:pt x="10129" y="302621"/>
                  </a:lnTo>
                  <a:lnTo>
                    <a:pt x="0" y="302621"/>
                  </a:lnTo>
                  <a:close/>
                </a:path>
              </a:pathLst>
            </a:custGeom>
            <a:grpFill/>
            <a:ln w="25418" cap="flat">
              <a:noFill/>
              <a:prstDash val="solid"/>
              <a:miter/>
            </a:ln>
          </p:spPr>
          <p:txBody>
            <a:bodyPr rtlCol="0" anchor="ctr"/>
            <a:lstStyle/>
            <a:p>
              <a:endParaRPr lang="en-US"/>
            </a:p>
          </p:txBody>
        </p:sp>
        <p:sp>
          <p:nvSpPr>
            <p:cNvPr id="1747" name="Freeform: Shape 1746">
              <a:extLst>
                <a:ext uri="{FF2B5EF4-FFF2-40B4-BE49-F238E27FC236}">
                  <a16:creationId xmlns:a16="http://schemas.microsoft.com/office/drawing/2014/main" id="{3F3A4901-6A0F-4D83-DDE4-8BFD45BA522B}"/>
                </a:ext>
              </a:extLst>
            </p:cNvPr>
            <p:cNvSpPr/>
            <p:nvPr>
              <p:custDataLst>
                <p:tags r:id="rId159"/>
              </p:custDataLst>
            </p:nvPr>
          </p:nvSpPr>
          <p:spPr>
            <a:xfrm>
              <a:off x="6569851" y="5151115"/>
              <a:ext cx="106609" cy="173502"/>
            </a:xfrm>
            <a:custGeom>
              <a:avLst/>
              <a:gdLst>
                <a:gd name="connsiteX0" fmla="*/ 106767 w 106609"/>
                <a:gd name="connsiteY0" fmla="*/ 87366 h 173502"/>
                <a:gd name="connsiteX1" fmla="*/ 96638 w 106609"/>
                <a:gd name="connsiteY1" fmla="*/ 28354 h 173502"/>
                <a:gd name="connsiteX2" fmla="*/ 53589 w 106609"/>
                <a:gd name="connsiteY2" fmla="*/ 110 h 173502"/>
                <a:gd name="connsiteX3" fmla="*/ 9528 w 106609"/>
                <a:gd name="connsiteY3" fmla="*/ 30120 h 173502"/>
                <a:gd name="connsiteX4" fmla="*/ 158 w 106609"/>
                <a:gd name="connsiteY4" fmla="*/ 87366 h 173502"/>
                <a:gd name="connsiteX5" fmla="*/ 11553 w 106609"/>
                <a:gd name="connsiteY5" fmla="*/ 148142 h 173502"/>
                <a:gd name="connsiteX6" fmla="*/ 53336 w 106609"/>
                <a:gd name="connsiteY6" fmla="*/ 173613 h 173502"/>
                <a:gd name="connsiteX7" fmla="*/ 97398 w 106609"/>
                <a:gd name="connsiteY7" fmla="*/ 144359 h 173502"/>
                <a:gd name="connsiteX8" fmla="*/ 106767 w 106609"/>
                <a:gd name="connsiteY8" fmla="*/ 87366 h 173502"/>
                <a:gd name="connsiteX9" fmla="*/ 53336 w 106609"/>
                <a:gd name="connsiteY9" fmla="*/ 168065 h 173502"/>
                <a:gd name="connsiteX10" fmla="*/ 23962 w 106609"/>
                <a:gd name="connsiteY10" fmla="*/ 137550 h 173502"/>
                <a:gd name="connsiteX11" fmla="*/ 21176 w 106609"/>
                <a:gd name="connsiteY11" fmla="*/ 84339 h 173502"/>
                <a:gd name="connsiteX12" fmla="*/ 23202 w 106609"/>
                <a:gd name="connsiteY12" fmla="*/ 37937 h 173502"/>
                <a:gd name="connsiteX13" fmla="*/ 53336 w 106609"/>
                <a:gd name="connsiteY13" fmla="*/ 5658 h 173502"/>
                <a:gd name="connsiteX14" fmla="*/ 83217 w 106609"/>
                <a:gd name="connsiteY14" fmla="*/ 35163 h 173502"/>
                <a:gd name="connsiteX15" fmla="*/ 85749 w 106609"/>
                <a:gd name="connsiteY15" fmla="*/ 84339 h 173502"/>
                <a:gd name="connsiteX16" fmla="*/ 82964 w 106609"/>
                <a:gd name="connsiteY16" fmla="*/ 136542 h 173502"/>
                <a:gd name="connsiteX17" fmla="*/ 53336 w 106609"/>
                <a:gd name="connsiteY17" fmla="*/ 168065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609" h="173502">
                  <a:moveTo>
                    <a:pt x="106767" y="87366"/>
                  </a:moveTo>
                  <a:cubicBezTo>
                    <a:pt x="106767" y="67191"/>
                    <a:pt x="105501" y="47016"/>
                    <a:pt x="96638" y="28354"/>
                  </a:cubicBezTo>
                  <a:cubicBezTo>
                    <a:pt x="84990" y="4145"/>
                    <a:pt x="64225" y="110"/>
                    <a:pt x="53589" y="110"/>
                  </a:cubicBezTo>
                  <a:cubicBezTo>
                    <a:pt x="38396" y="110"/>
                    <a:pt x="19910" y="6667"/>
                    <a:pt x="9528" y="30120"/>
                  </a:cubicBezTo>
                  <a:cubicBezTo>
                    <a:pt x="1424" y="47520"/>
                    <a:pt x="158" y="67191"/>
                    <a:pt x="158" y="87366"/>
                  </a:cubicBezTo>
                  <a:cubicBezTo>
                    <a:pt x="158" y="106279"/>
                    <a:pt x="1171" y="128976"/>
                    <a:pt x="11553" y="148142"/>
                  </a:cubicBezTo>
                  <a:cubicBezTo>
                    <a:pt x="22442" y="168569"/>
                    <a:pt x="40928" y="173613"/>
                    <a:pt x="53336" y="173613"/>
                  </a:cubicBezTo>
                  <a:cubicBezTo>
                    <a:pt x="67011" y="173613"/>
                    <a:pt x="86256" y="168317"/>
                    <a:pt x="97398" y="144359"/>
                  </a:cubicBezTo>
                  <a:cubicBezTo>
                    <a:pt x="105501" y="126959"/>
                    <a:pt x="106767" y="107288"/>
                    <a:pt x="106767" y="87366"/>
                  </a:cubicBezTo>
                  <a:close/>
                  <a:moveTo>
                    <a:pt x="53336" y="168065"/>
                  </a:moveTo>
                  <a:cubicBezTo>
                    <a:pt x="43460" y="168065"/>
                    <a:pt x="28520" y="161760"/>
                    <a:pt x="23962" y="137550"/>
                  </a:cubicBezTo>
                  <a:cubicBezTo>
                    <a:pt x="21176" y="122419"/>
                    <a:pt x="21176" y="99218"/>
                    <a:pt x="21176" y="84339"/>
                  </a:cubicBezTo>
                  <a:cubicBezTo>
                    <a:pt x="21176" y="68200"/>
                    <a:pt x="21176" y="51555"/>
                    <a:pt x="23202" y="37937"/>
                  </a:cubicBezTo>
                  <a:cubicBezTo>
                    <a:pt x="28013" y="7928"/>
                    <a:pt x="47005" y="5658"/>
                    <a:pt x="53336" y="5658"/>
                  </a:cubicBezTo>
                  <a:cubicBezTo>
                    <a:pt x="61693" y="5658"/>
                    <a:pt x="78406" y="10197"/>
                    <a:pt x="83217" y="35163"/>
                  </a:cubicBezTo>
                  <a:cubicBezTo>
                    <a:pt x="85749" y="49286"/>
                    <a:pt x="85749" y="68452"/>
                    <a:pt x="85749" y="84339"/>
                  </a:cubicBezTo>
                  <a:cubicBezTo>
                    <a:pt x="85749" y="103253"/>
                    <a:pt x="85749" y="120402"/>
                    <a:pt x="82964" y="136542"/>
                  </a:cubicBezTo>
                  <a:cubicBezTo>
                    <a:pt x="79166" y="160499"/>
                    <a:pt x="64731" y="168065"/>
                    <a:pt x="53336" y="168065"/>
                  </a:cubicBezTo>
                  <a:close/>
                </a:path>
              </a:pathLst>
            </a:custGeom>
            <a:grpFill/>
            <a:ln w="25418" cap="flat">
              <a:noFill/>
              <a:prstDash val="solid"/>
              <a:miter/>
            </a:ln>
          </p:spPr>
          <p:txBody>
            <a:bodyPr rtlCol="0" anchor="ctr"/>
            <a:lstStyle/>
            <a:p>
              <a:endParaRPr lang="en-US"/>
            </a:p>
          </p:txBody>
        </p:sp>
        <p:sp>
          <p:nvSpPr>
            <p:cNvPr id="1748" name="Freeform: Shape 1747">
              <a:extLst>
                <a:ext uri="{FF2B5EF4-FFF2-40B4-BE49-F238E27FC236}">
                  <a16:creationId xmlns:a16="http://schemas.microsoft.com/office/drawing/2014/main" id="{FC32A966-64A2-0838-19DB-D842C2564167}"/>
                </a:ext>
              </a:extLst>
            </p:cNvPr>
            <p:cNvSpPr/>
            <p:nvPr>
              <p:custDataLst>
                <p:tags r:id="rId160"/>
              </p:custDataLst>
            </p:nvPr>
          </p:nvSpPr>
          <p:spPr>
            <a:xfrm>
              <a:off x="6708367" y="5292338"/>
              <a:ext cx="26842" cy="26731"/>
            </a:xfrm>
            <a:custGeom>
              <a:avLst/>
              <a:gdLst>
                <a:gd name="connsiteX0" fmla="*/ 27005 w 26842"/>
                <a:gd name="connsiteY0" fmla="*/ 13476 h 26731"/>
                <a:gd name="connsiteX1" fmla="*/ 13584 w 26842"/>
                <a:gd name="connsiteY1" fmla="*/ 110 h 26731"/>
                <a:gd name="connsiteX2" fmla="*/ 163 w 26842"/>
                <a:gd name="connsiteY2" fmla="*/ 13476 h 26731"/>
                <a:gd name="connsiteX3" fmla="*/ 13584 w 26842"/>
                <a:gd name="connsiteY3" fmla="*/ 26841 h 26731"/>
                <a:gd name="connsiteX4" fmla="*/ 27005 w 26842"/>
                <a:gd name="connsiteY4" fmla="*/ 13476 h 26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42" h="26731">
                  <a:moveTo>
                    <a:pt x="27005" y="13476"/>
                  </a:moveTo>
                  <a:cubicBezTo>
                    <a:pt x="27005" y="6162"/>
                    <a:pt x="20928" y="110"/>
                    <a:pt x="13584" y="110"/>
                  </a:cubicBezTo>
                  <a:cubicBezTo>
                    <a:pt x="6241" y="110"/>
                    <a:pt x="163" y="6162"/>
                    <a:pt x="163" y="13476"/>
                  </a:cubicBezTo>
                  <a:cubicBezTo>
                    <a:pt x="163" y="20789"/>
                    <a:pt x="6241" y="26841"/>
                    <a:pt x="13584" y="26841"/>
                  </a:cubicBezTo>
                  <a:cubicBezTo>
                    <a:pt x="20928" y="26841"/>
                    <a:pt x="27005" y="20789"/>
                    <a:pt x="27005" y="13476"/>
                  </a:cubicBezTo>
                  <a:close/>
                </a:path>
              </a:pathLst>
            </a:custGeom>
            <a:grpFill/>
            <a:ln w="25418" cap="flat">
              <a:noFill/>
              <a:prstDash val="solid"/>
              <a:miter/>
            </a:ln>
          </p:spPr>
          <p:txBody>
            <a:bodyPr rtlCol="0" anchor="ctr"/>
            <a:lstStyle/>
            <a:p>
              <a:endParaRPr lang="en-US"/>
            </a:p>
          </p:txBody>
        </p:sp>
        <p:sp>
          <p:nvSpPr>
            <p:cNvPr id="1749" name="Freeform: Shape 1748">
              <a:extLst>
                <a:ext uri="{FF2B5EF4-FFF2-40B4-BE49-F238E27FC236}">
                  <a16:creationId xmlns:a16="http://schemas.microsoft.com/office/drawing/2014/main" id="{51C32EB6-C4C6-5B32-C2F9-69770243ECCB}"/>
                </a:ext>
              </a:extLst>
            </p:cNvPr>
            <p:cNvSpPr/>
            <p:nvPr>
              <p:custDataLst>
                <p:tags r:id="rId161"/>
              </p:custDataLst>
            </p:nvPr>
          </p:nvSpPr>
          <p:spPr>
            <a:xfrm>
              <a:off x="6779468" y="5151115"/>
              <a:ext cx="83565" cy="167954"/>
            </a:xfrm>
            <a:custGeom>
              <a:avLst/>
              <a:gdLst>
                <a:gd name="connsiteX0" fmla="*/ 52078 w 83565"/>
                <a:gd name="connsiteY0" fmla="*/ 6667 h 167954"/>
                <a:gd name="connsiteX1" fmla="*/ 46254 w 83565"/>
                <a:gd name="connsiteY1" fmla="*/ 110 h 167954"/>
                <a:gd name="connsiteX2" fmla="*/ 166 w 83565"/>
                <a:gd name="connsiteY2" fmla="*/ 16250 h 167954"/>
                <a:gd name="connsiteX3" fmla="*/ 166 w 83565"/>
                <a:gd name="connsiteY3" fmla="*/ 24067 h 167954"/>
                <a:gd name="connsiteX4" fmla="*/ 33339 w 83565"/>
                <a:gd name="connsiteY4" fmla="*/ 17511 h 167954"/>
                <a:gd name="connsiteX5" fmla="*/ 33339 w 83565"/>
                <a:gd name="connsiteY5" fmla="*/ 148142 h 167954"/>
                <a:gd name="connsiteX6" fmla="*/ 9789 w 83565"/>
                <a:gd name="connsiteY6" fmla="*/ 160247 h 167954"/>
                <a:gd name="connsiteX7" fmla="*/ 1685 w 83565"/>
                <a:gd name="connsiteY7" fmla="*/ 160247 h 167954"/>
                <a:gd name="connsiteX8" fmla="*/ 1685 w 83565"/>
                <a:gd name="connsiteY8" fmla="*/ 168065 h 167954"/>
                <a:gd name="connsiteX9" fmla="*/ 42708 w 83565"/>
                <a:gd name="connsiteY9" fmla="*/ 167308 h 167954"/>
                <a:gd name="connsiteX10" fmla="*/ 83731 w 83565"/>
                <a:gd name="connsiteY10" fmla="*/ 168065 h 167954"/>
                <a:gd name="connsiteX11" fmla="*/ 83731 w 83565"/>
                <a:gd name="connsiteY11" fmla="*/ 160247 h 167954"/>
                <a:gd name="connsiteX12" fmla="*/ 75628 w 83565"/>
                <a:gd name="connsiteY12" fmla="*/ 160247 h 167954"/>
                <a:gd name="connsiteX13" fmla="*/ 52078 w 83565"/>
                <a:gd name="connsiteY13" fmla="*/ 148142 h 167954"/>
                <a:gd name="connsiteX14" fmla="*/ 52078 w 83565"/>
                <a:gd name="connsiteY14" fmla="*/ 6667 h 16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565" h="167954">
                  <a:moveTo>
                    <a:pt x="52078" y="6667"/>
                  </a:moveTo>
                  <a:cubicBezTo>
                    <a:pt x="52078" y="614"/>
                    <a:pt x="52078" y="110"/>
                    <a:pt x="46254" y="110"/>
                  </a:cubicBezTo>
                  <a:cubicBezTo>
                    <a:pt x="30553" y="16250"/>
                    <a:pt x="8269" y="16250"/>
                    <a:pt x="166" y="16250"/>
                  </a:cubicBezTo>
                  <a:lnTo>
                    <a:pt x="166" y="24067"/>
                  </a:lnTo>
                  <a:cubicBezTo>
                    <a:pt x="5230" y="24067"/>
                    <a:pt x="20171" y="24067"/>
                    <a:pt x="33339" y="17511"/>
                  </a:cubicBezTo>
                  <a:lnTo>
                    <a:pt x="33339" y="148142"/>
                  </a:lnTo>
                  <a:cubicBezTo>
                    <a:pt x="33339" y="157221"/>
                    <a:pt x="32579" y="160247"/>
                    <a:pt x="9789" y="160247"/>
                  </a:cubicBezTo>
                  <a:lnTo>
                    <a:pt x="1685" y="160247"/>
                  </a:lnTo>
                  <a:lnTo>
                    <a:pt x="1685" y="168065"/>
                  </a:lnTo>
                  <a:cubicBezTo>
                    <a:pt x="10548" y="167308"/>
                    <a:pt x="32579" y="167308"/>
                    <a:pt x="42708" y="167308"/>
                  </a:cubicBezTo>
                  <a:cubicBezTo>
                    <a:pt x="52838" y="167308"/>
                    <a:pt x="74868" y="167308"/>
                    <a:pt x="83731" y="168065"/>
                  </a:cubicBezTo>
                  <a:lnTo>
                    <a:pt x="83731" y="160247"/>
                  </a:lnTo>
                  <a:lnTo>
                    <a:pt x="75628" y="160247"/>
                  </a:lnTo>
                  <a:cubicBezTo>
                    <a:pt x="52837" y="160247"/>
                    <a:pt x="52078" y="157473"/>
                    <a:pt x="52078" y="148142"/>
                  </a:cubicBezTo>
                  <a:lnTo>
                    <a:pt x="52078" y="6667"/>
                  </a:lnTo>
                  <a:close/>
                </a:path>
              </a:pathLst>
            </a:custGeom>
            <a:grpFill/>
            <a:ln w="25418" cap="flat">
              <a:noFill/>
              <a:prstDash val="solid"/>
              <a:miter/>
            </a:ln>
          </p:spPr>
          <p:txBody>
            <a:bodyPr rtlCol="0" anchor="ctr"/>
            <a:lstStyle/>
            <a:p>
              <a:endParaRPr lang="en-US"/>
            </a:p>
          </p:txBody>
        </p:sp>
        <p:sp>
          <p:nvSpPr>
            <p:cNvPr id="1750" name="Freeform: Shape 1749">
              <a:extLst>
                <a:ext uri="{FF2B5EF4-FFF2-40B4-BE49-F238E27FC236}">
                  <a16:creationId xmlns:a16="http://schemas.microsoft.com/office/drawing/2014/main" id="{6A7875B7-C5B1-BAF4-C0A7-537132796220}"/>
                </a:ext>
              </a:extLst>
            </p:cNvPr>
            <p:cNvSpPr/>
            <p:nvPr>
              <p:custDataLst>
                <p:tags r:id="rId162"/>
              </p:custDataLst>
            </p:nvPr>
          </p:nvSpPr>
          <p:spPr>
            <a:xfrm>
              <a:off x="6894181" y="5151115"/>
              <a:ext cx="105089" cy="173502"/>
            </a:xfrm>
            <a:custGeom>
              <a:avLst/>
              <a:gdLst>
                <a:gd name="connsiteX0" fmla="*/ 30812 w 105089"/>
                <a:gd name="connsiteY0" fmla="*/ 52816 h 173502"/>
                <a:gd name="connsiteX1" fmla="*/ 18150 w 105089"/>
                <a:gd name="connsiteY1" fmla="*/ 32389 h 173502"/>
                <a:gd name="connsiteX2" fmla="*/ 52589 w 105089"/>
                <a:gd name="connsiteY2" fmla="*/ 6414 h 173502"/>
                <a:gd name="connsiteX3" fmla="*/ 87282 w 105089"/>
                <a:gd name="connsiteY3" fmla="*/ 37685 h 173502"/>
                <a:gd name="connsiteX4" fmla="*/ 62212 w 105089"/>
                <a:gd name="connsiteY4" fmla="*/ 72991 h 173502"/>
                <a:gd name="connsiteX5" fmla="*/ 30812 w 105089"/>
                <a:gd name="connsiteY5" fmla="*/ 52816 h 173502"/>
                <a:gd name="connsiteX6" fmla="*/ 67783 w 105089"/>
                <a:gd name="connsiteY6" fmla="*/ 76774 h 173502"/>
                <a:gd name="connsiteX7" fmla="*/ 98424 w 105089"/>
                <a:gd name="connsiteY7" fmla="*/ 37685 h 173502"/>
                <a:gd name="connsiteX8" fmla="*/ 52842 w 105089"/>
                <a:gd name="connsiteY8" fmla="*/ 110 h 173502"/>
                <a:gd name="connsiteX9" fmla="*/ 7008 w 105089"/>
                <a:gd name="connsiteY9" fmla="*/ 42225 h 173502"/>
                <a:gd name="connsiteX10" fmla="*/ 18150 w 105089"/>
                <a:gd name="connsiteY10" fmla="*/ 69965 h 173502"/>
                <a:gd name="connsiteX11" fmla="*/ 36636 w 105089"/>
                <a:gd name="connsiteY11" fmla="*/ 83583 h 173502"/>
                <a:gd name="connsiteX12" fmla="*/ 171 w 105089"/>
                <a:gd name="connsiteY12" fmla="*/ 129985 h 173502"/>
                <a:gd name="connsiteX13" fmla="*/ 52589 w 105089"/>
                <a:gd name="connsiteY13" fmla="*/ 173613 h 173502"/>
                <a:gd name="connsiteX14" fmla="*/ 105261 w 105089"/>
                <a:gd name="connsiteY14" fmla="*/ 125698 h 173502"/>
                <a:gd name="connsiteX15" fmla="*/ 92853 w 105089"/>
                <a:gd name="connsiteY15" fmla="*/ 94679 h 173502"/>
                <a:gd name="connsiteX16" fmla="*/ 67783 w 105089"/>
                <a:gd name="connsiteY16" fmla="*/ 76774 h 173502"/>
                <a:gd name="connsiteX17" fmla="*/ 42460 w 105089"/>
                <a:gd name="connsiteY17" fmla="*/ 87366 h 173502"/>
                <a:gd name="connsiteX18" fmla="*/ 73607 w 105089"/>
                <a:gd name="connsiteY18" fmla="*/ 107036 h 173502"/>
                <a:gd name="connsiteX19" fmla="*/ 92599 w 105089"/>
                <a:gd name="connsiteY19" fmla="*/ 134776 h 173502"/>
                <a:gd name="connsiteX20" fmla="*/ 52842 w 105089"/>
                <a:gd name="connsiteY20" fmla="*/ 166552 h 173502"/>
                <a:gd name="connsiteX21" fmla="*/ 12832 w 105089"/>
                <a:gd name="connsiteY21" fmla="*/ 129985 h 173502"/>
                <a:gd name="connsiteX22" fmla="*/ 42460 w 105089"/>
                <a:gd name="connsiteY22" fmla="*/ 87366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5089" h="173502">
                  <a:moveTo>
                    <a:pt x="30812" y="52816"/>
                  </a:moveTo>
                  <a:cubicBezTo>
                    <a:pt x="19163" y="45251"/>
                    <a:pt x="18150" y="36677"/>
                    <a:pt x="18150" y="32389"/>
                  </a:cubicBezTo>
                  <a:cubicBezTo>
                    <a:pt x="18150" y="17006"/>
                    <a:pt x="34610" y="6414"/>
                    <a:pt x="52589" y="6414"/>
                  </a:cubicBezTo>
                  <a:cubicBezTo>
                    <a:pt x="71075" y="6414"/>
                    <a:pt x="87282" y="19528"/>
                    <a:pt x="87282" y="37685"/>
                  </a:cubicBezTo>
                  <a:cubicBezTo>
                    <a:pt x="87282" y="52060"/>
                    <a:pt x="77406" y="64165"/>
                    <a:pt x="62212" y="72991"/>
                  </a:cubicBezTo>
                  <a:lnTo>
                    <a:pt x="30812" y="52816"/>
                  </a:lnTo>
                  <a:close/>
                  <a:moveTo>
                    <a:pt x="67783" y="76774"/>
                  </a:moveTo>
                  <a:cubicBezTo>
                    <a:pt x="86015" y="67443"/>
                    <a:pt x="98424" y="54329"/>
                    <a:pt x="98424" y="37685"/>
                  </a:cubicBezTo>
                  <a:cubicBezTo>
                    <a:pt x="98424" y="14484"/>
                    <a:pt x="75886" y="110"/>
                    <a:pt x="52842" y="110"/>
                  </a:cubicBezTo>
                  <a:cubicBezTo>
                    <a:pt x="27520" y="110"/>
                    <a:pt x="7008" y="18771"/>
                    <a:pt x="7008" y="42225"/>
                  </a:cubicBezTo>
                  <a:cubicBezTo>
                    <a:pt x="7008" y="46764"/>
                    <a:pt x="7515" y="58112"/>
                    <a:pt x="18150" y="69965"/>
                  </a:cubicBezTo>
                  <a:cubicBezTo>
                    <a:pt x="20936" y="72991"/>
                    <a:pt x="30305" y="79296"/>
                    <a:pt x="36636" y="83583"/>
                  </a:cubicBezTo>
                  <a:cubicBezTo>
                    <a:pt x="21949" y="90896"/>
                    <a:pt x="171" y="105019"/>
                    <a:pt x="171" y="129985"/>
                  </a:cubicBezTo>
                  <a:cubicBezTo>
                    <a:pt x="171" y="156716"/>
                    <a:pt x="26000" y="173613"/>
                    <a:pt x="52589" y="173613"/>
                  </a:cubicBezTo>
                  <a:cubicBezTo>
                    <a:pt x="81204" y="173613"/>
                    <a:pt x="105261" y="152681"/>
                    <a:pt x="105261" y="125698"/>
                  </a:cubicBezTo>
                  <a:cubicBezTo>
                    <a:pt x="105261" y="116619"/>
                    <a:pt x="102475" y="105271"/>
                    <a:pt x="92853" y="94679"/>
                  </a:cubicBezTo>
                  <a:cubicBezTo>
                    <a:pt x="88041" y="89383"/>
                    <a:pt x="83990" y="86861"/>
                    <a:pt x="67783" y="76774"/>
                  </a:cubicBezTo>
                  <a:close/>
                  <a:moveTo>
                    <a:pt x="42460" y="87366"/>
                  </a:moveTo>
                  <a:lnTo>
                    <a:pt x="73607" y="107036"/>
                  </a:lnTo>
                  <a:cubicBezTo>
                    <a:pt x="80698" y="111827"/>
                    <a:pt x="92599" y="119393"/>
                    <a:pt x="92599" y="134776"/>
                  </a:cubicBezTo>
                  <a:cubicBezTo>
                    <a:pt x="92599" y="153438"/>
                    <a:pt x="73607" y="166552"/>
                    <a:pt x="52842" y="166552"/>
                  </a:cubicBezTo>
                  <a:cubicBezTo>
                    <a:pt x="31065" y="166552"/>
                    <a:pt x="12832" y="150916"/>
                    <a:pt x="12832" y="129985"/>
                  </a:cubicBezTo>
                  <a:cubicBezTo>
                    <a:pt x="12832" y="115358"/>
                    <a:pt x="20936" y="99218"/>
                    <a:pt x="42460" y="87366"/>
                  </a:cubicBezTo>
                  <a:close/>
                </a:path>
              </a:pathLst>
            </a:custGeom>
            <a:grpFill/>
            <a:ln w="25418" cap="flat">
              <a:noFill/>
              <a:prstDash val="solid"/>
              <a:miter/>
            </a:ln>
          </p:spPr>
          <p:txBody>
            <a:bodyPr rtlCol="0" anchor="ctr"/>
            <a:lstStyle/>
            <a:p>
              <a:endParaRPr lang="en-US"/>
            </a:p>
          </p:txBody>
        </p:sp>
        <p:sp>
          <p:nvSpPr>
            <p:cNvPr id="1751" name="Freeform: Shape 1750">
              <a:extLst>
                <a:ext uri="{FF2B5EF4-FFF2-40B4-BE49-F238E27FC236}">
                  <a16:creationId xmlns:a16="http://schemas.microsoft.com/office/drawing/2014/main" id="{10F34AB1-E350-7FF3-A275-F026D6C9778E}"/>
                </a:ext>
              </a:extLst>
            </p:cNvPr>
            <p:cNvSpPr/>
            <p:nvPr>
              <p:custDataLst>
                <p:tags r:id="rId163"/>
              </p:custDataLst>
            </p:nvPr>
          </p:nvSpPr>
          <p:spPr>
            <a:xfrm>
              <a:off x="7108751" y="5129932"/>
              <a:ext cx="182324" cy="203260"/>
            </a:xfrm>
            <a:custGeom>
              <a:avLst/>
              <a:gdLst>
                <a:gd name="connsiteX0" fmla="*/ 159460 w 182324"/>
                <a:gd name="connsiteY0" fmla="*/ 9693 h 203260"/>
                <a:gd name="connsiteX1" fmla="*/ 161486 w 182324"/>
                <a:gd name="connsiteY1" fmla="*/ 5153 h 203260"/>
                <a:gd name="connsiteX2" fmla="*/ 156421 w 182324"/>
                <a:gd name="connsiteY2" fmla="*/ 110 h 203260"/>
                <a:gd name="connsiteX3" fmla="*/ 151104 w 182324"/>
                <a:gd name="connsiteY3" fmla="*/ 3640 h 203260"/>
                <a:gd name="connsiteX4" fmla="*/ 102990 w 182324"/>
                <a:gd name="connsiteY4" fmla="*/ 27598 h 203260"/>
                <a:gd name="connsiteX5" fmla="*/ 55636 w 182324"/>
                <a:gd name="connsiteY5" fmla="*/ 8180 h 203260"/>
                <a:gd name="connsiteX6" fmla="*/ 37404 w 182324"/>
                <a:gd name="connsiteY6" fmla="*/ 110 h 203260"/>
                <a:gd name="connsiteX7" fmla="*/ 179 w 182324"/>
                <a:gd name="connsiteY7" fmla="*/ 50799 h 203260"/>
                <a:gd name="connsiteX8" fmla="*/ 37404 w 182324"/>
                <a:gd name="connsiteY8" fmla="*/ 101740 h 203260"/>
                <a:gd name="connsiteX9" fmla="*/ 70324 w 182324"/>
                <a:gd name="connsiteY9" fmla="*/ 51051 h 203260"/>
                <a:gd name="connsiteX10" fmla="*/ 65006 w 182324"/>
                <a:gd name="connsiteY10" fmla="*/ 22554 h 203260"/>
                <a:gd name="connsiteX11" fmla="*/ 103243 w 182324"/>
                <a:gd name="connsiteY11" fmla="*/ 33146 h 203260"/>
                <a:gd name="connsiteX12" fmla="*/ 136923 w 182324"/>
                <a:gd name="connsiteY12" fmla="*/ 24319 h 203260"/>
                <a:gd name="connsiteX13" fmla="*/ 137176 w 182324"/>
                <a:gd name="connsiteY13" fmla="*/ 24572 h 203260"/>
                <a:gd name="connsiteX14" fmla="*/ 23476 w 182324"/>
                <a:gd name="connsiteY14" fmla="*/ 193283 h 203260"/>
                <a:gd name="connsiteX15" fmla="*/ 21197 w 182324"/>
                <a:gd name="connsiteY15" fmla="*/ 198327 h 203260"/>
                <a:gd name="connsiteX16" fmla="*/ 26262 w 182324"/>
                <a:gd name="connsiteY16" fmla="*/ 203370 h 203260"/>
                <a:gd name="connsiteX17" fmla="*/ 31326 w 182324"/>
                <a:gd name="connsiteY17" fmla="*/ 199588 h 203260"/>
                <a:gd name="connsiteX18" fmla="*/ 159460 w 182324"/>
                <a:gd name="connsiteY18" fmla="*/ 9693 h 203260"/>
                <a:gd name="connsiteX19" fmla="*/ 37657 w 182324"/>
                <a:gd name="connsiteY19" fmla="*/ 96192 h 203260"/>
                <a:gd name="connsiteX20" fmla="*/ 15879 w 182324"/>
                <a:gd name="connsiteY20" fmla="*/ 51051 h 203260"/>
                <a:gd name="connsiteX21" fmla="*/ 37657 w 182324"/>
                <a:gd name="connsiteY21" fmla="*/ 5658 h 203260"/>
                <a:gd name="connsiteX22" fmla="*/ 63993 w 182324"/>
                <a:gd name="connsiteY22" fmla="*/ 50799 h 203260"/>
                <a:gd name="connsiteX23" fmla="*/ 37657 w 182324"/>
                <a:gd name="connsiteY23" fmla="*/ 96192 h 203260"/>
                <a:gd name="connsiteX24" fmla="*/ 149837 w 182324"/>
                <a:gd name="connsiteY24" fmla="*/ 197822 h 203260"/>
                <a:gd name="connsiteX25" fmla="*/ 128060 w 182324"/>
                <a:gd name="connsiteY25" fmla="*/ 152681 h 203260"/>
                <a:gd name="connsiteX26" fmla="*/ 149837 w 182324"/>
                <a:gd name="connsiteY26" fmla="*/ 107288 h 203260"/>
                <a:gd name="connsiteX27" fmla="*/ 176173 w 182324"/>
                <a:gd name="connsiteY27" fmla="*/ 152429 h 203260"/>
                <a:gd name="connsiteX28" fmla="*/ 149837 w 182324"/>
                <a:gd name="connsiteY28" fmla="*/ 197822 h 203260"/>
                <a:gd name="connsiteX29" fmla="*/ 182504 w 182324"/>
                <a:gd name="connsiteY29" fmla="*/ 152681 h 203260"/>
                <a:gd name="connsiteX30" fmla="*/ 149584 w 182324"/>
                <a:gd name="connsiteY30" fmla="*/ 101740 h 203260"/>
                <a:gd name="connsiteX31" fmla="*/ 112360 w 182324"/>
                <a:gd name="connsiteY31" fmla="*/ 152429 h 203260"/>
                <a:gd name="connsiteX32" fmla="*/ 149584 w 182324"/>
                <a:gd name="connsiteY32" fmla="*/ 203370 h 203260"/>
                <a:gd name="connsiteX33" fmla="*/ 182504 w 182324"/>
                <a:gd name="connsiteY33" fmla="*/ 152681 h 2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2324" h="203260">
                  <a:moveTo>
                    <a:pt x="159460" y="9693"/>
                  </a:moveTo>
                  <a:cubicBezTo>
                    <a:pt x="160979" y="7423"/>
                    <a:pt x="161486" y="6667"/>
                    <a:pt x="161486" y="5153"/>
                  </a:cubicBezTo>
                  <a:cubicBezTo>
                    <a:pt x="161486" y="2379"/>
                    <a:pt x="159207" y="110"/>
                    <a:pt x="156421" y="110"/>
                  </a:cubicBezTo>
                  <a:cubicBezTo>
                    <a:pt x="153889" y="110"/>
                    <a:pt x="152623" y="1875"/>
                    <a:pt x="151104" y="3640"/>
                  </a:cubicBezTo>
                  <a:cubicBezTo>
                    <a:pt x="138442" y="20789"/>
                    <a:pt x="121476" y="27598"/>
                    <a:pt x="102990" y="27598"/>
                  </a:cubicBezTo>
                  <a:cubicBezTo>
                    <a:pt x="85264" y="27598"/>
                    <a:pt x="69564" y="21293"/>
                    <a:pt x="55636" y="8180"/>
                  </a:cubicBezTo>
                  <a:cubicBezTo>
                    <a:pt x="50825" y="3893"/>
                    <a:pt x="45507" y="110"/>
                    <a:pt x="37404" y="110"/>
                  </a:cubicBezTo>
                  <a:cubicBezTo>
                    <a:pt x="18158" y="110"/>
                    <a:pt x="179" y="21293"/>
                    <a:pt x="179" y="50799"/>
                  </a:cubicBezTo>
                  <a:cubicBezTo>
                    <a:pt x="179" y="81313"/>
                    <a:pt x="18412" y="101740"/>
                    <a:pt x="37404" y="101740"/>
                  </a:cubicBezTo>
                  <a:cubicBezTo>
                    <a:pt x="55890" y="101740"/>
                    <a:pt x="70324" y="79296"/>
                    <a:pt x="70324" y="51051"/>
                  </a:cubicBezTo>
                  <a:cubicBezTo>
                    <a:pt x="70324" y="47520"/>
                    <a:pt x="70324" y="35668"/>
                    <a:pt x="65006" y="22554"/>
                  </a:cubicBezTo>
                  <a:cubicBezTo>
                    <a:pt x="81466" y="31885"/>
                    <a:pt x="94127" y="33146"/>
                    <a:pt x="103243" y="33146"/>
                  </a:cubicBezTo>
                  <a:cubicBezTo>
                    <a:pt x="122489" y="33146"/>
                    <a:pt x="135403" y="25328"/>
                    <a:pt x="136923" y="24319"/>
                  </a:cubicBezTo>
                  <a:lnTo>
                    <a:pt x="137176" y="24572"/>
                  </a:lnTo>
                  <a:lnTo>
                    <a:pt x="23476" y="193283"/>
                  </a:lnTo>
                  <a:cubicBezTo>
                    <a:pt x="21197" y="196561"/>
                    <a:pt x="21197" y="197822"/>
                    <a:pt x="21197" y="198327"/>
                  </a:cubicBezTo>
                  <a:cubicBezTo>
                    <a:pt x="21197" y="201101"/>
                    <a:pt x="23729" y="203370"/>
                    <a:pt x="26262" y="203370"/>
                  </a:cubicBezTo>
                  <a:cubicBezTo>
                    <a:pt x="28794" y="203370"/>
                    <a:pt x="29300" y="202362"/>
                    <a:pt x="31326" y="199588"/>
                  </a:cubicBezTo>
                  <a:lnTo>
                    <a:pt x="159460" y="9693"/>
                  </a:lnTo>
                  <a:close/>
                  <a:moveTo>
                    <a:pt x="37657" y="96192"/>
                  </a:moveTo>
                  <a:cubicBezTo>
                    <a:pt x="32592" y="96192"/>
                    <a:pt x="15879" y="92914"/>
                    <a:pt x="15879" y="51051"/>
                  </a:cubicBezTo>
                  <a:cubicBezTo>
                    <a:pt x="15879" y="8936"/>
                    <a:pt x="32339" y="5658"/>
                    <a:pt x="37657" y="5658"/>
                  </a:cubicBezTo>
                  <a:cubicBezTo>
                    <a:pt x="51078" y="5658"/>
                    <a:pt x="63993" y="24319"/>
                    <a:pt x="63993" y="50799"/>
                  </a:cubicBezTo>
                  <a:cubicBezTo>
                    <a:pt x="63993" y="78035"/>
                    <a:pt x="50825" y="96192"/>
                    <a:pt x="37657" y="96192"/>
                  </a:cubicBezTo>
                  <a:close/>
                  <a:moveTo>
                    <a:pt x="149837" y="197822"/>
                  </a:moveTo>
                  <a:cubicBezTo>
                    <a:pt x="144773" y="197822"/>
                    <a:pt x="128060" y="194544"/>
                    <a:pt x="128060" y="152681"/>
                  </a:cubicBezTo>
                  <a:cubicBezTo>
                    <a:pt x="128060" y="110567"/>
                    <a:pt x="144520" y="107288"/>
                    <a:pt x="149837" y="107288"/>
                  </a:cubicBezTo>
                  <a:cubicBezTo>
                    <a:pt x="163259" y="107288"/>
                    <a:pt x="176173" y="125950"/>
                    <a:pt x="176173" y="152429"/>
                  </a:cubicBezTo>
                  <a:cubicBezTo>
                    <a:pt x="176173" y="179665"/>
                    <a:pt x="163005" y="197822"/>
                    <a:pt x="149837" y="197822"/>
                  </a:cubicBezTo>
                  <a:close/>
                  <a:moveTo>
                    <a:pt x="182504" y="152681"/>
                  </a:moveTo>
                  <a:cubicBezTo>
                    <a:pt x="182504" y="123680"/>
                    <a:pt x="167563" y="101740"/>
                    <a:pt x="149584" y="101740"/>
                  </a:cubicBezTo>
                  <a:cubicBezTo>
                    <a:pt x="130339" y="101740"/>
                    <a:pt x="112360" y="122924"/>
                    <a:pt x="112360" y="152429"/>
                  </a:cubicBezTo>
                  <a:cubicBezTo>
                    <a:pt x="112360" y="182944"/>
                    <a:pt x="130592" y="203370"/>
                    <a:pt x="149584" y="203370"/>
                  </a:cubicBezTo>
                  <a:cubicBezTo>
                    <a:pt x="168070" y="203370"/>
                    <a:pt x="182504" y="180926"/>
                    <a:pt x="182504" y="152681"/>
                  </a:cubicBezTo>
                  <a:close/>
                </a:path>
              </a:pathLst>
            </a:custGeom>
            <a:grpFill/>
            <a:ln w="25418" cap="flat">
              <a:noFill/>
              <a:prstDash val="solid"/>
              <a:miter/>
            </a:ln>
          </p:spPr>
          <p:txBody>
            <a:bodyPr rtlCol="0" anchor="ctr"/>
            <a:lstStyle/>
            <a:p>
              <a:endParaRPr lang="en-US"/>
            </a:p>
          </p:txBody>
        </p:sp>
        <p:sp>
          <p:nvSpPr>
            <p:cNvPr id="1752" name="Freeform: Shape 1751">
              <a:extLst>
                <a:ext uri="{FF2B5EF4-FFF2-40B4-BE49-F238E27FC236}">
                  <a16:creationId xmlns:a16="http://schemas.microsoft.com/office/drawing/2014/main" id="{058A4A69-2298-4968-2DD1-2012F67BD180}"/>
                </a:ext>
              </a:extLst>
            </p:cNvPr>
            <p:cNvSpPr/>
            <p:nvPr>
              <p:custDataLst>
                <p:tags r:id="rId164"/>
              </p:custDataLst>
            </p:nvPr>
          </p:nvSpPr>
          <p:spPr>
            <a:xfrm>
              <a:off x="7769531" y="5107236"/>
              <a:ext cx="10129" cy="302621"/>
            </a:xfrm>
            <a:custGeom>
              <a:avLst/>
              <a:gdLst>
                <a:gd name="connsiteX0" fmla="*/ 0 w 10129"/>
                <a:gd name="connsiteY0" fmla="*/ 0 h 302621"/>
                <a:gd name="connsiteX1" fmla="*/ 10129 w 10129"/>
                <a:gd name="connsiteY1" fmla="*/ 0 h 302621"/>
                <a:gd name="connsiteX2" fmla="*/ 10129 w 10129"/>
                <a:gd name="connsiteY2" fmla="*/ 302621 h 302621"/>
                <a:gd name="connsiteX3" fmla="*/ 0 w 10129"/>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29" h="302621">
                  <a:moveTo>
                    <a:pt x="0" y="0"/>
                  </a:moveTo>
                  <a:lnTo>
                    <a:pt x="10129" y="0"/>
                  </a:lnTo>
                  <a:lnTo>
                    <a:pt x="10129" y="302621"/>
                  </a:lnTo>
                  <a:lnTo>
                    <a:pt x="0" y="302621"/>
                  </a:lnTo>
                  <a:close/>
                </a:path>
              </a:pathLst>
            </a:custGeom>
            <a:grpFill/>
            <a:ln w="25418" cap="flat">
              <a:noFill/>
              <a:prstDash val="solid"/>
              <a:miter/>
            </a:ln>
          </p:spPr>
          <p:txBody>
            <a:bodyPr rtlCol="0" anchor="ctr"/>
            <a:lstStyle/>
            <a:p>
              <a:endParaRPr lang="en-US"/>
            </a:p>
          </p:txBody>
        </p:sp>
        <p:sp>
          <p:nvSpPr>
            <p:cNvPr id="1753" name="Freeform: Shape 1752">
              <a:extLst>
                <a:ext uri="{FF2B5EF4-FFF2-40B4-BE49-F238E27FC236}">
                  <a16:creationId xmlns:a16="http://schemas.microsoft.com/office/drawing/2014/main" id="{F375B21A-4864-A6EA-50AB-675C42DBF4A7}"/>
                </a:ext>
              </a:extLst>
            </p:cNvPr>
            <p:cNvSpPr/>
            <p:nvPr>
              <p:custDataLst>
                <p:tags r:id="rId165"/>
              </p:custDataLst>
            </p:nvPr>
          </p:nvSpPr>
          <p:spPr>
            <a:xfrm>
              <a:off x="8317540" y="5151115"/>
              <a:ext cx="105089" cy="173502"/>
            </a:xfrm>
            <a:custGeom>
              <a:avLst/>
              <a:gdLst>
                <a:gd name="connsiteX0" fmla="*/ 63028 w 105089"/>
                <a:gd name="connsiteY0" fmla="*/ 79296 h 173502"/>
                <a:gd name="connsiteX1" fmla="*/ 98480 w 105089"/>
                <a:gd name="connsiteY1" fmla="*/ 34911 h 173502"/>
                <a:gd name="connsiteX2" fmla="*/ 51886 w 105089"/>
                <a:gd name="connsiteY2" fmla="*/ 110 h 173502"/>
                <a:gd name="connsiteX3" fmla="*/ 7064 w 105089"/>
                <a:gd name="connsiteY3" fmla="*/ 34407 h 173502"/>
                <a:gd name="connsiteX4" fmla="*/ 19979 w 105089"/>
                <a:gd name="connsiteY4" fmla="*/ 47520 h 173502"/>
                <a:gd name="connsiteX5" fmla="*/ 32893 w 105089"/>
                <a:gd name="connsiteY5" fmla="*/ 34659 h 173502"/>
                <a:gd name="connsiteX6" fmla="*/ 17193 w 105089"/>
                <a:gd name="connsiteY6" fmla="*/ 22050 h 173502"/>
                <a:gd name="connsiteX7" fmla="*/ 50873 w 105089"/>
                <a:gd name="connsiteY7" fmla="*/ 6414 h 173502"/>
                <a:gd name="connsiteX8" fmla="*/ 75183 w 105089"/>
                <a:gd name="connsiteY8" fmla="*/ 34659 h 173502"/>
                <a:gd name="connsiteX9" fmla="*/ 68092 w 105089"/>
                <a:gd name="connsiteY9" fmla="*/ 63408 h 173502"/>
                <a:gd name="connsiteX10" fmla="*/ 45555 w 105089"/>
                <a:gd name="connsiteY10" fmla="*/ 76522 h 173502"/>
                <a:gd name="connsiteX11" fmla="*/ 35679 w 105089"/>
                <a:gd name="connsiteY11" fmla="*/ 77278 h 173502"/>
                <a:gd name="connsiteX12" fmla="*/ 31880 w 105089"/>
                <a:gd name="connsiteY12" fmla="*/ 80304 h 173502"/>
                <a:gd name="connsiteX13" fmla="*/ 37958 w 105089"/>
                <a:gd name="connsiteY13" fmla="*/ 83078 h 173502"/>
                <a:gd name="connsiteX14" fmla="*/ 49100 w 105089"/>
                <a:gd name="connsiteY14" fmla="*/ 83078 h 173502"/>
                <a:gd name="connsiteX15" fmla="*/ 79234 w 105089"/>
                <a:gd name="connsiteY15" fmla="*/ 124941 h 173502"/>
                <a:gd name="connsiteX16" fmla="*/ 50619 w 105089"/>
                <a:gd name="connsiteY16" fmla="*/ 166552 h 173502"/>
                <a:gd name="connsiteX17" fmla="*/ 11875 w 105089"/>
                <a:gd name="connsiteY17" fmla="*/ 147386 h 173502"/>
                <a:gd name="connsiteX18" fmla="*/ 28589 w 105089"/>
                <a:gd name="connsiteY18" fmla="*/ 133515 h 173502"/>
                <a:gd name="connsiteX19" fmla="*/ 14408 w 105089"/>
                <a:gd name="connsiteY19" fmla="*/ 119393 h 173502"/>
                <a:gd name="connsiteX20" fmla="*/ 227 w 105089"/>
                <a:gd name="connsiteY20" fmla="*/ 134020 h 173502"/>
                <a:gd name="connsiteX21" fmla="*/ 51379 w 105089"/>
                <a:gd name="connsiteY21" fmla="*/ 173613 h 173502"/>
                <a:gd name="connsiteX22" fmla="*/ 105317 w 105089"/>
                <a:gd name="connsiteY22" fmla="*/ 124941 h 173502"/>
                <a:gd name="connsiteX23" fmla="*/ 63028 w 105089"/>
                <a:gd name="connsiteY23" fmla="*/ 79296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089" h="173502">
                  <a:moveTo>
                    <a:pt x="63028" y="79296"/>
                  </a:moveTo>
                  <a:cubicBezTo>
                    <a:pt x="83792" y="72487"/>
                    <a:pt x="98480" y="54834"/>
                    <a:pt x="98480" y="34911"/>
                  </a:cubicBezTo>
                  <a:cubicBezTo>
                    <a:pt x="98480" y="14232"/>
                    <a:pt x="76196" y="110"/>
                    <a:pt x="51886" y="110"/>
                  </a:cubicBezTo>
                  <a:cubicBezTo>
                    <a:pt x="26309" y="110"/>
                    <a:pt x="7064" y="15241"/>
                    <a:pt x="7064" y="34407"/>
                  </a:cubicBezTo>
                  <a:cubicBezTo>
                    <a:pt x="7064" y="42729"/>
                    <a:pt x="12635" y="47520"/>
                    <a:pt x="19979" y="47520"/>
                  </a:cubicBezTo>
                  <a:cubicBezTo>
                    <a:pt x="27829" y="47520"/>
                    <a:pt x="32893" y="41972"/>
                    <a:pt x="32893" y="34659"/>
                  </a:cubicBezTo>
                  <a:cubicBezTo>
                    <a:pt x="32893" y="22050"/>
                    <a:pt x="20992" y="22050"/>
                    <a:pt x="17193" y="22050"/>
                  </a:cubicBezTo>
                  <a:cubicBezTo>
                    <a:pt x="25043" y="9693"/>
                    <a:pt x="41756" y="6414"/>
                    <a:pt x="50873" y="6414"/>
                  </a:cubicBezTo>
                  <a:cubicBezTo>
                    <a:pt x="61255" y="6414"/>
                    <a:pt x="75183" y="11962"/>
                    <a:pt x="75183" y="34659"/>
                  </a:cubicBezTo>
                  <a:cubicBezTo>
                    <a:pt x="75183" y="37685"/>
                    <a:pt x="74676" y="52312"/>
                    <a:pt x="68092" y="63408"/>
                  </a:cubicBezTo>
                  <a:cubicBezTo>
                    <a:pt x="60495" y="75513"/>
                    <a:pt x="51886" y="76269"/>
                    <a:pt x="45555" y="76522"/>
                  </a:cubicBezTo>
                  <a:cubicBezTo>
                    <a:pt x="43529" y="76774"/>
                    <a:pt x="37452" y="77278"/>
                    <a:pt x="35679" y="77278"/>
                  </a:cubicBezTo>
                  <a:cubicBezTo>
                    <a:pt x="33653" y="77530"/>
                    <a:pt x="31880" y="77783"/>
                    <a:pt x="31880" y="80304"/>
                  </a:cubicBezTo>
                  <a:cubicBezTo>
                    <a:pt x="31880" y="83078"/>
                    <a:pt x="33653" y="83078"/>
                    <a:pt x="37958" y="83078"/>
                  </a:cubicBezTo>
                  <a:lnTo>
                    <a:pt x="49100" y="83078"/>
                  </a:lnTo>
                  <a:cubicBezTo>
                    <a:pt x="69865" y="83078"/>
                    <a:pt x="79234" y="100227"/>
                    <a:pt x="79234" y="124941"/>
                  </a:cubicBezTo>
                  <a:cubicBezTo>
                    <a:pt x="79234" y="159238"/>
                    <a:pt x="61761" y="166552"/>
                    <a:pt x="50619" y="166552"/>
                  </a:cubicBezTo>
                  <a:cubicBezTo>
                    <a:pt x="39731" y="166552"/>
                    <a:pt x="20738" y="162264"/>
                    <a:pt x="11875" y="147386"/>
                  </a:cubicBezTo>
                  <a:cubicBezTo>
                    <a:pt x="20738" y="148646"/>
                    <a:pt x="28589" y="143098"/>
                    <a:pt x="28589" y="133515"/>
                  </a:cubicBezTo>
                  <a:cubicBezTo>
                    <a:pt x="28589" y="124437"/>
                    <a:pt x="21751" y="119393"/>
                    <a:pt x="14408" y="119393"/>
                  </a:cubicBezTo>
                  <a:cubicBezTo>
                    <a:pt x="8330" y="119393"/>
                    <a:pt x="227" y="122924"/>
                    <a:pt x="227" y="134020"/>
                  </a:cubicBezTo>
                  <a:cubicBezTo>
                    <a:pt x="227" y="156969"/>
                    <a:pt x="23777" y="173613"/>
                    <a:pt x="51379" y="173613"/>
                  </a:cubicBezTo>
                  <a:cubicBezTo>
                    <a:pt x="82273" y="173613"/>
                    <a:pt x="105317" y="150664"/>
                    <a:pt x="105317" y="124941"/>
                  </a:cubicBezTo>
                  <a:cubicBezTo>
                    <a:pt x="105317" y="104262"/>
                    <a:pt x="89363" y="84592"/>
                    <a:pt x="63028" y="79296"/>
                  </a:cubicBezTo>
                  <a:close/>
                </a:path>
              </a:pathLst>
            </a:custGeom>
            <a:grpFill/>
            <a:ln w="25418" cap="flat">
              <a:noFill/>
              <a:prstDash val="solid"/>
              <a:miter/>
            </a:ln>
          </p:spPr>
          <p:txBody>
            <a:bodyPr rtlCol="0" anchor="ctr"/>
            <a:lstStyle/>
            <a:p>
              <a:endParaRPr lang="en-US"/>
            </a:p>
          </p:txBody>
        </p:sp>
        <p:sp>
          <p:nvSpPr>
            <p:cNvPr id="1754" name="Freeform: Shape 1753">
              <a:extLst>
                <a:ext uri="{FF2B5EF4-FFF2-40B4-BE49-F238E27FC236}">
                  <a16:creationId xmlns:a16="http://schemas.microsoft.com/office/drawing/2014/main" id="{5691C588-6602-355F-5BDB-FFC2C2582C6F}"/>
                </a:ext>
              </a:extLst>
            </p:cNvPr>
            <p:cNvSpPr/>
            <p:nvPr>
              <p:custDataLst>
                <p:tags r:id="rId166"/>
              </p:custDataLst>
            </p:nvPr>
          </p:nvSpPr>
          <p:spPr>
            <a:xfrm>
              <a:off x="8455297" y="5292338"/>
              <a:ext cx="26842" cy="26731"/>
            </a:xfrm>
            <a:custGeom>
              <a:avLst/>
              <a:gdLst>
                <a:gd name="connsiteX0" fmla="*/ 27074 w 26842"/>
                <a:gd name="connsiteY0" fmla="*/ 13476 h 26731"/>
                <a:gd name="connsiteX1" fmla="*/ 13653 w 26842"/>
                <a:gd name="connsiteY1" fmla="*/ 110 h 26731"/>
                <a:gd name="connsiteX2" fmla="*/ 232 w 26842"/>
                <a:gd name="connsiteY2" fmla="*/ 13476 h 26731"/>
                <a:gd name="connsiteX3" fmla="*/ 13653 w 26842"/>
                <a:gd name="connsiteY3" fmla="*/ 26841 h 26731"/>
                <a:gd name="connsiteX4" fmla="*/ 27074 w 26842"/>
                <a:gd name="connsiteY4" fmla="*/ 13476 h 26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42" h="26731">
                  <a:moveTo>
                    <a:pt x="27074" y="13476"/>
                  </a:moveTo>
                  <a:cubicBezTo>
                    <a:pt x="27074" y="6162"/>
                    <a:pt x="20997" y="110"/>
                    <a:pt x="13653" y="110"/>
                  </a:cubicBezTo>
                  <a:cubicBezTo>
                    <a:pt x="6309" y="110"/>
                    <a:pt x="232" y="6162"/>
                    <a:pt x="232" y="13476"/>
                  </a:cubicBezTo>
                  <a:cubicBezTo>
                    <a:pt x="232" y="20789"/>
                    <a:pt x="6309" y="26841"/>
                    <a:pt x="13653" y="26841"/>
                  </a:cubicBezTo>
                  <a:cubicBezTo>
                    <a:pt x="20997" y="26841"/>
                    <a:pt x="27074" y="20789"/>
                    <a:pt x="27074" y="13476"/>
                  </a:cubicBezTo>
                  <a:close/>
                </a:path>
              </a:pathLst>
            </a:custGeom>
            <a:grpFill/>
            <a:ln w="25418" cap="flat">
              <a:noFill/>
              <a:prstDash val="solid"/>
              <a:miter/>
            </a:ln>
          </p:spPr>
          <p:txBody>
            <a:bodyPr rtlCol="0" anchor="ctr"/>
            <a:lstStyle/>
            <a:p>
              <a:endParaRPr lang="en-US"/>
            </a:p>
          </p:txBody>
        </p:sp>
        <p:sp>
          <p:nvSpPr>
            <p:cNvPr id="1755" name="Freeform: Shape 1754">
              <a:extLst>
                <a:ext uri="{FF2B5EF4-FFF2-40B4-BE49-F238E27FC236}">
                  <a16:creationId xmlns:a16="http://schemas.microsoft.com/office/drawing/2014/main" id="{F6FD8846-B22C-D4E8-B5B6-C87EC7093D00}"/>
                </a:ext>
              </a:extLst>
            </p:cNvPr>
            <p:cNvSpPr/>
            <p:nvPr>
              <p:custDataLst>
                <p:tags r:id="rId167"/>
              </p:custDataLst>
            </p:nvPr>
          </p:nvSpPr>
          <p:spPr>
            <a:xfrm>
              <a:off x="8518042" y="5148593"/>
              <a:ext cx="108635" cy="176024"/>
            </a:xfrm>
            <a:custGeom>
              <a:avLst/>
              <a:gdLst>
                <a:gd name="connsiteX0" fmla="*/ 106591 w 108635"/>
                <a:gd name="connsiteY0" fmla="*/ 17006 h 176024"/>
                <a:gd name="connsiteX1" fmla="*/ 108870 w 108635"/>
                <a:gd name="connsiteY1" fmla="*/ 8180 h 176024"/>
                <a:gd name="connsiteX2" fmla="*/ 47335 w 108635"/>
                <a:gd name="connsiteY2" fmla="*/ 8180 h 176024"/>
                <a:gd name="connsiteX3" fmla="*/ 14922 w 108635"/>
                <a:gd name="connsiteY3" fmla="*/ 110 h 176024"/>
                <a:gd name="connsiteX4" fmla="*/ 8591 w 108635"/>
                <a:gd name="connsiteY4" fmla="*/ 110 h 176024"/>
                <a:gd name="connsiteX5" fmla="*/ 235 w 108635"/>
                <a:gd name="connsiteY5" fmla="*/ 52060 h 176024"/>
                <a:gd name="connsiteX6" fmla="*/ 6565 w 108635"/>
                <a:gd name="connsiteY6" fmla="*/ 52060 h 176024"/>
                <a:gd name="connsiteX7" fmla="*/ 12896 w 108635"/>
                <a:gd name="connsiteY7" fmla="*/ 29111 h 176024"/>
                <a:gd name="connsiteX8" fmla="*/ 37712 w 108635"/>
                <a:gd name="connsiteY8" fmla="*/ 27598 h 176024"/>
                <a:gd name="connsiteX9" fmla="*/ 90131 w 108635"/>
                <a:gd name="connsiteY9" fmla="*/ 27598 h 176024"/>
                <a:gd name="connsiteX10" fmla="*/ 61769 w 108635"/>
                <a:gd name="connsiteY10" fmla="*/ 67443 h 176024"/>
                <a:gd name="connsiteX11" fmla="*/ 30622 w 108635"/>
                <a:gd name="connsiteY11" fmla="*/ 162264 h 176024"/>
                <a:gd name="connsiteX12" fmla="*/ 42271 w 108635"/>
                <a:gd name="connsiteY12" fmla="*/ 176135 h 176024"/>
                <a:gd name="connsiteX13" fmla="*/ 53919 w 108635"/>
                <a:gd name="connsiteY13" fmla="*/ 162264 h 176024"/>
                <a:gd name="connsiteX14" fmla="*/ 53919 w 108635"/>
                <a:gd name="connsiteY14" fmla="*/ 149403 h 176024"/>
                <a:gd name="connsiteX15" fmla="*/ 56705 w 108635"/>
                <a:gd name="connsiteY15" fmla="*/ 108045 h 176024"/>
                <a:gd name="connsiteX16" fmla="*/ 72405 w 108635"/>
                <a:gd name="connsiteY16" fmla="*/ 64921 h 176024"/>
                <a:gd name="connsiteX17" fmla="*/ 106591 w 108635"/>
                <a:gd name="connsiteY17" fmla="*/ 17006 h 17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635" h="176024">
                  <a:moveTo>
                    <a:pt x="106591" y="17006"/>
                  </a:moveTo>
                  <a:cubicBezTo>
                    <a:pt x="108870" y="13980"/>
                    <a:pt x="108870" y="13476"/>
                    <a:pt x="108870" y="8180"/>
                  </a:cubicBezTo>
                  <a:lnTo>
                    <a:pt x="47335" y="8180"/>
                  </a:lnTo>
                  <a:cubicBezTo>
                    <a:pt x="16441" y="8180"/>
                    <a:pt x="15935" y="4901"/>
                    <a:pt x="14922" y="110"/>
                  </a:cubicBezTo>
                  <a:lnTo>
                    <a:pt x="8591" y="110"/>
                  </a:lnTo>
                  <a:lnTo>
                    <a:pt x="235" y="52060"/>
                  </a:lnTo>
                  <a:lnTo>
                    <a:pt x="6565" y="52060"/>
                  </a:lnTo>
                  <a:cubicBezTo>
                    <a:pt x="7325" y="48025"/>
                    <a:pt x="9604" y="32137"/>
                    <a:pt x="12896" y="29111"/>
                  </a:cubicBezTo>
                  <a:cubicBezTo>
                    <a:pt x="14669" y="27598"/>
                    <a:pt x="34421" y="27598"/>
                    <a:pt x="37712" y="27598"/>
                  </a:cubicBezTo>
                  <a:lnTo>
                    <a:pt x="90131" y="27598"/>
                  </a:lnTo>
                  <a:cubicBezTo>
                    <a:pt x="87345" y="31633"/>
                    <a:pt x="67340" y="59121"/>
                    <a:pt x="61769" y="67443"/>
                  </a:cubicBezTo>
                  <a:cubicBezTo>
                    <a:pt x="38979" y="101488"/>
                    <a:pt x="30622" y="136542"/>
                    <a:pt x="30622" y="162264"/>
                  </a:cubicBezTo>
                  <a:cubicBezTo>
                    <a:pt x="30622" y="164786"/>
                    <a:pt x="30622" y="176135"/>
                    <a:pt x="42271" y="176135"/>
                  </a:cubicBezTo>
                  <a:cubicBezTo>
                    <a:pt x="53919" y="176135"/>
                    <a:pt x="53919" y="164786"/>
                    <a:pt x="53919" y="162264"/>
                  </a:cubicBezTo>
                  <a:lnTo>
                    <a:pt x="53919" y="149403"/>
                  </a:lnTo>
                  <a:cubicBezTo>
                    <a:pt x="53919" y="135533"/>
                    <a:pt x="54679" y="121663"/>
                    <a:pt x="56705" y="108045"/>
                  </a:cubicBezTo>
                  <a:cubicBezTo>
                    <a:pt x="57718" y="102245"/>
                    <a:pt x="61263" y="80557"/>
                    <a:pt x="72405" y="64921"/>
                  </a:cubicBezTo>
                  <a:lnTo>
                    <a:pt x="106591" y="17006"/>
                  </a:lnTo>
                  <a:close/>
                </a:path>
              </a:pathLst>
            </a:custGeom>
            <a:grpFill/>
            <a:ln w="25418" cap="flat">
              <a:noFill/>
              <a:prstDash val="solid"/>
              <a:miter/>
            </a:ln>
          </p:spPr>
          <p:txBody>
            <a:bodyPr rtlCol="0" anchor="ctr"/>
            <a:lstStyle/>
            <a:p>
              <a:endParaRPr lang="en-US"/>
            </a:p>
          </p:txBody>
        </p:sp>
        <p:sp>
          <p:nvSpPr>
            <p:cNvPr id="1756" name="Freeform: Shape 1755">
              <a:extLst>
                <a:ext uri="{FF2B5EF4-FFF2-40B4-BE49-F238E27FC236}">
                  <a16:creationId xmlns:a16="http://schemas.microsoft.com/office/drawing/2014/main" id="{753FF6EB-1922-0FB2-816F-C5C2A7B109BF}"/>
                </a:ext>
              </a:extLst>
            </p:cNvPr>
            <p:cNvSpPr/>
            <p:nvPr>
              <p:custDataLst>
                <p:tags r:id="rId168"/>
              </p:custDataLst>
            </p:nvPr>
          </p:nvSpPr>
          <p:spPr>
            <a:xfrm>
              <a:off x="8641111" y="5151115"/>
              <a:ext cx="105089" cy="173502"/>
            </a:xfrm>
            <a:custGeom>
              <a:avLst/>
              <a:gdLst>
                <a:gd name="connsiteX0" fmla="*/ 82539 w 105089"/>
                <a:gd name="connsiteY0" fmla="*/ 87870 h 173502"/>
                <a:gd name="connsiteX1" fmla="*/ 82539 w 105089"/>
                <a:gd name="connsiteY1" fmla="*/ 95940 h 173502"/>
                <a:gd name="connsiteX2" fmla="*/ 41516 w 105089"/>
                <a:gd name="connsiteY2" fmla="*/ 166552 h 173502"/>
                <a:gd name="connsiteX3" fmla="*/ 16699 w 105089"/>
                <a:gd name="connsiteY3" fmla="*/ 157473 h 173502"/>
                <a:gd name="connsiteX4" fmla="*/ 29867 w 105089"/>
                <a:gd name="connsiteY4" fmla="*/ 145872 h 173502"/>
                <a:gd name="connsiteX5" fmla="*/ 18219 w 105089"/>
                <a:gd name="connsiteY5" fmla="*/ 134272 h 173502"/>
                <a:gd name="connsiteX6" fmla="*/ 6570 w 105089"/>
                <a:gd name="connsiteY6" fmla="*/ 146377 h 173502"/>
                <a:gd name="connsiteX7" fmla="*/ 41769 w 105089"/>
                <a:gd name="connsiteY7" fmla="*/ 173613 h 173502"/>
                <a:gd name="connsiteX8" fmla="*/ 105330 w 105089"/>
                <a:gd name="connsiteY8" fmla="*/ 85096 h 173502"/>
                <a:gd name="connsiteX9" fmla="*/ 53671 w 105089"/>
                <a:gd name="connsiteY9" fmla="*/ 110 h 173502"/>
                <a:gd name="connsiteX10" fmla="*/ 16446 w 105089"/>
                <a:gd name="connsiteY10" fmla="*/ 15997 h 173502"/>
                <a:gd name="connsiteX11" fmla="*/ 240 w 105089"/>
                <a:gd name="connsiteY11" fmla="*/ 56851 h 173502"/>
                <a:gd name="connsiteX12" fmla="*/ 50885 w 105089"/>
                <a:gd name="connsiteY12" fmla="*/ 113088 h 173502"/>
                <a:gd name="connsiteX13" fmla="*/ 82539 w 105089"/>
                <a:gd name="connsiteY13" fmla="*/ 87870 h 173502"/>
                <a:gd name="connsiteX14" fmla="*/ 51139 w 105089"/>
                <a:gd name="connsiteY14" fmla="*/ 107288 h 173502"/>
                <a:gd name="connsiteX15" fmla="*/ 27588 w 105089"/>
                <a:gd name="connsiteY15" fmla="*/ 91401 h 173502"/>
                <a:gd name="connsiteX16" fmla="*/ 23030 w 105089"/>
                <a:gd name="connsiteY16" fmla="*/ 57103 h 173502"/>
                <a:gd name="connsiteX17" fmla="*/ 28348 w 105089"/>
                <a:gd name="connsiteY17" fmla="*/ 22302 h 173502"/>
                <a:gd name="connsiteX18" fmla="*/ 53671 w 105089"/>
                <a:gd name="connsiteY18" fmla="*/ 6414 h 173502"/>
                <a:gd name="connsiteX19" fmla="*/ 77981 w 105089"/>
                <a:gd name="connsiteY19" fmla="*/ 26337 h 173502"/>
                <a:gd name="connsiteX20" fmla="*/ 82033 w 105089"/>
                <a:gd name="connsiteY20" fmla="*/ 61895 h 173502"/>
                <a:gd name="connsiteX21" fmla="*/ 51139 w 105089"/>
                <a:gd name="connsiteY21" fmla="*/ 107288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5089" h="173502">
                  <a:moveTo>
                    <a:pt x="82539" y="87870"/>
                  </a:moveTo>
                  <a:lnTo>
                    <a:pt x="82539" y="95940"/>
                  </a:lnTo>
                  <a:cubicBezTo>
                    <a:pt x="82539" y="154951"/>
                    <a:pt x="56203" y="166552"/>
                    <a:pt x="41516" y="166552"/>
                  </a:cubicBezTo>
                  <a:cubicBezTo>
                    <a:pt x="37211" y="166552"/>
                    <a:pt x="23537" y="166047"/>
                    <a:pt x="16699" y="157473"/>
                  </a:cubicBezTo>
                  <a:cubicBezTo>
                    <a:pt x="27842" y="157473"/>
                    <a:pt x="29867" y="150160"/>
                    <a:pt x="29867" y="145872"/>
                  </a:cubicBezTo>
                  <a:cubicBezTo>
                    <a:pt x="29867" y="138055"/>
                    <a:pt x="23790" y="134272"/>
                    <a:pt x="18219" y="134272"/>
                  </a:cubicBezTo>
                  <a:cubicBezTo>
                    <a:pt x="14167" y="134272"/>
                    <a:pt x="6570" y="136542"/>
                    <a:pt x="6570" y="146377"/>
                  </a:cubicBezTo>
                  <a:cubicBezTo>
                    <a:pt x="6570" y="163273"/>
                    <a:pt x="20245" y="173613"/>
                    <a:pt x="41769" y="173613"/>
                  </a:cubicBezTo>
                  <a:cubicBezTo>
                    <a:pt x="74436" y="173613"/>
                    <a:pt x="105330" y="139316"/>
                    <a:pt x="105330" y="85096"/>
                  </a:cubicBezTo>
                  <a:cubicBezTo>
                    <a:pt x="105330" y="17258"/>
                    <a:pt x="76208" y="110"/>
                    <a:pt x="53671" y="110"/>
                  </a:cubicBezTo>
                  <a:cubicBezTo>
                    <a:pt x="39743" y="110"/>
                    <a:pt x="27335" y="4649"/>
                    <a:pt x="16446" y="15997"/>
                  </a:cubicBezTo>
                  <a:cubicBezTo>
                    <a:pt x="6064" y="27346"/>
                    <a:pt x="240" y="37937"/>
                    <a:pt x="240" y="56851"/>
                  </a:cubicBezTo>
                  <a:cubicBezTo>
                    <a:pt x="240" y="88374"/>
                    <a:pt x="22524" y="113088"/>
                    <a:pt x="50885" y="113088"/>
                  </a:cubicBezTo>
                  <a:cubicBezTo>
                    <a:pt x="66332" y="113088"/>
                    <a:pt x="76715" y="102497"/>
                    <a:pt x="82539" y="87870"/>
                  </a:cubicBezTo>
                  <a:close/>
                  <a:moveTo>
                    <a:pt x="51139" y="107288"/>
                  </a:moveTo>
                  <a:cubicBezTo>
                    <a:pt x="47087" y="107288"/>
                    <a:pt x="35438" y="107288"/>
                    <a:pt x="27588" y="91401"/>
                  </a:cubicBezTo>
                  <a:cubicBezTo>
                    <a:pt x="23030" y="82070"/>
                    <a:pt x="23030" y="69461"/>
                    <a:pt x="23030" y="57103"/>
                  </a:cubicBezTo>
                  <a:cubicBezTo>
                    <a:pt x="23030" y="43486"/>
                    <a:pt x="23030" y="31633"/>
                    <a:pt x="28348" y="22302"/>
                  </a:cubicBezTo>
                  <a:cubicBezTo>
                    <a:pt x="35185" y="9693"/>
                    <a:pt x="44808" y="6414"/>
                    <a:pt x="53671" y="6414"/>
                  </a:cubicBezTo>
                  <a:cubicBezTo>
                    <a:pt x="65319" y="6414"/>
                    <a:pt x="73676" y="14989"/>
                    <a:pt x="77981" y="26337"/>
                  </a:cubicBezTo>
                  <a:cubicBezTo>
                    <a:pt x="81020" y="34407"/>
                    <a:pt x="82033" y="50294"/>
                    <a:pt x="82033" y="61895"/>
                  </a:cubicBezTo>
                  <a:cubicBezTo>
                    <a:pt x="82033" y="82826"/>
                    <a:pt x="73423" y="107288"/>
                    <a:pt x="51139" y="107288"/>
                  </a:cubicBezTo>
                  <a:close/>
                </a:path>
              </a:pathLst>
            </a:custGeom>
            <a:grpFill/>
            <a:ln w="25418" cap="flat">
              <a:noFill/>
              <a:prstDash val="solid"/>
              <a:miter/>
            </a:ln>
          </p:spPr>
          <p:txBody>
            <a:bodyPr rtlCol="0" anchor="ctr"/>
            <a:lstStyle/>
            <a:p>
              <a:endParaRPr lang="en-US"/>
            </a:p>
          </p:txBody>
        </p:sp>
        <p:sp>
          <p:nvSpPr>
            <p:cNvPr id="1757" name="Freeform: Shape 1756">
              <a:extLst>
                <a:ext uri="{FF2B5EF4-FFF2-40B4-BE49-F238E27FC236}">
                  <a16:creationId xmlns:a16="http://schemas.microsoft.com/office/drawing/2014/main" id="{394CC08F-55D1-1268-CCE2-E3B364D104A4}"/>
                </a:ext>
              </a:extLst>
            </p:cNvPr>
            <p:cNvSpPr/>
            <p:nvPr>
              <p:custDataLst>
                <p:tags r:id="rId169"/>
              </p:custDataLst>
            </p:nvPr>
          </p:nvSpPr>
          <p:spPr>
            <a:xfrm>
              <a:off x="8855681" y="5129932"/>
              <a:ext cx="182324" cy="203260"/>
            </a:xfrm>
            <a:custGeom>
              <a:avLst/>
              <a:gdLst>
                <a:gd name="connsiteX0" fmla="*/ 159529 w 182324"/>
                <a:gd name="connsiteY0" fmla="*/ 9693 h 203260"/>
                <a:gd name="connsiteX1" fmla="*/ 161555 w 182324"/>
                <a:gd name="connsiteY1" fmla="*/ 5153 h 203260"/>
                <a:gd name="connsiteX2" fmla="*/ 156490 w 182324"/>
                <a:gd name="connsiteY2" fmla="*/ 110 h 203260"/>
                <a:gd name="connsiteX3" fmla="*/ 151172 w 182324"/>
                <a:gd name="connsiteY3" fmla="*/ 3640 h 203260"/>
                <a:gd name="connsiteX4" fmla="*/ 103059 w 182324"/>
                <a:gd name="connsiteY4" fmla="*/ 27598 h 203260"/>
                <a:gd name="connsiteX5" fmla="*/ 55705 w 182324"/>
                <a:gd name="connsiteY5" fmla="*/ 8180 h 203260"/>
                <a:gd name="connsiteX6" fmla="*/ 37473 w 182324"/>
                <a:gd name="connsiteY6" fmla="*/ 110 h 203260"/>
                <a:gd name="connsiteX7" fmla="*/ 248 w 182324"/>
                <a:gd name="connsiteY7" fmla="*/ 50799 h 203260"/>
                <a:gd name="connsiteX8" fmla="*/ 37473 w 182324"/>
                <a:gd name="connsiteY8" fmla="*/ 101740 h 203260"/>
                <a:gd name="connsiteX9" fmla="*/ 70392 w 182324"/>
                <a:gd name="connsiteY9" fmla="*/ 51051 h 203260"/>
                <a:gd name="connsiteX10" fmla="*/ 65074 w 182324"/>
                <a:gd name="connsiteY10" fmla="*/ 22554 h 203260"/>
                <a:gd name="connsiteX11" fmla="*/ 103312 w 182324"/>
                <a:gd name="connsiteY11" fmla="*/ 33146 h 203260"/>
                <a:gd name="connsiteX12" fmla="*/ 136991 w 182324"/>
                <a:gd name="connsiteY12" fmla="*/ 24319 h 203260"/>
                <a:gd name="connsiteX13" fmla="*/ 137245 w 182324"/>
                <a:gd name="connsiteY13" fmla="*/ 24572 h 203260"/>
                <a:gd name="connsiteX14" fmla="*/ 23545 w 182324"/>
                <a:gd name="connsiteY14" fmla="*/ 193283 h 203260"/>
                <a:gd name="connsiteX15" fmla="*/ 21266 w 182324"/>
                <a:gd name="connsiteY15" fmla="*/ 198327 h 203260"/>
                <a:gd name="connsiteX16" fmla="*/ 26330 w 182324"/>
                <a:gd name="connsiteY16" fmla="*/ 203370 h 203260"/>
                <a:gd name="connsiteX17" fmla="*/ 31395 w 182324"/>
                <a:gd name="connsiteY17" fmla="*/ 199588 h 203260"/>
                <a:gd name="connsiteX18" fmla="*/ 159529 w 182324"/>
                <a:gd name="connsiteY18" fmla="*/ 9693 h 203260"/>
                <a:gd name="connsiteX19" fmla="*/ 37726 w 182324"/>
                <a:gd name="connsiteY19" fmla="*/ 96192 h 203260"/>
                <a:gd name="connsiteX20" fmla="*/ 15948 w 182324"/>
                <a:gd name="connsiteY20" fmla="*/ 51051 h 203260"/>
                <a:gd name="connsiteX21" fmla="*/ 37726 w 182324"/>
                <a:gd name="connsiteY21" fmla="*/ 5658 h 203260"/>
                <a:gd name="connsiteX22" fmla="*/ 64062 w 182324"/>
                <a:gd name="connsiteY22" fmla="*/ 50799 h 203260"/>
                <a:gd name="connsiteX23" fmla="*/ 37726 w 182324"/>
                <a:gd name="connsiteY23" fmla="*/ 96192 h 203260"/>
                <a:gd name="connsiteX24" fmla="*/ 149906 w 182324"/>
                <a:gd name="connsiteY24" fmla="*/ 197822 h 203260"/>
                <a:gd name="connsiteX25" fmla="*/ 128128 w 182324"/>
                <a:gd name="connsiteY25" fmla="*/ 152681 h 203260"/>
                <a:gd name="connsiteX26" fmla="*/ 149906 w 182324"/>
                <a:gd name="connsiteY26" fmla="*/ 107288 h 203260"/>
                <a:gd name="connsiteX27" fmla="*/ 176242 w 182324"/>
                <a:gd name="connsiteY27" fmla="*/ 152429 h 203260"/>
                <a:gd name="connsiteX28" fmla="*/ 149906 w 182324"/>
                <a:gd name="connsiteY28" fmla="*/ 197822 h 203260"/>
                <a:gd name="connsiteX29" fmla="*/ 182573 w 182324"/>
                <a:gd name="connsiteY29" fmla="*/ 152681 h 203260"/>
                <a:gd name="connsiteX30" fmla="*/ 149653 w 182324"/>
                <a:gd name="connsiteY30" fmla="*/ 101740 h 203260"/>
                <a:gd name="connsiteX31" fmla="*/ 112428 w 182324"/>
                <a:gd name="connsiteY31" fmla="*/ 152429 h 203260"/>
                <a:gd name="connsiteX32" fmla="*/ 149653 w 182324"/>
                <a:gd name="connsiteY32" fmla="*/ 203370 h 203260"/>
                <a:gd name="connsiteX33" fmla="*/ 182573 w 182324"/>
                <a:gd name="connsiteY33" fmla="*/ 152681 h 2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2324" h="203260">
                  <a:moveTo>
                    <a:pt x="159529" y="9693"/>
                  </a:moveTo>
                  <a:cubicBezTo>
                    <a:pt x="161048" y="7423"/>
                    <a:pt x="161555" y="6667"/>
                    <a:pt x="161555" y="5153"/>
                  </a:cubicBezTo>
                  <a:cubicBezTo>
                    <a:pt x="161555" y="2379"/>
                    <a:pt x="159276" y="110"/>
                    <a:pt x="156490" y="110"/>
                  </a:cubicBezTo>
                  <a:cubicBezTo>
                    <a:pt x="153958" y="110"/>
                    <a:pt x="152692" y="1875"/>
                    <a:pt x="151172" y="3640"/>
                  </a:cubicBezTo>
                  <a:cubicBezTo>
                    <a:pt x="138511" y="20789"/>
                    <a:pt x="121544" y="27598"/>
                    <a:pt x="103059" y="27598"/>
                  </a:cubicBezTo>
                  <a:cubicBezTo>
                    <a:pt x="85333" y="27598"/>
                    <a:pt x="69633" y="21293"/>
                    <a:pt x="55705" y="8180"/>
                  </a:cubicBezTo>
                  <a:cubicBezTo>
                    <a:pt x="50894" y="3893"/>
                    <a:pt x="45576" y="110"/>
                    <a:pt x="37473" y="110"/>
                  </a:cubicBezTo>
                  <a:cubicBezTo>
                    <a:pt x="18227" y="110"/>
                    <a:pt x="248" y="21293"/>
                    <a:pt x="248" y="50799"/>
                  </a:cubicBezTo>
                  <a:cubicBezTo>
                    <a:pt x="248" y="81313"/>
                    <a:pt x="18480" y="101740"/>
                    <a:pt x="37473" y="101740"/>
                  </a:cubicBezTo>
                  <a:cubicBezTo>
                    <a:pt x="55958" y="101740"/>
                    <a:pt x="70392" y="79296"/>
                    <a:pt x="70392" y="51051"/>
                  </a:cubicBezTo>
                  <a:cubicBezTo>
                    <a:pt x="70392" y="47520"/>
                    <a:pt x="70392" y="35668"/>
                    <a:pt x="65074" y="22554"/>
                  </a:cubicBezTo>
                  <a:cubicBezTo>
                    <a:pt x="81534" y="31885"/>
                    <a:pt x="94196" y="33146"/>
                    <a:pt x="103312" y="33146"/>
                  </a:cubicBezTo>
                  <a:cubicBezTo>
                    <a:pt x="122557" y="33146"/>
                    <a:pt x="135472" y="25328"/>
                    <a:pt x="136991" y="24319"/>
                  </a:cubicBezTo>
                  <a:lnTo>
                    <a:pt x="137245" y="24572"/>
                  </a:lnTo>
                  <a:lnTo>
                    <a:pt x="23545" y="193283"/>
                  </a:lnTo>
                  <a:cubicBezTo>
                    <a:pt x="21266" y="196561"/>
                    <a:pt x="21266" y="197822"/>
                    <a:pt x="21266" y="198327"/>
                  </a:cubicBezTo>
                  <a:cubicBezTo>
                    <a:pt x="21266" y="201101"/>
                    <a:pt x="23798" y="203370"/>
                    <a:pt x="26330" y="203370"/>
                  </a:cubicBezTo>
                  <a:cubicBezTo>
                    <a:pt x="28863" y="203370"/>
                    <a:pt x="29369" y="202362"/>
                    <a:pt x="31395" y="199588"/>
                  </a:cubicBezTo>
                  <a:lnTo>
                    <a:pt x="159529" y="9693"/>
                  </a:lnTo>
                  <a:close/>
                  <a:moveTo>
                    <a:pt x="37726" y="96192"/>
                  </a:moveTo>
                  <a:cubicBezTo>
                    <a:pt x="32661" y="96192"/>
                    <a:pt x="15948" y="92914"/>
                    <a:pt x="15948" y="51051"/>
                  </a:cubicBezTo>
                  <a:cubicBezTo>
                    <a:pt x="15948" y="8936"/>
                    <a:pt x="32408" y="5658"/>
                    <a:pt x="37726" y="5658"/>
                  </a:cubicBezTo>
                  <a:cubicBezTo>
                    <a:pt x="51147" y="5658"/>
                    <a:pt x="64062" y="24319"/>
                    <a:pt x="64062" y="50799"/>
                  </a:cubicBezTo>
                  <a:cubicBezTo>
                    <a:pt x="64062" y="78035"/>
                    <a:pt x="50894" y="96192"/>
                    <a:pt x="37726" y="96192"/>
                  </a:cubicBezTo>
                  <a:close/>
                  <a:moveTo>
                    <a:pt x="149906" y="197822"/>
                  </a:moveTo>
                  <a:cubicBezTo>
                    <a:pt x="144842" y="197822"/>
                    <a:pt x="128128" y="194544"/>
                    <a:pt x="128128" y="152681"/>
                  </a:cubicBezTo>
                  <a:cubicBezTo>
                    <a:pt x="128128" y="110567"/>
                    <a:pt x="144588" y="107288"/>
                    <a:pt x="149906" y="107288"/>
                  </a:cubicBezTo>
                  <a:cubicBezTo>
                    <a:pt x="163327" y="107288"/>
                    <a:pt x="176242" y="125950"/>
                    <a:pt x="176242" y="152429"/>
                  </a:cubicBezTo>
                  <a:cubicBezTo>
                    <a:pt x="176242" y="179665"/>
                    <a:pt x="163074" y="197822"/>
                    <a:pt x="149906" y="197822"/>
                  </a:cubicBezTo>
                  <a:close/>
                  <a:moveTo>
                    <a:pt x="182573" y="152681"/>
                  </a:moveTo>
                  <a:cubicBezTo>
                    <a:pt x="182573" y="123680"/>
                    <a:pt x="167632" y="101740"/>
                    <a:pt x="149653" y="101740"/>
                  </a:cubicBezTo>
                  <a:cubicBezTo>
                    <a:pt x="130408" y="101740"/>
                    <a:pt x="112428" y="122924"/>
                    <a:pt x="112428" y="152429"/>
                  </a:cubicBezTo>
                  <a:cubicBezTo>
                    <a:pt x="112428" y="182944"/>
                    <a:pt x="130661" y="203370"/>
                    <a:pt x="149653" y="203370"/>
                  </a:cubicBezTo>
                  <a:cubicBezTo>
                    <a:pt x="168139" y="203370"/>
                    <a:pt x="182573" y="180926"/>
                    <a:pt x="182573" y="152681"/>
                  </a:cubicBezTo>
                  <a:close/>
                </a:path>
              </a:pathLst>
            </a:custGeom>
            <a:grpFill/>
            <a:ln w="25418" cap="flat">
              <a:noFill/>
              <a:prstDash val="solid"/>
              <a:miter/>
            </a:ln>
          </p:spPr>
          <p:txBody>
            <a:bodyPr rtlCol="0" anchor="ctr"/>
            <a:lstStyle/>
            <a:p>
              <a:endParaRPr lang="en-US"/>
            </a:p>
          </p:txBody>
        </p:sp>
        <p:sp>
          <p:nvSpPr>
            <p:cNvPr id="1758" name="Freeform: Shape 1757">
              <a:extLst>
                <a:ext uri="{FF2B5EF4-FFF2-40B4-BE49-F238E27FC236}">
                  <a16:creationId xmlns:a16="http://schemas.microsoft.com/office/drawing/2014/main" id="{5E4BD5AF-5BD2-C45C-487F-BCA11F2E1538}"/>
                </a:ext>
              </a:extLst>
            </p:cNvPr>
            <p:cNvSpPr/>
            <p:nvPr>
              <p:custDataLst>
                <p:tags r:id="rId170"/>
              </p:custDataLst>
            </p:nvPr>
          </p:nvSpPr>
          <p:spPr>
            <a:xfrm>
              <a:off x="9579768" y="5107236"/>
              <a:ext cx="10129" cy="302621"/>
            </a:xfrm>
            <a:custGeom>
              <a:avLst/>
              <a:gdLst>
                <a:gd name="connsiteX0" fmla="*/ 0 w 10129"/>
                <a:gd name="connsiteY0" fmla="*/ 0 h 302621"/>
                <a:gd name="connsiteX1" fmla="*/ 10129 w 10129"/>
                <a:gd name="connsiteY1" fmla="*/ 0 h 302621"/>
                <a:gd name="connsiteX2" fmla="*/ 10129 w 10129"/>
                <a:gd name="connsiteY2" fmla="*/ 302621 h 302621"/>
                <a:gd name="connsiteX3" fmla="*/ 0 w 10129"/>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29" h="302621">
                  <a:moveTo>
                    <a:pt x="0" y="0"/>
                  </a:moveTo>
                  <a:lnTo>
                    <a:pt x="10129" y="0"/>
                  </a:lnTo>
                  <a:lnTo>
                    <a:pt x="10129" y="302621"/>
                  </a:lnTo>
                  <a:lnTo>
                    <a:pt x="0" y="302621"/>
                  </a:lnTo>
                  <a:close/>
                </a:path>
              </a:pathLst>
            </a:custGeom>
            <a:grpFill/>
            <a:ln w="25418" cap="flat">
              <a:noFill/>
              <a:prstDash val="solid"/>
              <a:miter/>
            </a:ln>
          </p:spPr>
          <p:txBody>
            <a:bodyPr rtlCol="0" anchor="ctr"/>
            <a:lstStyle/>
            <a:p>
              <a:endParaRPr lang="en-US"/>
            </a:p>
          </p:txBody>
        </p:sp>
        <p:sp>
          <p:nvSpPr>
            <p:cNvPr id="1759" name="Freeform: Shape 1758">
              <a:extLst>
                <a:ext uri="{FF2B5EF4-FFF2-40B4-BE49-F238E27FC236}">
                  <a16:creationId xmlns:a16="http://schemas.microsoft.com/office/drawing/2014/main" id="{C69F034F-A8EE-FB7A-0657-E8A24F674867}"/>
                </a:ext>
              </a:extLst>
            </p:cNvPr>
            <p:cNvSpPr/>
            <p:nvPr>
              <p:custDataLst>
                <p:tags r:id="rId171"/>
              </p:custDataLst>
            </p:nvPr>
          </p:nvSpPr>
          <p:spPr>
            <a:xfrm>
              <a:off x="10127777" y="5151115"/>
              <a:ext cx="105089" cy="173502"/>
            </a:xfrm>
            <a:custGeom>
              <a:avLst/>
              <a:gdLst>
                <a:gd name="connsiteX0" fmla="*/ 63099 w 105089"/>
                <a:gd name="connsiteY0" fmla="*/ 79296 h 173502"/>
                <a:gd name="connsiteX1" fmla="*/ 98551 w 105089"/>
                <a:gd name="connsiteY1" fmla="*/ 34911 h 173502"/>
                <a:gd name="connsiteX2" fmla="*/ 51957 w 105089"/>
                <a:gd name="connsiteY2" fmla="*/ 110 h 173502"/>
                <a:gd name="connsiteX3" fmla="*/ 7135 w 105089"/>
                <a:gd name="connsiteY3" fmla="*/ 34407 h 173502"/>
                <a:gd name="connsiteX4" fmla="*/ 20050 w 105089"/>
                <a:gd name="connsiteY4" fmla="*/ 47520 h 173502"/>
                <a:gd name="connsiteX5" fmla="*/ 32965 w 105089"/>
                <a:gd name="connsiteY5" fmla="*/ 34659 h 173502"/>
                <a:gd name="connsiteX6" fmla="*/ 17264 w 105089"/>
                <a:gd name="connsiteY6" fmla="*/ 22050 h 173502"/>
                <a:gd name="connsiteX7" fmla="*/ 50944 w 105089"/>
                <a:gd name="connsiteY7" fmla="*/ 6414 h 173502"/>
                <a:gd name="connsiteX8" fmla="*/ 75254 w 105089"/>
                <a:gd name="connsiteY8" fmla="*/ 34659 h 173502"/>
                <a:gd name="connsiteX9" fmla="*/ 68163 w 105089"/>
                <a:gd name="connsiteY9" fmla="*/ 63408 h 173502"/>
                <a:gd name="connsiteX10" fmla="*/ 45626 w 105089"/>
                <a:gd name="connsiteY10" fmla="*/ 76522 h 173502"/>
                <a:gd name="connsiteX11" fmla="*/ 35750 w 105089"/>
                <a:gd name="connsiteY11" fmla="*/ 77278 h 173502"/>
                <a:gd name="connsiteX12" fmla="*/ 31952 w 105089"/>
                <a:gd name="connsiteY12" fmla="*/ 80304 h 173502"/>
                <a:gd name="connsiteX13" fmla="*/ 38029 w 105089"/>
                <a:gd name="connsiteY13" fmla="*/ 83078 h 173502"/>
                <a:gd name="connsiteX14" fmla="*/ 49171 w 105089"/>
                <a:gd name="connsiteY14" fmla="*/ 83078 h 173502"/>
                <a:gd name="connsiteX15" fmla="*/ 79305 w 105089"/>
                <a:gd name="connsiteY15" fmla="*/ 124941 h 173502"/>
                <a:gd name="connsiteX16" fmla="*/ 50691 w 105089"/>
                <a:gd name="connsiteY16" fmla="*/ 166552 h 173502"/>
                <a:gd name="connsiteX17" fmla="*/ 11947 w 105089"/>
                <a:gd name="connsiteY17" fmla="*/ 147386 h 173502"/>
                <a:gd name="connsiteX18" fmla="*/ 28660 w 105089"/>
                <a:gd name="connsiteY18" fmla="*/ 133515 h 173502"/>
                <a:gd name="connsiteX19" fmla="*/ 14479 w 105089"/>
                <a:gd name="connsiteY19" fmla="*/ 119393 h 173502"/>
                <a:gd name="connsiteX20" fmla="*/ 298 w 105089"/>
                <a:gd name="connsiteY20" fmla="*/ 134020 h 173502"/>
                <a:gd name="connsiteX21" fmla="*/ 51450 w 105089"/>
                <a:gd name="connsiteY21" fmla="*/ 173613 h 173502"/>
                <a:gd name="connsiteX22" fmla="*/ 105388 w 105089"/>
                <a:gd name="connsiteY22" fmla="*/ 124941 h 173502"/>
                <a:gd name="connsiteX23" fmla="*/ 63099 w 105089"/>
                <a:gd name="connsiteY23" fmla="*/ 79296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089" h="173502">
                  <a:moveTo>
                    <a:pt x="63099" y="79296"/>
                  </a:moveTo>
                  <a:cubicBezTo>
                    <a:pt x="83864" y="72487"/>
                    <a:pt x="98551" y="54834"/>
                    <a:pt x="98551" y="34911"/>
                  </a:cubicBezTo>
                  <a:cubicBezTo>
                    <a:pt x="98551" y="14232"/>
                    <a:pt x="76267" y="110"/>
                    <a:pt x="51957" y="110"/>
                  </a:cubicBezTo>
                  <a:cubicBezTo>
                    <a:pt x="26381" y="110"/>
                    <a:pt x="7135" y="15241"/>
                    <a:pt x="7135" y="34407"/>
                  </a:cubicBezTo>
                  <a:cubicBezTo>
                    <a:pt x="7135" y="42729"/>
                    <a:pt x="12706" y="47520"/>
                    <a:pt x="20050" y="47520"/>
                  </a:cubicBezTo>
                  <a:cubicBezTo>
                    <a:pt x="27900" y="47520"/>
                    <a:pt x="32965" y="41972"/>
                    <a:pt x="32965" y="34659"/>
                  </a:cubicBezTo>
                  <a:cubicBezTo>
                    <a:pt x="32965" y="22050"/>
                    <a:pt x="21063" y="22050"/>
                    <a:pt x="17264" y="22050"/>
                  </a:cubicBezTo>
                  <a:cubicBezTo>
                    <a:pt x="25115" y="9693"/>
                    <a:pt x="41828" y="6414"/>
                    <a:pt x="50944" y="6414"/>
                  </a:cubicBezTo>
                  <a:cubicBezTo>
                    <a:pt x="61326" y="6414"/>
                    <a:pt x="75254" y="11962"/>
                    <a:pt x="75254" y="34659"/>
                  </a:cubicBezTo>
                  <a:cubicBezTo>
                    <a:pt x="75254" y="37685"/>
                    <a:pt x="74747" y="52312"/>
                    <a:pt x="68163" y="63408"/>
                  </a:cubicBezTo>
                  <a:cubicBezTo>
                    <a:pt x="60567" y="75513"/>
                    <a:pt x="51957" y="76269"/>
                    <a:pt x="45626" y="76522"/>
                  </a:cubicBezTo>
                  <a:cubicBezTo>
                    <a:pt x="43600" y="76774"/>
                    <a:pt x="37523" y="77278"/>
                    <a:pt x="35750" y="77278"/>
                  </a:cubicBezTo>
                  <a:cubicBezTo>
                    <a:pt x="33724" y="77530"/>
                    <a:pt x="31952" y="77783"/>
                    <a:pt x="31952" y="80304"/>
                  </a:cubicBezTo>
                  <a:cubicBezTo>
                    <a:pt x="31952" y="83078"/>
                    <a:pt x="33724" y="83078"/>
                    <a:pt x="38029" y="83078"/>
                  </a:cubicBezTo>
                  <a:lnTo>
                    <a:pt x="49171" y="83078"/>
                  </a:lnTo>
                  <a:cubicBezTo>
                    <a:pt x="69936" y="83078"/>
                    <a:pt x="79305" y="100227"/>
                    <a:pt x="79305" y="124941"/>
                  </a:cubicBezTo>
                  <a:cubicBezTo>
                    <a:pt x="79305" y="159238"/>
                    <a:pt x="61833" y="166552"/>
                    <a:pt x="50691" y="166552"/>
                  </a:cubicBezTo>
                  <a:cubicBezTo>
                    <a:pt x="39802" y="166552"/>
                    <a:pt x="20810" y="162264"/>
                    <a:pt x="11947" y="147386"/>
                  </a:cubicBezTo>
                  <a:cubicBezTo>
                    <a:pt x="20810" y="148646"/>
                    <a:pt x="28660" y="143098"/>
                    <a:pt x="28660" y="133515"/>
                  </a:cubicBezTo>
                  <a:cubicBezTo>
                    <a:pt x="28660" y="124437"/>
                    <a:pt x="21823" y="119393"/>
                    <a:pt x="14479" y="119393"/>
                  </a:cubicBezTo>
                  <a:cubicBezTo>
                    <a:pt x="8401" y="119393"/>
                    <a:pt x="298" y="122924"/>
                    <a:pt x="298" y="134020"/>
                  </a:cubicBezTo>
                  <a:cubicBezTo>
                    <a:pt x="298" y="156969"/>
                    <a:pt x="23848" y="173613"/>
                    <a:pt x="51450" y="173613"/>
                  </a:cubicBezTo>
                  <a:cubicBezTo>
                    <a:pt x="82344" y="173613"/>
                    <a:pt x="105388" y="150664"/>
                    <a:pt x="105388" y="124941"/>
                  </a:cubicBezTo>
                  <a:cubicBezTo>
                    <a:pt x="105388" y="104262"/>
                    <a:pt x="89435" y="84592"/>
                    <a:pt x="63099" y="79296"/>
                  </a:cubicBezTo>
                  <a:close/>
                </a:path>
              </a:pathLst>
            </a:custGeom>
            <a:grpFill/>
            <a:ln w="25418" cap="flat">
              <a:noFill/>
              <a:prstDash val="solid"/>
              <a:miter/>
            </a:ln>
          </p:spPr>
          <p:txBody>
            <a:bodyPr rtlCol="0" anchor="ctr"/>
            <a:lstStyle/>
            <a:p>
              <a:endParaRPr lang="en-US"/>
            </a:p>
          </p:txBody>
        </p:sp>
        <p:sp>
          <p:nvSpPr>
            <p:cNvPr id="1760" name="Freeform: Shape 1759">
              <a:extLst>
                <a:ext uri="{FF2B5EF4-FFF2-40B4-BE49-F238E27FC236}">
                  <a16:creationId xmlns:a16="http://schemas.microsoft.com/office/drawing/2014/main" id="{F3F3C458-BA3D-4501-A966-6519A8C784BA}"/>
                </a:ext>
              </a:extLst>
            </p:cNvPr>
            <p:cNvSpPr/>
            <p:nvPr>
              <p:custDataLst>
                <p:tags r:id="rId172"/>
              </p:custDataLst>
            </p:nvPr>
          </p:nvSpPr>
          <p:spPr>
            <a:xfrm>
              <a:off x="10253632" y="5151115"/>
              <a:ext cx="106609" cy="173502"/>
            </a:xfrm>
            <a:custGeom>
              <a:avLst/>
              <a:gdLst>
                <a:gd name="connsiteX0" fmla="*/ 106912 w 106609"/>
                <a:gd name="connsiteY0" fmla="*/ 87366 h 173502"/>
                <a:gd name="connsiteX1" fmla="*/ 96783 w 106609"/>
                <a:gd name="connsiteY1" fmla="*/ 28354 h 173502"/>
                <a:gd name="connsiteX2" fmla="*/ 53734 w 106609"/>
                <a:gd name="connsiteY2" fmla="*/ 110 h 173502"/>
                <a:gd name="connsiteX3" fmla="*/ 9673 w 106609"/>
                <a:gd name="connsiteY3" fmla="*/ 30120 h 173502"/>
                <a:gd name="connsiteX4" fmla="*/ 303 w 106609"/>
                <a:gd name="connsiteY4" fmla="*/ 87366 h 173502"/>
                <a:gd name="connsiteX5" fmla="*/ 11698 w 106609"/>
                <a:gd name="connsiteY5" fmla="*/ 148142 h 173502"/>
                <a:gd name="connsiteX6" fmla="*/ 53481 w 106609"/>
                <a:gd name="connsiteY6" fmla="*/ 173613 h 173502"/>
                <a:gd name="connsiteX7" fmla="*/ 97543 w 106609"/>
                <a:gd name="connsiteY7" fmla="*/ 144359 h 173502"/>
                <a:gd name="connsiteX8" fmla="*/ 106912 w 106609"/>
                <a:gd name="connsiteY8" fmla="*/ 87366 h 173502"/>
                <a:gd name="connsiteX9" fmla="*/ 53481 w 106609"/>
                <a:gd name="connsiteY9" fmla="*/ 168065 h 173502"/>
                <a:gd name="connsiteX10" fmla="*/ 24107 w 106609"/>
                <a:gd name="connsiteY10" fmla="*/ 137550 h 173502"/>
                <a:gd name="connsiteX11" fmla="*/ 21321 w 106609"/>
                <a:gd name="connsiteY11" fmla="*/ 84339 h 173502"/>
                <a:gd name="connsiteX12" fmla="*/ 23347 w 106609"/>
                <a:gd name="connsiteY12" fmla="*/ 37937 h 173502"/>
                <a:gd name="connsiteX13" fmla="*/ 53481 w 106609"/>
                <a:gd name="connsiteY13" fmla="*/ 5658 h 173502"/>
                <a:gd name="connsiteX14" fmla="*/ 83362 w 106609"/>
                <a:gd name="connsiteY14" fmla="*/ 35163 h 173502"/>
                <a:gd name="connsiteX15" fmla="*/ 85894 w 106609"/>
                <a:gd name="connsiteY15" fmla="*/ 84339 h 173502"/>
                <a:gd name="connsiteX16" fmla="*/ 83109 w 106609"/>
                <a:gd name="connsiteY16" fmla="*/ 136542 h 173502"/>
                <a:gd name="connsiteX17" fmla="*/ 53481 w 106609"/>
                <a:gd name="connsiteY17" fmla="*/ 168065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609" h="173502">
                  <a:moveTo>
                    <a:pt x="106912" y="87366"/>
                  </a:moveTo>
                  <a:cubicBezTo>
                    <a:pt x="106912" y="67191"/>
                    <a:pt x="105646" y="47016"/>
                    <a:pt x="96783" y="28354"/>
                  </a:cubicBezTo>
                  <a:cubicBezTo>
                    <a:pt x="85135" y="4145"/>
                    <a:pt x="64370" y="110"/>
                    <a:pt x="53734" y="110"/>
                  </a:cubicBezTo>
                  <a:cubicBezTo>
                    <a:pt x="38541" y="110"/>
                    <a:pt x="20055" y="6667"/>
                    <a:pt x="9673" y="30120"/>
                  </a:cubicBezTo>
                  <a:cubicBezTo>
                    <a:pt x="1569" y="47520"/>
                    <a:pt x="303" y="67191"/>
                    <a:pt x="303" y="87366"/>
                  </a:cubicBezTo>
                  <a:cubicBezTo>
                    <a:pt x="303" y="106279"/>
                    <a:pt x="1316" y="128976"/>
                    <a:pt x="11698" y="148142"/>
                  </a:cubicBezTo>
                  <a:cubicBezTo>
                    <a:pt x="22587" y="168569"/>
                    <a:pt x="41073" y="173613"/>
                    <a:pt x="53481" y="173613"/>
                  </a:cubicBezTo>
                  <a:cubicBezTo>
                    <a:pt x="67155" y="173613"/>
                    <a:pt x="86401" y="168317"/>
                    <a:pt x="97543" y="144359"/>
                  </a:cubicBezTo>
                  <a:cubicBezTo>
                    <a:pt x="105646" y="126959"/>
                    <a:pt x="106912" y="107288"/>
                    <a:pt x="106912" y="87366"/>
                  </a:cubicBezTo>
                  <a:close/>
                  <a:moveTo>
                    <a:pt x="53481" y="168065"/>
                  </a:moveTo>
                  <a:cubicBezTo>
                    <a:pt x="43605" y="168065"/>
                    <a:pt x="28665" y="161760"/>
                    <a:pt x="24107" y="137550"/>
                  </a:cubicBezTo>
                  <a:cubicBezTo>
                    <a:pt x="21321" y="122419"/>
                    <a:pt x="21321" y="99218"/>
                    <a:pt x="21321" y="84339"/>
                  </a:cubicBezTo>
                  <a:cubicBezTo>
                    <a:pt x="21321" y="68200"/>
                    <a:pt x="21321" y="51555"/>
                    <a:pt x="23347" y="37937"/>
                  </a:cubicBezTo>
                  <a:cubicBezTo>
                    <a:pt x="28158" y="7928"/>
                    <a:pt x="47150" y="5658"/>
                    <a:pt x="53481" y="5658"/>
                  </a:cubicBezTo>
                  <a:cubicBezTo>
                    <a:pt x="61838" y="5658"/>
                    <a:pt x="78551" y="10197"/>
                    <a:pt x="83362" y="35163"/>
                  </a:cubicBezTo>
                  <a:cubicBezTo>
                    <a:pt x="85894" y="49286"/>
                    <a:pt x="85894" y="68452"/>
                    <a:pt x="85894" y="84339"/>
                  </a:cubicBezTo>
                  <a:cubicBezTo>
                    <a:pt x="85894" y="103253"/>
                    <a:pt x="85894" y="120402"/>
                    <a:pt x="83109" y="136542"/>
                  </a:cubicBezTo>
                  <a:cubicBezTo>
                    <a:pt x="79310" y="160499"/>
                    <a:pt x="64876" y="168065"/>
                    <a:pt x="53481" y="168065"/>
                  </a:cubicBezTo>
                  <a:close/>
                </a:path>
              </a:pathLst>
            </a:custGeom>
            <a:grpFill/>
            <a:ln w="25418" cap="flat">
              <a:noFill/>
              <a:prstDash val="solid"/>
              <a:miter/>
            </a:ln>
          </p:spPr>
          <p:txBody>
            <a:bodyPr rtlCol="0" anchor="ctr"/>
            <a:lstStyle/>
            <a:p>
              <a:endParaRPr lang="en-US"/>
            </a:p>
          </p:txBody>
        </p:sp>
        <p:sp>
          <p:nvSpPr>
            <p:cNvPr id="1761" name="Freeform: Shape 1760">
              <a:extLst>
                <a:ext uri="{FF2B5EF4-FFF2-40B4-BE49-F238E27FC236}">
                  <a16:creationId xmlns:a16="http://schemas.microsoft.com/office/drawing/2014/main" id="{AE3E8209-3E29-1581-3165-4266BA0C1391}"/>
                </a:ext>
              </a:extLst>
            </p:cNvPr>
            <p:cNvSpPr/>
            <p:nvPr>
              <p:custDataLst>
                <p:tags r:id="rId173"/>
              </p:custDataLst>
            </p:nvPr>
          </p:nvSpPr>
          <p:spPr>
            <a:xfrm>
              <a:off x="10392149" y="5292338"/>
              <a:ext cx="26842" cy="26731"/>
            </a:xfrm>
            <a:custGeom>
              <a:avLst/>
              <a:gdLst>
                <a:gd name="connsiteX0" fmla="*/ 27150 w 26842"/>
                <a:gd name="connsiteY0" fmla="*/ 13476 h 26731"/>
                <a:gd name="connsiteX1" fmla="*/ 13729 w 26842"/>
                <a:gd name="connsiteY1" fmla="*/ 110 h 26731"/>
                <a:gd name="connsiteX2" fmla="*/ 308 w 26842"/>
                <a:gd name="connsiteY2" fmla="*/ 13476 h 26731"/>
                <a:gd name="connsiteX3" fmla="*/ 13729 w 26842"/>
                <a:gd name="connsiteY3" fmla="*/ 26841 h 26731"/>
                <a:gd name="connsiteX4" fmla="*/ 27150 w 26842"/>
                <a:gd name="connsiteY4" fmla="*/ 13476 h 26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42" h="26731">
                  <a:moveTo>
                    <a:pt x="27150" y="13476"/>
                  </a:moveTo>
                  <a:cubicBezTo>
                    <a:pt x="27150" y="6162"/>
                    <a:pt x="21073" y="110"/>
                    <a:pt x="13729" y="110"/>
                  </a:cubicBezTo>
                  <a:cubicBezTo>
                    <a:pt x="6386" y="110"/>
                    <a:pt x="308" y="6162"/>
                    <a:pt x="308" y="13476"/>
                  </a:cubicBezTo>
                  <a:cubicBezTo>
                    <a:pt x="308" y="20789"/>
                    <a:pt x="6386" y="26841"/>
                    <a:pt x="13729" y="26841"/>
                  </a:cubicBezTo>
                  <a:cubicBezTo>
                    <a:pt x="21073" y="26841"/>
                    <a:pt x="27150" y="20789"/>
                    <a:pt x="27150" y="13476"/>
                  </a:cubicBezTo>
                  <a:close/>
                </a:path>
              </a:pathLst>
            </a:custGeom>
            <a:grpFill/>
            <a:ln w="25418" cap="flat">
              <a:noFill/>
              <a:prstDash val="solid"/>
              <a:miter/>
            </a:ln>
          </p:spPr>
          <p:txBody>
            <a:bodyPr rtlCol="0" anchor="ctr"/>
            <a:lstStyle/>
            <a:p>
              <a:endParaRPr lang="en-US"/>
            </a:p>
          </p:txBody>
        </p:sp>
        <p:sp>
          <p:nvSpPr>
            <p:cNvPr id="1762" name="Freeform: Shape 1761">
              <a:extLst>
                <a:ext uri="{FF2B5EF4-FFF2-40B4-BE49-F238E27FC236}">
                  <a16:creationId xmlns:a16="http://schemas.microsoft.com/office/drawing/2014/main" id="{8C6551D0-D5DC-BA0A-5206-90E37B0B8BFF}"/>
                </a:ext>
              </a:extLst>
            </p:cNvPr>
            <p:cNvSpPr/>
            <p:nvPr>
              <p:custDataLst>
                <p:tags r:id="rId174"/>
              </p:custDataLst>
            </p:nvPr>
          </p:nvSpPr>
          <p:spPr>
            <a:xfrm>
              <a:off x="10463250" y="5151115"/>
              <a:ext cx="83565" cy="167954"/>
            </a:xfrm>
            <a:custGeom>
              <a:avLst/>
              <a:gdLst>
                <a:gd name="connsiteX0" fmla="*/ 52223 w 83565"/>
                <a:gd name="connsiteY0" fmla="*/ 6667 h 167954"/>
                <a:gd name="connsiteX1" fmla="*/ 46398 w 83565"/>
                <a:gd name="connsiteY1" fmla="*/ 110 h 167954"/>
                <a:gd name="connsiteX2" fmla="*/ 311 w 83565"/>
                <a:gd name="connsiteY2" fmla="*/ 16250 h 167954"/>
                <a:gd name="connsiteX3" fmla="*/ 311 w 83565"/>
                <a:gd name="connsiteY3" fmla="*/ 24067 h 167954"/>
                <a:gd name="connsiteX4" fmla="*/ 33484 w 83565"/>
                <a:gd name="connsiteY4" fmla="*/ 17511 h 167954"/>
                <a:gd name="connsiteX5" fmla="*/ 33484 w 83565"/>
                <a:gd name="connsiteY5" fmla="*/ 148142 h 167954"/>
                <a:gd name="connsiteX6" fmla="*/ 9934 w 83565"/>
                <a:gd name="connsiteY6" fmla="*/ 160247 h 167954"/>
                <a:gd name="connsiteX7" fmla="*/ 1830 w 83565"/>
                <a:gd name="connsiteY7" fmla="*/ 160247 h 167954"/>
                <a:gd name="connsiteX8" fmla="*/ 1830 w 83565"/>
                <a:gd name="connsiteY8" fmla="*/ 168065 h 167954"/>
                <a:gd name="connsiteX9" fmla="*/ 42853 w 83565"/>
                <a:gd name="connsiteY9" fmla="*/ 167308 h 167954"/>
                <a:gd name="connsiteX10" fmla="*/ 83876 w 83565"/>
                <a:gd name="connsiteY10" fmla="*/ 168065 h 167954"/>
                <a:gd name="connsiteX11" fmla="*/ 83876 w 83565"/>
                <a:gd name="connsiteY11" fmla="*/ 160247 h 167954"/>
                <a:gd name="connsiteX12" fmla="*/ 75773 w 83565"/>
                <a:gd name="connsiteY12" fmla="*/ 160247 h 167954"/>
                <a:gd name="connsiteX13" fmla="*/ 52223 w 83565"/>
                <a:gd name="connsiteY13" fmla="*/ 148142 h 167954"/>
                <a:gd name="connsiteX14" fmla="*/ 52223 w 83565"/>
                <a:gd name="connsiteY14" fmla="*/ 6667 h 16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565" h="167954">
                  <a:moveTo>
                    <a:pt x="52223" y="6667"/>
                  </a:moveTo>
                  <a:cubicBezTo>
                    <a:pt x="52223" y="614"/>
                    <a:pt x="52223" y="110"/>
                    <a:pt x="46398" y="110"/>
                  </a:cubicBezTo>
                  <a:cubicBezTo>
                    <a:pt x="30698" y="16250"/>
                    <a:pt x="8414" y="16250"/>
                    <a:pt x="311" y="16250"/>
                  </a:cubicBezTo>
                  <a:lnTo>
                    <a:pt x="311" y="24067"/>
                  </a:lnTo>
                  <a:cubicBezTo>
                    <a:pt x="5375" y="24067"/>
                    <a:pt x="20316" y="24067"/>
                    <a:pt x="33484" y="17511"/>
                  </a:cubicBezTo>
                  <a:lnTo>
                    <a:pt x="33484" y="148142"/>
                  </a:lnTo>
                  <a:cubicBezTo>
                    <a:pt x="33484" y="157221"/>
                    <a:pt x="32724" y="160247"/>
                    <a:pt x="9934" y="160247"/>
                  </a:cubicBezTo>
                  <a:lnTo>
                    <a:pt x="1830" y="160247"/>
                  </a:lnTo>
                  <a:lnTo>
                    <a:pt x="1830" y="168065"/>
                  </a:lnTo>
                  <a:cubicBezTo>
                    <a:pt x="10693" y="167308"/>
                    <a:pt x="32724" y="167308"/>
                    <a:pt x="42853" y="167308"/>
                  </a:cubicBezTo>
                  <a:cubicBezTo>
                    <a:pt x="52982" y="167308"/>
                    <a:pt x="75013" y="167308"/>
                    <a:pt x="83876" y="168065"/>
                  </a:cubicBezTo>
                  <a:lnTo>
                    <a:pt x="83876" y="160247"/>
                  </a:lnTo>
                  <a:lnTo>
                    <a:pt x="75773" y="160247"/>
                  </a:lnTo>
                  <a:cubicBezTo>
                    <a:pt x="52982" y="160247"/>
                    <a:pt x="52223" y="157473"/>
                    <a:pt x="52223" y="148142"/>
                  </a:cubicBezTo>
                  <a:lnTo>
                    <a:pt x="52223" y="6667"/>
                  </a:lnTo>
                  <a:close/>
                </a:path>
              </a:pathLst>
            </a:custGeom>
            <a:grpFill/>
            <a:ln w="25418" cap="flat">
              <a:noFill/>
              <a:prstDash val="solid"/>
              <a:miter/>
            </a:ln>
          </p:spPr>
          <p:txBody>
            <a:bodyPr rtlCol="0" anchor="ctr"/>
            <a:lstStyle/>
            <a:p>
              <a:endParaRPr lang="en-US"/>
            </a:p>
          </p:txBody>
        </p:sp>
        <p:sp>
          <p:nvSpPr>
            <p:cNvPr id="1763" name="Freeform: Shape 1762">
              <a:extLst>
                <a:ext uri="{FF2B5EF4-FFF2-40B4-BE49-F238E27FC236}">
                  <a16:creationId xmlns:a16="http://schemas.microsoft.com/office/drawing/2014/main" id="{A2A1B258-6FDE-3FC6-A097-3E004F732249}"/>
                </a:ext>
              </a:extLst>
            </p:cNvPr>
            <p:cNvSpPr/>
            <p:nvPr>
              <p:custDataLst>
                <p:tags r:id="rId175"/>
              </p:custDataLst>
            </p:nvPr>
          </p:nvSpPr>
          <p:spPr>
            <a:xfrm>
              <a:off x="10574418" y="5148341"/>
              <a:ext cx="112180" cy="170728"/>
            </a:xfrm>
            <a:custGeom>
              <a:avLst/>
              <a:gdLst>
                <a:gd name="connsiteX0" fmla="*/ 67675 w 112180"/>
                <a:gd name="connsiteY0" fmla="*/ 129228 h 170728"/>
                <a:gd name="connsiteX1" fmla="*/ 67675 w 112180"/>
                <a:gd name="connsiteY1" fmla="*/ 151168 h 170728"/>
                <a:gd name="connsiteX2" fmla="*/ 48429 w 112180"/>
                <a:gd name="connsiteY2" fmla="*/ 163021 h 170728"/>
                <a:gd name="connsiteX3" fmla="*/ 43111 w 112180"/>
                <a:gd name="connsiteY3" fmla="*/ 163021 h 170728"/>
                <a:gd name="connsiteX4" fmla="*/ 43111 w 112180"/>
                <a:gd name="connsiteY4" fmla="*/ 170839 h 170728"/>
                <a:gd name="connsiteX5" fmla="*/ 77297 w 112180"/>
                <a:gd name="connsiteY5" fmla="*/ 170082 h 170728"/>
                <a:gd name="connsiteX6" fmla="*/ 111736 w 112180"/>
                <a:gd name="connsiteY6" fmla="*/ 170839 h 170728"/>
                <a:gd name="connsiteX7" fmla="*/ 111736 w 112180"/>
                <a:gd name="connsiteY7" fmla="*/ 163021 h 170728"/>
                <a:gd name="connsiteX8" fmla="*/ 106419 w 112180"/>
                <a:gd name="connsiteY8" fmla="*/ 163021 h 170728"/>
                <a:gd name="connsiteX9" fmla="*/ 87173 w 112180"/>
                <a:gd name="connsiteY9" fmla="*/ 151168 h 170728"/>
                <a:gd name="connsiteX10" fmla="*/ 87173 w 112180"/>
                <a:gd name="connsiteY10" fmla="*/ 129228 h 170728"/>
                <a:gd name="connsiteX11" fmla="*/ 112496 w 112180"/>
                <a:gd name="connsiteY11" fmla="*/ 129228 h 170728"/>
                <a:gd name="connsiteX12" fmla="*/ 112496 w 112180"/>
                <a:gd name="connsiteY12" fmla="*/ 121411 h 170728"/>
                <a:gd name="connsiteX13" fmla="*/ 87173 w 112180"/>
                <a:gd name="connsiteY13" fmla="*/ 121411 h 170728"/>
                <a:gd name="connsiteX14" fmla="*/ 87173 w 112180"/>
                <a:gd name="connsiteY14" fmla="*/ 6667 h 170728"/>
                <a:gd name="connsiteX15" fmla="*/ 83122 w 112180"/>
                <a:gd name="connsiteY15" fmla="*/ 110 h 170728"/>
                <a:gd name="connsiteX16" fmla="*/ 78057 w 112180"/>
                <a:gd name="connsiteY16" fmla="*/ 3136 h 170728"/>
                <a:gd name="connsiteX17" fmla="*/ 316 w 112180"/>
                <a:gd name="connsiteY17" fmla="*/ 121411 h 170728"/>
                <a:gd name="connsiteX18" fmla="*/ 316 w 112180"/>
                <a:gd name="connsiteY18" fmla="*/ 129228 h 170728"/>
                <a:gd name="connsiteX19" fmla="*/ 67675 w 112180"/>
                <a:gd name="connsiteY19" fmla="*/ 129228 h 170728"/>
                <a:gd name="connsiteX20" fmla="*/ 69194 w 112180"/>
                <a:gd name="connsiteY20" fmla="*/ 121411 h 170728"/>
                <a:gd name="connsiteX21" fmla="*/ 7406 w 112180"/>
                <a:gd name="connsiteY21" fmla="*/ 121411 h 170728"/>
                <a:gd name="connsiteX22" fmla="*/ 69194 w 112180"/>
                <a:gd name="connsiteY22" fmla="*/ 27346 h 170728"/>
                <a:gd name="connsiteX23" fmla="*/ 69194 w 112180"/>
                <a:gd name="connsiteY23" fmla="*/ 121411 h 17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2180" h="170728">
                  <a:moveTo>
                    <a:pt x="67675" y="129228"/>
                  </a:moveTo>
                  <a:lnTo>
                    <a:pt x="67675" y="151168"/>
                  </a:lnTo>
                  <a:cubicBezTo>
                    <a:pt x="67675" y="160247"/>
                    <a:pt x="67168" y="163021"/>
                    <a:pt x="48429" y="163021"/>
                  </a:cubicBezTo>
                  <a:lnTo>
                    <a:pt x="43111" y="163021"/>
                  </a:lnTo>
                  <a:lnTo>
                    <a:pt x="43111" y="170839"/>
                  </a:lnTo>
                  <a:cubicBezTo>
                    <a:pt x="53494" y="170082"/>
                    <a:pt x="66662" y="170082"/>
                    <a:pt x="77297" y="170082"/>
                  </a:cubicBezTo>
                  <a:cubicBezTo>
                    <a:pt x="87933" y="170082"/>
                    <a:pt x="101354" y="170082"/>
                    <a:pt x="111736" y="170839"/>
                  </a:cubicBezTo>
                  <a:lnTo>
                    <a:pt x="111736" y="163021"/>
                  </a:lnTo>
                  <a:lnTo>
                    <a:pt x="106419" y="163021"/>
                  </a:lnTo>
                  <a:cubicBezTo>
                    <a:pt x="87680" y="163021"/>
                    <a:pt x="87173" y="160247"/>
                    <a:pt x="87173" y="151168"/>
                  </a:cubicBezTo>
                  <a:lnTo>
                    <a:pt x="87173" y="129228"/>
                  </a:lnTo>
                  <a:lnTo>
                    <a:pt x="112496" y="129228"/>
                  </a:lnTo>
                  <a:lnTo>
                    <a:pt x="112496" y="121411"/>
                  </a:lnTo>
                  <a:lnTo>
                    <a:pt x="87173" y="121411"/>
                  </a:lnTo>
                  <a:lnTo>
                    <a:pt x="87173" y="6667"/>
                  </a:lnTo>
                  <a:cubicBezTo>
                    <a:pt x="87173" y="1623"/>
                    <a:pt x="87173" y="110"/>
                    <a:pt x="83122" y="110"/>
                  </a:cubicBezTo>
                  <a:cubicBezTo>
                    <a:pt x="80843" y="110"/>
                    <a:pt x="80083" y="110"/>
                    <a:pt x="78057" y="3136"/>
                  </a:cubicBezTo>
                  <a:lnTo>
                    <a:pt x="316" y="121411"/>
                  </a:lnTo>
                  <a:lnTo>
                    <a:pt x="316" y="129228"/>
                  </a:lnTo>
                  <a:lnTo>
                    <a:pt x="67675" y="129228"/>
                  </a:lnTo>
                  <a:close/>
                  <a:moveTo>
                    <a:pt x="69194" y="121411"/>
                  </a:moveTo>
                  <a:lnTo>
                    <a:pt x="7406" y="121411"/>
                  </a:lnTo>
                  <a:lnTo>
                    <a:pt x="69194" y="27346"/>
                  </a:lnTo>
                  <a:lnTo>
                    <a:pt x="69194" y="121411"/>
                  </a:lnTo>
                  <a:close/>
                </a:path>
              </a:pathLst>
            </a:custGeom>
            <a:grpFill/>
            <a:ln w="25418" cap="flat">
              <a:noFill/>
              <a:prstDash val="solid"/>
              <a:miter/>
            </a:ln>
          </p:spPr>
          <p:txBody>
            <a:bodyPr rtlCol="0" anchor="ctr"/>
            <a:lstStyle/>
            <a:p>
              <a:endParaRPr lang="en-US"/>
            </a:p>
          </p:txBody>
        </p:sp>
        <p:sp>
          <p:nvSpPr>
            <p:cNvPr id="1764" name="Freeform: Shape 1763">
              <a:extLst>
                <a:ext uri="{FF2B5EF4-FFF2-40B4-BE49-F238E27FC236}">
                  <a16:creationId xmlns:a16="http://schemas.microsoft.com/office/drawing/2014/main" id="{D0CD4B3B-1AFD-2299-2846-5BE6E4050DE6}"/>
                </a:ext>
              </a:extLst>
            </p:cNvPr>
            <p:cNvSpPr/>
            <p:nvPr>
              <p:custDataLst>
                <p:tags r:id="rId176"/>
              </p:custDataLst>
            </p:nvPr>
          </p:nvSpPr>
          <p:spPr>
            <a:xfrm>
              <a:off x="10792533" y="5129932"/>
              <a:ext cx="182324" cy="203260"/>
            </a:xfrm>
            <a:custGeom>
              <a:avLst/>
              <a:gdLst>
                <a:gd name="connsiteX0" fmla="*/ 159605 w 182324"/>
                <a:gd name="connsiteY0" fmla="*/ 9693 h 203260"/>
                <a:gd name="connsiteX1" fmla="*/ 161631 w 182324"/>
                <a:gd name="connsiteY1" fmla="*/ 5153 h 203260"/>
                <a:gd name="connsiteX2" fmla="*/ 156566 w 182324"/>
                <a:gd name="connsiteY2" fmla="*/ 110 h 203260"/>
                <a:gd name="connsiteX3" fmla="*/ 151248 w 182324"/>
                <a:gd name="connsiteY3" fmla="*/ 3640 h 203260"/>
                <a:gd name="connsiteX4" fmla="*/ 103135 w 182324"/>
                <a:gd name="connsiteY4" fmla="*/ 27598 h 203260"/>
                <a:gd name="connsiteX5" fmla="*/ 55781 w 182324"/>
                <a:gd name="connsiteY5" fmla="*/ 8180 h 203260"/>
                <a:gd name="connsiteX6" fmla="*/ 37549 w 182324"/>
                <a:gd name="connsiteY6" fmla="*/ 110 h 203260"/>
                <a:gd name="connsiteX7" fmla="*/ 324 w 182324"/>
                <a:gd name="connsiteY7" fmla="*/ 50799 h 203260"/>
                <a:gd name="connsiteX8" fmla="*/ 37549 w 182324"/>
                <a:gd name="connsiteY8" fmla="*/ 101740 h 203260"/>
                <a:gd name="connsiteX9" fmla="*/ 70468 w 182324"/>
                <a:gd name="connsiteY9" fmla="*/ 51051 h 203260"/>
                <a:gd name="connsiteX10" fmla="*/ 65151 w 182324"/>
                <a:gd name="connsiteY10" fmla="*/ 22554 h 203260"/>
                <a:gd name="connsiteX11" fmla="*/ 103388 w 182324"/>
                <a:gd name="connsiteY11" fmla="*/ 33146 h 203260"/>
                <a:gd name="connsiteX12" fmla="*/ 137068 w 182324"/>
                <a:gd name="connsiteY12" fmla="*/ 24319 h 203260"/>
                <a:gd name="connsiteX13" fmla="*/ 137321 w 182324"/>
                <a:gd name="connsiteY13" fmla="*/ 24572 h 203260"/>
                <a:gd name="connsiteX14" fmla="*/ 23621 w 182324"/>
                <a:gd name="connsiteY14" fmla="*/ 193283 h 203260"/>
                <a:gd name="connsiteX15" fmla="*/ 21342 w 182324"/>
                <a:gd name="connsiteY15" fmla="*/ 198327 h 203260"/>
                <a:gd name="connsiteX16" fmla="*/ 26407 w 182324"/>
                <a:gd name="connsiteY16" fmla="*/ 203370 h 203260"/>
                <a:gd name="connsiteX17" fmla="*/ 31471 w 182324"/>
                <a:gd name="connsiteY17" fmla="*/ 199588 h 203260"/>
                <a:gd name="connsiteX18" fmla="*/ 159605 w 182324"/>
                <a:gd name="connsiteY18" fmla="*/ 9693 h 203260"/>
                <a:gd name="connsiteX19" fmla="*/ 37802 w 182324"/>
                <a:gd name="connsiteY19" fmla="*/ 96192 h 203260"/>
                <a:gd name="connsiteX20" fmla="*/ 16024 w 182324"/>
                <a:gd name="connsiteY20" fmla="*/ 51051 h 203260"/>
                <a:gd name="connsiteX21" fmla="*/ 37802 w 182324"/>
                <a:gd name="connsiteY21" fmla="*/ 5658 h 203260"/>
                <a:gd name="connsiteX22" fmla="*/ 64138 w 182324"/>
                <a:gd name="connsiteY22" fmla="*/ 50799 h 203260"/>
                <a:gd name="connsiteX23" fmla="*/ 37802 w 182324"/>
                <a:gd name="connsiteY23" fmla="*/ 96192 h 203260"/>
                <a:gd name="connsiteX24" fmla="*/ 149982 w 182324"/>
                <a:gd name="connsiteY24" fmla="*/ 197822 h 203260"/>
                <a:gd name="connsiteX25" fmla="*/ 128205 w 182324"/>
                <a:gd name="connsiteY25" fmla="*/ 152681 h 203260"/>
                <a:gd name="connsiteX26" fmla="*/ 149982 w 182324"/>
                <a:gd name="connsiteY26" fmla="*/ 107288 h 203260"/>
                <a:gd name="connsiteX27" fmla="*/ 176318 w 182324"/>
                <a:gd name="connsiteY27" fmla="*/ 152429 h 203260"/>
                <a:gd name="connsiteX28" fmla="*/ 149982 w 182324"/>
                <a:gd name="connsiteY28" fmla="*/ 197822 h 203260"/>
                <a:gd name="connsiteX29" fmla="*/ 182649 w 182324"/>
                <a:gd name="connsiteY29" fmla="*/ 152681 h 203260"/>
                <a:gd name="connsiteX30" fmla="*/ 149729 w 182324"/>
                <a:gd name="connsiteY30" fmla="*/ 101740 h 203260"/>
                <a:gd name="connsiteX31" fmla="*/ 112504 w 182324"/>
                <a:gd name="connsiteY31" fmla="*/ 152429 h 203260"/>
                <a:gd name="connsiteX32" fmla="*/ 149729 w 182324"/>
                <a:gd name="connsiteY32" fmla="*/ 203370 h 203260"/>
                <a:gd name="connsiteX33" fmla="*/ 182649 w 182324"/>
                <a:gd name="connsiteY33" fmla="*/ 152681 h 2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2324" h="203260">
                  <a:moveTo>
                    <a:pt x="159605" y="9693"/>
                  </a:moveTo>
                  <a:cubicBezTo>
                    <a:pt x="161124" y="7423"/>
                    <a:pt x="161631" y="6667"/>
                    <a:pt x="161631" y="5153"/>
                  </a:cubicBezTo>
                  <a:cubicBezTo>
                    <a:pt x="161631" y="2379"/>
                    <a:pt x="159352" y="110"/>
                    <a:pt x="156566" y="110"/>
                  </a:cubicBezTo>
                  <a:cubicBezTo>
                    <a:pt x="154034" y="110"/>
                    <a:pt x="152768" y="1875"/>
                    <a:pt x="151248" y="3640"/>
                  </a:cubicBezTo>
                  <a:cubicBezTo>
                    <a:pt x="138587" y="20789"/>
                    <a:pt x="121621" y="27598"/>
                    <a:pt x="103135" y="27598"/>
                  </a:cubicBezTo>
                  <a:cubicBezTo>
                    <a:pt x="85409" y="27598"/>
                    <a:pt x="69709" y="21293"/>
                    <a:pt x="55781" y="8180"/>
                  </a:cubicBezTo>
                  <a:cubicBezTo>
                    <a:pt x="50970" y="3893"/>
                    <a:pt x="45652" y="110"/>
                    <a:pt x="37549" y="110"/>
                  </a:cubicBezTo>
                  <a:cubicBezTo>
                    <a:pt x="18303" y="110"/>
                    <a:pt x="324" y="21293"/>
                    <a:pt x="324" y="50799"/>
                  </a:cubicBezTo>
                  <a:cubicBezTo>
                    <a:pt x="324" y="81313"/>
                    <a:pt x="18557" y="101740"/>
                    <a:pt x="37549" y="101740"/>
                  </a:cubicBezTo>
                  <a:cubicBezTo>
                    <a:pt x="56034" y="101740"/>
                    <a:pt x="70468" y="79296"/>
                    <a:pt x="70468" y="51051"/>
                  </a:cubicBezTo>
                  <a:cubicBezTo>
                    <a:pt x="70468" y="47520"/>
                    <a:pt x="70468" y="35668"/>
                    <a:pt x="65151" y="22554"/>
                  </a:cubicBezTo>
                  <a:cubicBezTo>
                    <a:pt x="81611" y="31885"/>
                    <a:pt x="94272" y="33146"/>
                    <a:pt x="103388" y="33146"/>
                  </a:cubicBezTo>
                  <a:cubicBezTo>
                    <a:pt x="122634" y="33146"/>
                    <a:pt x="135548" y="25328"/>
                    <a:pt x="137068" y="24319"/>
                  </a:cubicBezTo>
                  <a:lnTo>
                    <a:pt x="137321" y="24572"/>
                  </a:lnTo>
                  <a:lnTo>
                    <a:pt x="23621" y="193283"/>
                  </a:lnTo>
                  <a:cubicBezTo>
                    <a:pt x="21342" y="196561"/>
                    <a:pt x="21342" y="197822"/>
                    <a:pt x="21342" y="198327"/>
                  </a:cubicBezTo>
                  <a:cubicBezTo>
                    <a:pt x="21342" y="201101"/>
                    <a:pt x="23874" y="203370"/>
                    <a:pt x="26407" y="203370"/>
                  </a:cubicBezTo>
                  <a:cubicBezTo>
                    <a:pt x="28939" y="203370"/>
                    <a:pt x="29445" y="202362"/>
                    <a:pt x="31471" y="199588"/>
                  </a:cubicBezTo>
                  <a:lnTo>
                    <a:pt x="159605" y="9693"/>
                  </a:lnTo>
                  <a:close/>
                  <a:moveTo>
                    <a:pt x="37802" y="96192"/>
                  </a:moveTo>
                  <a:cubicBezTo>
                    <a:pt x="32737" y="96192"/>
                    <a:pt x="16024" y="92914"/>
                    <a:pt x="16024" y="51051"/>
                  </a:cubicBezTo>
                  <a:cubicBezTo>
                    <a:pt x="16024" y="8936"/>
                    <a:pt x="32484" y="5658"/>
                    <a:pt x="37802" y="5658"/>
                  </a:cubicBezTo>
                  <a:cubicBezTo>
                    <a:pt x="51223" y="5658"/>
                    <a:pt x="64138" y="24319"/>
                    <a:pt x="64138" y="50799"/>
                  </a:cubicBezTo>
                  <a:cubicBezTo>
                    <a:pt x="64138" y="78035"/>
                    <a:pt x="50970" y="96192"/>
                    <a:pt x="37802" y="96192"/>
                  </a:cubicBezTo>
                  <a:close/>
                  <a:moveTo>
                    <a:pt x="149982" y="197822"/>
                  </a:moveTo>
                  <a:cubicBezTo>
                    <a:pt x="144918" y="197822"/>
                    <a:pt x="128205" y="194544"/>
                    <a:pt x="128205" y="152681"/>
                  </a:cubicBezTo>
                  <a:cubicBezTo>
                    <a:pt x="128205" y="110567"/>
                    <a:pt x="144665" y="107288"/>
                    <a:pt x="149982" y="107288"/>
                  </a:cubicBezTo>
                  <a:cubicBezTo>
                    <a:pt x="163403" y="107288"/>
                    <a:pt x="176318" y="125950"/>
                    <a:pt x="176318" y="152429"/>
                  </a:cubicBezTo>
                  <a:cubicBezTo>
                    <a:pt x="176318" y="179665"/>
                    <a:pt x="163150" y="197822"/>
                    <a:pt x="149982" y="197822"/>
                  </a:cubicBezTo>
                  <a:close/>
                  <a:moveTo>
                    <a:pt x="182649" y="152681"/>
                  </a:moveTo>
                  <a:cubicBezTo>
                    <a:pt x="182649" y="123680"/>
                    <a:pt x="167708" y="101740"/>
                    <a:pt x="149729" y="101740"/>
                  </a:cubicBezTo>
                  <a:cubicBezTo>
                    <a:pt x="130484" y="101740"/>
                    <a:pt x="112504" y="122924"/>
                    <a:pt x="112504" y="152429"/>
                  </a:cubicBezTo>
                  <a:cubicBezTo>
                    <a:pt x="112504" y="182944"/>
                    <a:pt x="130737" y="203370"/>
                    <a:pt x="149729" y="203370"/>
                  </a:cubicBezTo>
                  <a:cubicBezTo>
                    <a:pt x="168215" y="203370"/>
                    <a:pt x="182649" y="180926"/>
                    <a:pt x="182649" y="152681"/>
                  </a:cubicBezTo>
                  <a:close/>
                </a:path>
              </a:pathLst>
            </a:custGeom>
            <a:grpFill/>
            <a:ln w="25418" cap="flat">
              <a:noFill/>
              <a:prstDash val="solid"/>
              <a:miter/>
            </a:ln>
          </p:spPr>
          <p:txBody>
            <a:bodyPr rtlCol="0" anchor="ctr"/>
            <a:lstStyle/>
            <a:p>
              <a:endParaRPr lang="en-US"/>
            </a:p>
          </p:txBody>
        </p:sp>
        <p:sp>
          <p:nvSpPr>
            <p:cNvPr id="1765" name="Freeform: Shape 1764">
              <a:extLst>
                <a:ext uri="{FF2B5EF4-FFF2-40B4-BE49-F238E27FC236}">
                  <a16:creationId xmlns:a16="http://schemas.microsoft.com/office/drawing/2014/main" id="{171437D3-59DD-00C5-7843-90DF046BBAF4}"/>
                </a:ext>
              </a:extLst>
            </p:cNvPr>
            <p:cNvSpPr/>
            <p:nvPr>
              <p:custDataLst>
                <p:tags r:id="rId177"/>
              </p:custDataLst>
            </p:nvPr>
          </p:nvSpPr>
          <p:spPr>
            <a:xfrm>
              <a:off x="11516620" y="5107236"/>
              <a:ext cx="10129" cy="302621"/>
            </a:xfrm>
            <a:custGeom>
              <a:avLst/>
              <a:gdLst>
                <a:gd name="connsiteX0" fmla="*/ 0 w 10129"/>
                <a:gd name="connsiteY0" fmla="*/ 0 h 302621"/>
                <a:gd name="connsiteX1" fmla="*/ 10129 w 10129"/>
                <a:gd name="connsiteY1" fmla="*/ 0 h 302621"/>
                <a:gd name="connsiteX2" fmla="*/ 10129 w 10129"/>
                <a:gd name="connsiteY2" fmla="*/ 302621 h 302621"/>
                <a:gd name="connsiteX3" fmla="*/ 0 w 10129"/>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29" h="302621">
                  <a:moveTo>
                    <a:pt x="0" y="0"/>
                  </a:moveTo>
                  <a:lnTo>
                    <a:pt x="10129" y="0"/>
                  </a:lnTo>
                  <a:lnTo>
                    <a:pt x="10129" y="302621"/>
                  </a:lnTo>
                  <a:lnTo>
                    <a:pt x="0" y="302621"/>
                  </a:lnTo>
                  <a:close/>
                </a:path>
              </a:pathLst>
            </a:custGeom>
            <a:grpFill/>
            <a:ln w="25418" cap="flat">
              <a:noFill/>
              <a:prstDash val="solid"/>
              <a:miter/>
            </a:ln>
          </p:spPr>
          <p:txBody>
            <a:bodyPr rtlCol="0" anchor="ctr"/>
            <a:lstStyle/>
            <a:p>
              <a:endParaRPr lang="en-US"/>
            </a:p>
          </p:txBody>
        </p:sp>
        <p:sp>
          <p:nvSpPr>
            <p:cNvPr id="1766" name="Freeform: Shape 1765">
              <a:extLst>
                <a:ext uri="{FF2B5EF4-FFF2-40B4-BE49-F238E27FC236}">
                  <a16:creationId xmlns:a16="http://schemas.microsoft.com/office/drawing/2014/main" id="{A3A463AB-3774-A876-D5D5-DB0BB0B51B23}"/>
                </a:ext>
              </a:extLst>
            </p:cNvPr>
            <p:cNvSpPr/>
            <p:nvPr>
              <p:custDataLst>
                <p:tags r:id="rId178"/>
              </p:custDataLst>
            </p:nvPr>
          </p:nvSpPr>
          <p:spPr>
            <a:xfrm>
              <a:off x="12107038" y="5148593"/>
              <a:ext cx="108635" cy="176024"/>
            </a:xfrm>
            <a:custGeom>
              <a:avLst/>
              <a:gdLst>
                <a:gd name="connsiteX0" fmla="*/ 106732 w 108635"/>
                <a:gd name="connsiteY0" fmla="*/ 17006 h 176024"/>
                <a:gd name="connsiteX1" fmla="*/ 109011 w 108635"/>
                <a:gd name="connsiteY1" fmla="*/ 8180 h 176024"/>
                <a:gd name="connsiteX2" fmla="*/ 47476 w 108635"/>
                <a:gd name="connsiteY2" fmla="*/ 8180 h 176024"/>
                <a:gd name="connsiteX3" fmla="*/ 15063 w 108635"/>
                <a:gd name="connsiteY3" fmla="*/ 110 h 176024"/>
                <a:gd name="connsiteX4" fmla="*/ 8732 w 108635"/>
                <a:gd name="connsiteY4" fmla="*/ 110 h 176024"/>
                <a:gd name="connsiteX5" fmla="*/ 376 w 108635"/>
                <a:gd name="connsiteY5" fmla="*/ 52060 h 176024"/>
                <a:gd name="connsiteX6" fmla="*/ 6707 w 108635"/>
                <a:gd name="connsiteY6" fmla="*/ 52060 h 176024"/>
                <a:gd name="connsiteX7" fmla="*/ 13037 w 108635"/>
                <a:gd name="connsiteY7" fmla="*/ 29111 h 176024"/>
                <a:gd name="connsiteX8" fmla="*/ 37854 w 108635"/>
                <a:gd name="connsiteY8" fmla="*/ 27598 h 176024"/>
                <a:gd name="connsiteX9" fmla="*/ 90272 w 108635"/>
                <a:gd name="connsiteY9" fmla="*/ 27598 h 176024"/>
                <a:gd name="connsiteX10" fmla="*/ 61910 w 108635"/>
                <a:gd name="connsiteY10" fmla="*/ 67443 h 176024"/>
                <a:gd name="connsiteX11" fmla="*/ 30763 w 108635"/>
                <a:gd name="connsiteY11" fmla="*/ 162264 h 176024"/>
                <a:gd name="connsiteX12" fmla="*/ 42412 w 108635"/>
                <a:gd name="connsiteY12" fmla="*/ 176135 h 176024"/>
                <a:gd name="connsiteX13" fmla="*/ 54060 w 108635"/>
                <a:gd name="connsiteY13" fmla="*/ 162264 h 176024"/>
                <a:gd name="connsiteX14" fmla="*/ 54060 w 108635"/>
                <a:gd name="connsiteY14" fmla="*/ 149403 h 176024"/>
                <a:gd name="connsiteX15" fmla="*/ 56846 w 108635"/>
                <a:gd name="connsiteY15" fmla="*/ 108045 h 176024"/>
                <a:gd name="connsiteX16" fmla="*/ 72546 w 108635"/>
                <a:gd name="connsiteY16" fmla="*/ 64921 h 176024"/>
                <a:gd name="connsiteX17" fmla="*/ 106732 w 108635"/>
                <a:gd name="connsiteY17" fmla="*/ 17006 h 17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635" h="176024">
                  <a:moveTo>
                    <a:pt x="106732" y="17006"/>
                  </a:moveTo>
                  <a:cubicBezTo>
                    <a:pt x="109011" y="13980"/>
                    <a:pt x="109011" y="13476"/>
                    <a:pt x="109011" y="8180"/>
                  </a:cubicBezTo>
                  <a:lnTo>
                    <a:pt x="47476" y="8180"/>
                  </a:lnTo>
                  <a:cubicBezTo>
                    <a:pt x="16582" y="8180"/>
                    <a:pt x="16076" y="4901"/>
                    <a:pt x="15063" y="110"/>
                  </a:cubicBezTo>
                  <a:lnTo>
                    <a:pt x="8732" y="110"/>
                  </a:lnTo>
                  <a:lnTo>
                    <a:pt x="376" y="52060"/>
                  </a:lnTo>
                  <a:lnTo>
                    <a:pt x="6707" y="52060"/>
                  </a:lnTo>
                  <a:cubicBezTo>
                    <a:pt x="7466" y="48025"/>
                    <a:pt x="9745" y="32137"/>
                    <a:pt x="13037" y="29111"/>
                  </a:cubicBezTo>
                  <a:cubicBezTo>
                    <a:pt x="14810" y="27598"/>
                    <a:pt x="34562" y="27598"/>
                    <a:pt x="37854" y="27598"/>
                  </a:cubicBezTo>
                  <a:lnTo>
                    <a:pt x="90272" y="27598"/>
                  </a:lnTo>
                  <a:cubicBezTo>
                    <a:pt x="87487" y="31633"/>
                    <a:pt x="67481" y="59121"/>
                    <a:pt x="61910" y="67443"/>
                  </a:cubicBezTo>
                  <a:cubicBezTo>
                    <a:pt x="39120" y="101488"/>
                    <a:pt x="30763" y="136542"/>
                    <a:pt x="30763" y="162264"/>
                  </a:cubicBezTo>
                  <a:cubicBezTo>
                    <a:pt x="30763" y="164786"/>
                    <a:pt x="30763" y="176135"/>
                    <a:pt x="42412" y="176135"/>
                  </a:cubicBezTo>
                  <a:cubicBezTo>
                    <a:pt x="54060" y="176135"/>
                    <a:pt x="54060" y="164786"/>
                    <a:pt x="54060" y="162264"/>
                  </a:cubicBezTo>
                  <a:lnTo>
                    <a:pt x="54060" y="149403"/>
                  </a:lnTo>
                  <a:cubicBezTo>
                    <a:pt x="54060" y="135533"/>
                    <a:pt x="54820" y="121663"/>
                    <a:pt x="56846" y="108045"/>
                  </a:cubicBezTo>
                  <a:cubicBezTo>
                    <a:pt x="57859" y="102245"/>
                    <a:pt x="61404" y="80557"/>
                    <a:pt x="72546" y="64921"/>
                  </a:cubicBezTo>
                  <a:lnTo>
                    <a:pt x="106732" y="17006"/>
                  </a:lnTo>
                  <a:close/>
                </a:path>
              </a:pathLst>
            </a:custGeom>
            <a:grpFill/>
            <a:ln w="25418" cap="flat">
              <a:noFill/>
              <a:prstDash val="solid"/>
              <a:miter/>
            </a:ln>
          </p:spPr>
          <p:txBody>
            <a:bodyPr rtlCol="0" anchor="ctr"/>
            <a:lstStyle/>
            <a:p>
              <a:endParaRPr lang="en-US"/>
            </a:p>
          </p:txBody>
        </p:sp>
        <p:sp>
          <p:nvSpPr>
            <p:cNvPr id="1767" name="Freeform: Shape 1766">
              <a:extLst>
                <a:ext uri="{FF2B5EF4-FFF2-40B4-BE49-F238E27FC236}">
                  <a16:creationId xmlns:a16="http://schemas.microsoft.com/office/drawing/2014/main" id="{CB7AA359-6D96-A1DE-6C61-EFB999270FBF}"/>
                </a:ext>
              </a:extLst>
            </p:cNvPr>
            <p:cNvSpPr/>
            <p:nvPr>
              <p:custDataLst>
                <p:tags r:id="rId179"/>
              </p:custDataLst>
            </p:nvPr>
          </p:nvSpPr>
          <p:spPr>
            <a:xfrm>
              <a:off x="12232133" y="5151115"/>
              <a:ext cx="101038" cy="167954"/>
            </a:xfrm>
            <a:custGeom>
              <a:avLst/>
              <a:gdLst>
                <a:gd name="connsiteX0" fmla="*/ 19879 w 101038"/>
                <a:gd name="connsiteY0" fmla="*/ 148646 h 167954"/>
                <a:gd name="connsiteX1" fmla="*/ 46722 w 101038"/>
                <a:gd name="connsiteY1" fmla="*/ 122671 h 167954"/>
                <a:gd name="connsiteX2" fmla="*/ 101419 w 101038"/>
                <a:gd name="connsiteY2" fmla="*/ 49034 h 167954"/>
                <a:gd name="connsiteX3" fmla="*/ 47735 w 101038"/>
                <a:gd name="connsiteY3" fmla="*/ 110 h 167954"/>
                <a:gd name="connsiteX4" fmla="*/ 381 w 101038"/>
                <a:gd name="connsiteY4" fmla="*/ 45755 h 167954"/>
                <a:gd name="connsiteX5" fmla="*/ 13802 w 101038"/>
                <a:gd name="connsiteY5" fmla="*/ 59877 h 167954"/>
                <a:gd name="connsiteX6" fmla="*/ 26970 w 101038"/>
                <a:gd name="connsiteY6" fmla="*/ 46512 h 167954"/>
                <a:gd name="connsiteX7" fmla="*/ 13549 w 101038"/>
                <a:gd name="connsiteY7" fmla="*/ 33398 h 167954"/>
                <a:gd name="connsiteX8" fmla="*/ 10257 w 101038"/>
                <a:gd name="connsiteY8" fmla="*/ 33650 h 167954"/>
                <a:gd name="connsiteX9" fmla="*/ 44443 w 101038"/>
                <a:gd name="connsiteY9" fmla="*/ 7928 h 167954"/>
                <a:gd name="connsiteX10" fmla="*/ 78375 w 101038"/>
                <a:gd name="connsiteY10" fmla="*/ 49034 h 167954"/>
                <a:gd name="connsiteX11" fmla="*/ 51786 w 101038"/>
                <a:gd name="connsiteY11" fmla="*/ 104766 h 167954"/>
                <a:gd name="connsiteX12" fmla="*/ 3166 w 101038"/>
                <a:gd name="connsiteY12" fmla="*/ 158734 h 167954"/>
                <a:gd name="connsiteX13" fmla="*/ 381 w 101038"/>
                <a:gd name="connsiteY13" fmla="*/ 168065 h 167954"/>
                <a:gd name="connsiteX14" fmla="*/ 94329 w 101038"/>
                <a:gd name="connsiteY14" fmla="*/ 168065 h 167954"/>
                <a:gd name="connsiteX15" fmla="*/ 101419 w 101038"/>
                <a:gd name="connsiteY15" fmla="*/ 124185 h 167954"/>
                <a:gd name="connsiteX16" fmla="*/ 95088 w 101038"/>
                <a:gd name="connsiteY16" fmla="*/ 124185 h 167954"/>
                <a:gd name="connsiteX17" fmla="*/ 89517 w 101038"/>
                <a:gd name="connsiteY17" fmla="*/ 146629 h 167954"/>
                <a:gd name="connsiteX18" fmla="*/ 65461 w 101038"/>
                <a:gd name="connsiteY18" fmla="*/ 148646 h 167954"/>
                <a:gd name="connsiteX19" fmla="*/ 19879 w 101038"/>
                <a:gd name="connsiteY19" fmla="*/ 148646 h 16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038" h="167954">
                  <a:moveTo>
                    <a:pt x="19879" y="148646"/>
                  </a:moveTo>
                  <a:lnTo>
                    <a:pt x="46722" y="122671"/>
                  </a:lnTo>
                  <a:cubicBezTo>
                    <a:pt x="86225" y="87870"/>
                    <a:pt x="101419" y="74252"/>
                    <a:pt x="101419" y="49034"/>
                  </a:cubicBezTo>
                  <a:cubicBezTo>
                    <a:pt x="101419" y="20285"/>
                    <a:pt x="78629" y="110"/>
                    <a:pt x="47735" y="110"/>
                  </a:cubicBezTo>
                  <a:cubicBezTo>
                    <a:pt x="19120" y="110"/>
                    <a:pt x="381" y="23311"/>
                    <a:pt x="381" y="45755"/>
                  </a:cubicBezTo>
                  <a:cubicBezTo>
                    <a:pt x="381" y="59877"/>
                    <a:pt x="13042" y="59877"/>
                    <a:pt x="13802" y="59877"/>
                  </a:cubicBezTo>
                  <a:cubicBezTo>
                    <a:pt x="18107" y="59877"/>
                    <a:pt x="26970" y="56851"/>
                    <a:pt x="26970" y="46512"/>
                  </a:cubicBezTo>
                  <a:cubicBezTo>
                    <a:pt x="26970" y="39955"/>
                    <a:pt x="22412" y="33398"/>
                    <a:pt x="13549" y="33398"/>
                  </a:cubicBezTo>
                  <a:cubicBezTo>
                    <a:pt x="11523" y="33398"/>
                    <a:pt x="11016" y="33398"/>
                    <a:pt x="10257" y="33650"/>
                  </a:cubicBezTo>
                  <a:cubicBezTo>
                    <a:pt x="16081" y="17258"/>
                    <a:pt x="29755" y="7928"/>
                    <a:pt x="44443" y="7928"/>
                  </a:cubicBezTo>
                  <a:cubicBezTo>
                    <a:pt x="67486" y="7928"/>
                    <a:pt x="78375" y="28354"/>
                    <a:pt x="78375" y="49034"/>
                  </a:cubicBezTo>
                  <a:cubicBezTo>
                    <a:pt x="78375" y="69208"/>
                    <a:pt x="65714" y="89131"/>
                    <a:pt x="51786" y="104766"/>
                  </a:cubicBezTo>
                  <a:lnTo>
                    <a:pt x="3166" y="158734"/>
                  </a:lnTo>
                  <a:cubicBezTo>
                    <a:pt x="381" y="161508"/>
                    <a:pt x="381" y="162012"/>
                    <a:pt x="381" y="168065"/>
                  </a:cubicBezTo>
                  <a:lnTo>
                    <a:pt x="94329" y="168065"/>
                  </a:lnTo>
                  <a:lnTo>
                    <a:pt x="101419" y="124185"/>
                  </a:lnTo>
                  <a:lnTo>
                    <a:pt x="95088" y="124185"/>
                  </a:lnTo>
                  <a:cubicBezTo>
                    <a:pt x="93822" y="131750"/>
                    <a:pt x="92050" y="142846"/>
                    <a:pt x="89517" y="146629"/>
                  </a:cubicBezTo>
                  <a:cubicBezTo>
                    <a:pt x="87745" y="148646"/>
                    <a:pt x="71032" y="148646"/>
                    <a:pt x="65461" y="148646"/>
                  </a:cubicBezTo>
                  <a:lnTo>
                    <a:pt x="19879" y="148646"/>
                  </a:lnTo>
                  <a:close/>
                </a:path>
              </a:pathLst>
            </a:custGeom>
            <a:grpFill/>
            <a:ln w="25418" cap="flat">
              <a:noFill/>
              <a:prstDash val="solid"/>
              <a:miter/>
            </a:ln>
          </p:spPr>
          <p:txBody>
            <a:bodyPr rtlCol="0" anchor="ctr"/>
            <a:lstStyle/>
            <a:p>
              <a:endParaRPr lang="en-US"/>
            </a:p>
          </p:txBody>
        </p:sp>
        <p:sp>
          <p:nvSpPr>
            <p:cNvPr id="1768" name="Freeform: Shape 1767">
              <a:extLst>
                <a:ext uri="{FF2B5EF4-FFF2-40B4-BE49-F238E27FC236}">
                  <a16:creationId xmlns:a16="http://schemas.microsoft.com/office/drawing/2014/main" id="{7DC024BF-145B-F3BB-17C3-0AB3BD1C8BA0}"/>
                </a:ext>
              </a:extLst>
            </p:cNvPr>
            <p:cNvSpPr/>
            <p:nvPr>
              <p:custDataLst>
                <p:tags r:id="rId180"/>
              </p:custDataLst>
            </p:nvPr>
          </p:nvSpPr>
          <p:spPr>
            <a:xfrm>
              <a:off x="12367864" y="5292338"/>
              <a:ext cx="26842" cy="26731"/>
            </a:xfrm>
            <a:custGeom>
              <a:avLst/>
              <a:gdLst>
                <a:gd name="connsiteX0" fmla="*/ 27228 w 26842"/>
                <a:gd name="connsiteY0" fmla="*/ 13476 h 26731"/>
                <a:gd name="connsiteX1" fmla="*/ 13807 w 26842"/>
                <a:gd name="connsiteY1" fmla="*/ 110 h 26731"/>
                <a:gd name="connsiteX2" fmla="*/ 386 w 26842"/>
                <a:gd name="connsiteY2" fmla="*/ 13476 h 26731"/>
                <a:gd name="connsiteX3" fmla="*/ 13807 w 26842"/>
                <a:gd name="connsiteY3" fmla="*/ 26841 h 26731"/>
                <a:gd name="connsiteX4" fmla="*/ 27228 w 26842"/>
                <a:gd name="connsiteY4" fmla="*/ 13476 h 26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42" h="26731">
                  <a:moveTo>
                    <a:pt x="27228" y="13476"/>
                  </a:moveTo>
                  <a:cubicBezTo>
                    <a:pt x="27228" y="6162"/>
                    <a:pt x="21151" y="110"/>
                    <a:pt x="13807" y="110"/>
                  </a:cubicBezTo>
                  <a:cubicBezTo>
                    <a:pt x="6463" y="110"/>
                    <a:pt x="386" y="6162"/>
                    <a:pt x="386" y="13476"/>
                  </a:cubicBezTo>
                  <a:cubicBezTo>
                    <a:pt x="386" y="20789"/>
                    <a:pt x="6463" y="26841"/>
                    <a:pt x="13807" y="26841"/>
                  </a:cubicBezTo>
                  <a:cubicBezTo>
                    <a:pt x="21151" y="26841"/>
                    <a:pt x="27228" y="20789"/>
                    <a:pt x="27228" y="13476"/>
                  </a:cubicBezTo>
                  <a:close/>
                </a:path>
              </a:pathLst>
            </a:custGeom>
            <a:grpFill/>
            <a:ln w="25418" cap="flat">
              <a:noFill/>
              <a:prstDash val="solid"/>
              <a:miter/>
            </a:ln>
          </p:spPr>
          <p:txBody>
            <a:bodyPr rtlCol="0" anchor="ctr"/>
            <a:lstStyle/>
            <a:p>
              <a:endParaRPr lang="en-US"/>
            </a:p>
          </p:txBody>
        </p:sp>
        <p:sp>
          <p:nvSpPr>
            <p:cNvPr id="1769" name="Freeform: Shape 1768">
              <a:extLst>
                <a:ext uri="{FF2B5EF4-FFF2-40B4-BE49-F238E27FC236}">
                  <a16:creationId xmlns:a16="http://schemas.microsoft.com/office/drawing/2014/main" id="{C743D198-214E-CA32-7DB8-27617EDEBFC2}"/>
                </a:ext>
              </a:extLst>
            </p:cNvPr>
            <p:cNvSpPr/>
            <p:nvPr>
              <p:custDataLst>
                <p:tags r:id="rId181"/>
              </p:custDataLst>
            </p:nvPr>
          </p:nvSpPr>
          <p:spPr>
            <a:xfrm>
              <a:off x="12423519" y="5148341"/>
              <a:ext cx="112180" cy="170728"/>
            </a:xfrm>
            <a:custGeom>
              <a:avLst/>
              <a:gdLst>
                <a:gd name="connsiteX0" fmla="*/ 67747 w 112180"/>
                <a:gd name="connsiteY0" fmla="*/ 129228 h 170728"/>
                <a:gd name="connsiteX1" fmla="*/ 67747 w 112180"/>
                <a:gd name="connsiteY1" fmla="*/ 151168 h 170728"/>
                <a:gd name="connsiteX2" fmla="*/ 48502 w 112180"/>
                <a:gd name="connsiteY2" fmla="*/ 163021 h 170728"/>
                <a:gd name="connsiteX3" fmla="*/ 43184 w 112180"/>
                <a:gd name="connsiteY3" fmla="*/ 163021 h 170728"/>
                <a:gd name="connsiteX4" fmla="*/ 43184 w 112180"/>
                <a:gd name="connsiteY4" fmla="*/ 170839 h 170728"/>
                <a:gd name="connsiteX5" fmla="*/ 77370 w 112180"/>
                <a:gd name="connsiteY5" fmla="*/ 170082 h 170728"/>
                <a:gd name="connsiteX6" fmla="*/ 111809 w 112180"/>
                <a:gd name="connsiteY6" fmla="*/ 170839 h 170728"/>
                <a:gd name="connsiteX7" fmla="*/ 111809 w 112180"/>
                <a:gd name="connsiteY7" fmla="*/ 163021 h 170728"/>
                <a:gd name="connsiteX8" fmla="*/ 106491 w 112180"/>
                <a:gd name="connsiteY8" fmla="*/ 163021 h 170728"/>
                <a:gd name="connsiteX9" fmla="*/ 87246 w 112180"/>
                <a:gd name="connsiteY9" fmla="*/ 151168 h 170728"/>
                <a:gd name="connsiteX10" fmla="*/ 87246 w 112180"/>
                <a:gd name="connsiteY10" fmla="*/ 129228 h 170728"/>
                <a:gd name="connsiteX11" fmla="*/ 112569 w 112180"/>
                <a:gd name="connsiteY11" fmla="*/ 129228 h 170728"/>
                <a:gd name="connsiteX12" fmla="*/ 112569 w 112180"/>
                <a:gd name="connsiteY12" fmla="*/ 121411 h 170728"/>
                <a:gd name="connsiteX13" fmla="*/ 87246 w 112180"/>
                <a:gd name="connsiteY13" fmla="*/ 121411 h 170728"/>
                <a:gd name="connsiteX14" fmla="*/ 87246 w 112180"/>
                <a:gd name="connsiteY14" fmla="*/ 6667 h 170728"/>
                <a:gd name="connsiteX15" fmla="*/ 83194 w 112180"/>
                <a:gd name="connsiteY15" fmla="*/ 110 h 170728"/>
                <a:gd name="connsiteX16" fmla="*/ 78130 w 112180"/>
                <a:gd name="connsiteY16" fmla="*/ 3136 h 170728"/>
                <a:gd name="connsiteX17" fmla="*/ 389 w 112180"/>
                <a:gd name="connsiteY17" fmla="*/ 121411 h 170728"/>
                <a:gd name="connsiteX18" fmla="*/ 389 w 112180"/>
                <a:gd name="connsiteY18" fmla="*/ 129228 h 170728"/>
                <a:gd name="connsiteX19" fmla="*/ 67747 w 112180"/>
                <a:gd name="connsiteY19" fmla="*/ 129228 h 170728"/>
                <a:gd name="connsiteX20" fmla="*/ 69267 w 112180"/>
                <a:gd name="connsiteY20" fmla="*/ 121411 h 170728"/>
                <a:gd name="connsiteX21" fmla="*/ 7479 w 112180"/>
                <a:gd name="connsiteY21" fmla="*/ 121411 h 170728"/>
                <a:gd name="connsiteX22" fmla="*/ 69267 w 112180"/>
                <a:gd name="connsiteY22" fmla="*/ 27346 h 170728"/>
                <a:gd name="connsiteX23" fmla="*/ 69267 w 112180"/>
                <a:gd name="connsiteY23" fmla="*/ 121411 h 17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2180" h="170728">
                  <a:moveTo>
                    <a:pt x="67747" y="129228"/>
                  </a:moveTo>
                  <a:lnTo>
                    <a:pt x="67747" y="151168"/>
                  </a:lnTo>
                  <a:cubicBezTo>
                    <a:pt x="67747" y="160247"/>
                    <a:pt x="67241" y="163021"/>
                    <a:pt x="48502" y="163021"/>
                  </a:cubicBezTo>
                  <a:lnTo>
                    <a:pt x="43184" y="163021"/>
                  </a:lnTo>
                  <a:lnTo>
                    <a:pt x="43184" y="170839"/>
                  </a:lnTo>
                  <a:cubicBezTo>
                    <a:pt x="53567" y="170082"/>
                    <a:pt x="66735" y="170082"/>
                    <a:pt x="77370" y="170082"/>
                  </a:cubicBezTo>
                  <a:cubicBezTo>
                    <a:pt x="88006" y="170082"/>
                    <a:pt x="101427" y="170082"/>
                    <a:pt x="111809" y="170839"/>
                  </a:cubicBezTo>
                  <a:lnTo>
                    <a:pt x="111809" y="163021"/>
                  </a:lnTo>
                  <a:lnTo>
                    <a:pt x="106491" y="163021"/>
                  </a:lnTo>
                  <a:cubicBezTo>
                    <a:pt x="87752" y="163021"/>
                    <a:pt x="87246" y="160247"/>
                    <a:pt x="87246" y="151168"/>
                  </a:cubicBezTo>
                  <a:lnTo>
                    <a:pt x="87246" y="129228"/>
                  </a:lnTo>
                  <a:lnTo>
                    <a:pt x="112569" y="129228"/>
                  </a:lnTo>
                  <a:lnTo>
                    <a:pt x="112569" y="121411"/>
                  </a:lnTo>
                  <a:lnTo>
                    <a:pt x="87246" y="121411"/>
                  </a:lnTo>
                  <a:lnTo>
                    <a:pt x="87246" y="6667"/>
                  </a:lnTo>
                  <a:cubicBezTo>
                    <a:pt x="87246" y="1623"/>
                    <a:pt x="87246" y="110"/>
                    <a:pt x="83194" y="110"/>
                  </a:cubicBezTo>
                  <a:cubicBezTo>
                    <a:pt x="80915" y="110"/>
                    <a:pt x="80156" y="110"/>
                    <a:pt x="78130" y="3136"/>
                  </a:cubicBezTo>
                  <a:lnTo>
                    <a:pt x="389" y="121411"/>
                  </a:lnTo>
                  <a:lnTo>
                    <a:pt x="389" y="129228"/>
                  </a:lnTo>
                  <a:lnTo>
                    <a:pt x="67747" y="129228"/>
                  </a:lnTo>
                  <a:close/>
                  <a:moveTo>
                    <a:pt x="69267" y="121411"/>
                  </a:moveTo>
                  <a:lnTo>
                    <a:pt x="7479" y="121411"/>
                  </a:lnTo>
                  <a:lnTo>
                    <a:pt x="69267" y="27346"/>
                  </a:lnTo>
                  <a:lnTo>
                    <a:pt x="69267" y="121411"/>
                  </a:lnTo>
                  <a:close/>
                </a:path>
              </a:pathLst>
            </a:custGeom>
            <a:grpFill/>
            <a:ln w="25418" cap="flat">
              <a:noFill/>
              <a:prstDash val="solid"/>
              <a:miter/>
            </a:ln>
          </p:spPr>
          <p:txBody>
            <a:bodyPr rtlCol="0" anchor="ctr"/>
            <a:lstStyle/>
            <a:p>
              <a:endParaRPr lang="en-US"/>
            </a:p>
          </p:txBody>
        </p:sp>
        <p:sp>
          <p:nvSpPr>
            <p:cNvPr id="1770" name="Freeform: Shape 1769">
              <a:extLst>
                <a:ext uri="{FF2B5EF4-FFF2-40B4-BE49-F238E27FC236}">
                  <a16:creationId xmlns:a16="http://schemas.microsoft.com/office/drawing/2014/main" id="{C969170F-3AFD-AD7D-F27B-56B53302B9BE}"/>
                </a:ext>
              </a:extLst>
            </p:cNvPr>
            <p:cNvSpPr/>
            <p:nvPr>
              <p:custDataLst>
                <p:tags r:id="rId182"/>
              </p:custDataLst>
            </p:nvPr>
          </p:nvSpPr>
          <p:spPr>
            <a:xfrm>
              <a:off x="12553679" y="5151115"/>
              <a:ext cx="105089" cy="173502"/>
            </a:xfrm>
            <a:custGeom>
              <a:avLst/>
              <a:gdLst>
                <a:gd name="connsiteX0" fmla="*/ 82693 w 105089"/>
                <a:gd name="connsiteY0" fmla="*/ 87870 h 173502"/>
                <a:gd name="connsiteX1" fmla="*/ 82693 w 105089"/>
                <a:gd name="connsiteY1" fmla="*/ 95940 h 173502"/>
                <a:gd name="connsiteX2" fmla="*/ 41670 w 105089"/>
                <a:gd name="connsiteY2" fmla="*/ 166552 h 173502"/>
                <a:gd name="connsiteX3" fmla="*/ 16853 w 105089"/>
                <a:gd name="connsiteY3" fmla="*/ 157473 h 173502"/>
                <a:gd name="connsiteX4" fmla="*/ 30021 w 105089"/>
                <a:gd name="connsiteY4" fmla="*/ 145872 h 173502"/>
                <a:gd name="connsiteX5" fmla="*/ 18373 w 105089"/>
                <a:gd name="connsiteY5" fmla="*/ 134272 h 173502"/>
                <a:gd name="connsiteX6" fmla="*/ 6724 w 105089"/>
                <a:gd name="connsiteY6" fmla="*/ 146377 h 173502"/>
                <a:gd name="connsiteX7" fmla="*/ 41923 w 105089"/>
                <a:gd name="connsiteY7" fmla="*/ 173613 h 173502"/>
                <a:gd name="connsiteX8" fmla="*/ 105483 w 105089"/>
                <a:gd name="connsiteY8" fmla="*/ 85096 h 173502"/>
                <a:gd name="connsiteX9" fmla="*/ 53825 w 105089"/>
                <a:gd name="connsiteY9" fmla="*/ 110 h 173502"/>
                <a:gd name="connsiteX10" fmla="*/ 16600 w 105089"/>
                <a:gd name="connsiteY10" fmla="*/ 15997 h 173502"/>
                <a:gd name="connsiteX11" fmla="*/ 394 w 105089"/>
                <a:gd name="connsiteY11" fmla="*/ 56851 h 173502"/>
                <a:gd name="connsiteX12" fmla="*/ 51039 w 105089"/>
                <a:gd name="connsiteY12" fmla="*/ 113088 h 173502"/>
                <a:gd name="connsiteX13" fmla="*/ 82693 w 105089"/>
                <a:gd name="connsiteY13" fmla="*/ 87870 h 173502"/>
                <a:gd name="connsiteX14" fmla="*/ 51293 w 105089"/>
                <a:gd name="connsiteY14" fmla="*/ 107288 h 173502"/>
                <a:gd name="connsiteX15" fmla="*/ 27742 w 105089"/>
                <a:gd name="connsiteY15" fmla="*/ 91401 h 173502"/>
                <a:gd name="connsiteX16" fmla="*/ 23184 w 105089"/>
                <a:gd name="connsiteY16" fmla="*/ 57103 h 173502"/>
                <a:gd name="connsiteX17" fmla="*/ 28502 w 105089"/>
                <a:gd name="connsiteY17" fmla="*/ 22302 h 173502"/>
                <a:gd name="connsiteX18" fmla="*/ 53825 w 105089"/>
                <a:gd name="connsiteY18" fmla="*/ 6414 h 173502"/>
                <a:gd name="connsiteX19" fmla="*/ 78135 w 105089"/>
                <a:gd name="connsiteY19" fmla="*/ 26337 h 173502"/>
                <a:gd name="connsiteX20" fmla="*/ 82186 w 105089"/>
                <a:gd name="connsiteY20" fmla="*/ 61895 h 173502"/>
                <a:gd name="connsiteX21" fmla="*/ 51293 w 105089"/>
                <a:gd name="connsiteY21" fmla="*/ 107288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5089" h="173502">
                  <a:moveTo>
                    <a:pt x="82693" y="87870"/>
                  </a:moveTo>
                  <a:lnTo>
                    <a:pt x="82693" y="95940"/>
                  </a:lnTo>
                  <a:cubicBezTo>
                    <a:pt x="82693" y="154951"/>
                    <a:pt x="56357" y="166552"/>
                    <a:pt x="41670" y="166552"/>
                  </a:cubicBezTo>
                  <a:cubicBezTo>
                    <a:pt x="37365" y="166552"/>
                    <a:pt x="23691" y="166047"/>
                    <a:pt x="16853" y="157473"/>
                  </a:cubicBezTo>
                  <a:cubicBezTo>
                    <a:pt x="27995" y="157473"/>
                    <a:pt x="30021" y="150160"/>
                    <a:pt x="30021" y="145872"/>
                  </a:cubicBezTo>
                  <a:cubicBezTo>
                    <a:pt x="30021" y="138055"/>
                    <a:pt x="23944" y="134272"/>
                    <a:pt x="18373" y="134272"/>
                  </a:cubicBezTo>
                  <a:cubicBezTo>
                    <a:pt x="14321" y="134272"/>
                    <a:pt x="6724" y="136542"/>
                    <a:pt x="6724" y="146377"/>
                  </a:cubicBezTo>
                  <a:cubicBezTo>
                    <a:pt x="6724" y="163273"/>
                    <a:pt x="20399" y="173613"/>
                    <a:pt x="41923" y="173613"/>
                  </a:cubicBezTo>
                  <a:cubicBezTo>
                    <a:pt x="74590" y="173613"/>
                    <a:pt x="105483" y="139316"/>
                    <a:pt x="105483" y="85096"/>
                  </a:cubicBezTo>
                  <a:cubicBezTo>
                    <a:pt x="105483" y="17258"/>
                    <a:pt x="76362" y="110"/>
                    <a:pt x="53825" y="110"/>
                  </a:cubicBezTo>
                  <a:cubicBezTo>
                    <a:pt x="39897" y="110"/>
                    <a:pt x="27489" y="4649"/>
                    <a:pt x="16600" y="15997"/>
                  </a:cubicBezTo>
                  <a:cubicBezTo>
                    <a:pt x="6218" y="27346"/>
                    <a:pt x="394" y="37937"/>
                    <a:pt x="394" y="56851"/>
                  </a:cubicBezTo>
                  <a:cubicBezTo>
                    <a:pt x="394" y="88374"/>
                    <a:pt x="22678" y="113088"/>
                    <a:pt x="51039" y="113088"/>
                  </a:cubicBezTo>
                  <a:cubicBezTo>
                    <a:pt x="66486" y="113088"/>
                    <a:pt x="76869" y="102497"/>
                    <a:pt x="82693" y="87870"/>
                  </a:cubicBezTo>
                  <a:close/>
                  <a:moveTo>
                    <a:pt x="51293" y="107288"/>
                  </a:moveTo>
                  <a:cubicBezTo>
                    <a:pt x="47241" y="107288"/>
                    <a:pt x="35592" y="107288"/>
                    <a:pt x="27742" y="91401"/>
                  </a:cubicBezTo>
                  <a:cubicBezTo>
                    <a:pt x="23184" y="82070"/>
                    <a:pt x="23184" y="69461"/>
                    <a:pt x="23184" y="57103"/>
                  </a:cubicBezTo>
                  <a:cubicBezTo>
                    <a:pt x="23184" y="43486"/>
                    <a:pt x="23184" y="31633"/>
                    <a:pt x="28502" y="22302"/>
                  </a:cubicBezTo>
                  <a:cubicBezTo>
                    <a:pt x="35339" y="9693"/>
                    <a:pt x="44962" y="6414"/>
                    <a:pt x="53825" y="6414"/>
                  </a:cubicBezTo>
                  <a:cubicBezTo>
                    <a:pt x="65473" y="6414"/>
                    <a:pt x="73830" y="14989"/>
                    <a:pt x="78135" y="26337"/>
                  </a:cubicBezTo>
                  <a:cubicBezTo>
                    <a:pt x="81174" y="34407"/>
                    <a:pt x="82186" y="50294"/>
                    <a:pt x="82186" y="61895"/>
                  </a:cubicBezTo>
                  <a:cubicBezTo>
                    <a:pt x="82186" y="82826"/>
                    <a:pt x="73577" y="107288"/>
                    <a:pt x="51293" y="107288"/>
                  </a:cubicBezTo>
                  <a:close/>
                </a:path>
              </a:pathLst>
            </a:custGeom>
            <a:grpFill/>
            <a:ln w="25418" cap="flat">
              <a:noFill/>
              <a:prstDash val="solid"/>
              <a:miter/>
            </a:ln>
          </p:spPr>
          <p:txBody>
            <a:bodyPr rtlCol="0" anchor="ctr"/>
            <a:lstStyle/>
            <a:p>
              <a:endParaRPr lang="en-US"/>
            </a:p>
          </p:txBody>
        </p:sp>
        <p:sp>
          <p:nvSpPr>
            <p:cNvPr id="1771" name="Freeform: Shape 1770">
              <a:extLst>
                <a:ext uri="{FF2B5EF4-FFF2-40B4-BE49-F238E27FC236}">
                  <a16:creationId xmlns:a16="http://schemas.microsoft.com/office/drawing/2014/main" id="{21D95070-2622-80A9-1747-A54F1E8E9007}"/>
                </a:ext>
              </a:extLst>
            </p:cNvPr>
            <p:cNvSpPr/>
            <p:nvPr>
              <p:custDataLst>
                <p:tags r:id="rId183"/>
              </p:custDataLst>
            </p:nvPr>
          </p:nvSpPr>
          <p:spPr>
            <a:xfrm>
              <a:off x="12768248" y="5129932"/>
              <a:ext cx="182324" cy="203260"/>
            </a:xfrm>
            <a:custGeom>
              <a:avLst/>
              <a:gdLst>
                <a:gd name="connsiteX0" fmla="*/ 159683 w 182324"/>
                <a:gd name="connsiteY0" fmla="*/ 9693 h 203260"/>
                <a:gd name="connsiteX1" fmla="*/ 161709 w 182324"/>
                <a:gd name="connsiteY1" fmla="*/ 5153 h 203260"/>
                <a:gd name="connsiteX2" fmla="*/ 156644 w 182324"/>
                <a:gd name="connsiteY2" fmla="*/ 110 h 203260"/>
                <a:gd name="connsiteX3" fmla="*/ 151326 w 182324"/>
                <a:gd name="connsiteY3" fmla="*/ 3640 h 203260"/>
                <a:gd name="connsiteX4" fmla="*/ 103213 w 182324"/>
                <a:gd name="connsiteY4" fmla="*/ 27598 h 203260"/>
                <a:gd name="connsiteX5" fmla="*/ 55859 w 182324"/>
                <a:gd name="connsiteY5" fmla="*/ 8180 h 203260"/>
                <a:gd name="connsiteX6" fmla="*/ 37626 w 182324"/>
                <a:gd name="connsiteY6" fmla="*/ 110 h 203260"/>
                <a:gd name="connsiteX7" fmla="*/ 402 w 182324"/>
                <a:gd name="connsiteY7" fmla="*/ 50799 h 203260"/>
                <a:gd name="connsiteX8" fmla="*/ 37626 w 182324"/>
                <a:gd name="connsiteY8" fmla="*/ 101740 h 203260"/>
                <a:gd name="connsiteX9" fmla="*/ 70546 w 182324"/>
                <a:gd name="connsiteY9" fmla="*/ 51051 h 203260"/>
                <a:gd name="connsiteX10" fmla="*/ 65228 w 182324"/>
                <a:gd name="connsiteY10" fmla="*/ 22554 h 203260"/>
                <a:gd name="connsiteX11" fmla="*/ 103466 w 182324"/>
                <a:gd name="connsiteY11" fmla="*/ 33146 h 203260"/>
                <a:gd name="connsiteX12" fmla="*/ 137145 w 182324"/>
                <a:gd name="connsiteY12" fmla="*/ 24319 h 203260"/>
                <a:gd name="connsiteX13" fmla="*/ 137399 w 182324"/>
                <a:gd name="connsiteY13" fmla="*/ 24572 h 203260"/>
                <a:gd name="connsiteX14" fmla="*/ 23699 w 182324"/>
                <a:gd name="connsiteY14" fmla="*/ 193283 h 203260"/>
                <a:gd name="connsiteX15" fmla="*/ 21420 w 182324"/>
                <a:gd name="connsiteY15" fmla="*/ 198327 h 203260"/>
                <a:gd name="connsiteX16" fmla="*/ 26484 w 182324"/>
                <a:gd name="connsiteY16" fmla="*/ 203370 h 203260"/>
                <a:gd name="connsiteX17" fmla="*/ 31549 w 182324"/>
                <a:gd name="connsiteY17" fmla="*/ 199588 h 203260"/>
                <a:gd name="connsiteX18" fmla="*/ 159683 w 182324"/>
                <a:gd name="connsiteY18" fmla="*/ 9693 h 203260"/>
                <a:gd name="connsiteX19" fmla="*/ 37880 w 182324"/>
                <a:gd name="connsiteY19" fmla="*/ 96192 h 203260"/>
                <a:gd name="connsiteX20" fmla="*/ 16102 w 182324"/>
                <a:gd name="connsiteY20" fmla="*/ 51051 h 203260"/>
                <a:gd name="connsiteX21" fmla="*/ 37880 w 182324"/>
                <a:gd name="connsiteY21" fmla="*/ 5658 h 203260"/>
                <a:gd name="connsiteX22" fmla="*/ 64215 w 182324"/>
                <a:gd name="connsiteY22" fmla="*/ 50799 h 203260"/>
                <a:gd name="connsiteX23" fmla="*/ 37880 w 182324"/>
                <a:gd name="connsiteY23" fmla="*/ 96192 h 203260"/>
                <a:gd name="connsiteX24" fmla="*/ 150060 w 182324"/>
                <a:gd name="connsiteY24" fmla="*/ 197822 h 203260"/>
                <a:gd name="connsiteX25" fmla="*/ 128282 w 182324"/>
                <a:gd name="connsiteY25" fmla="*/ 152681 h 203260"/>
                <a:gd name="connsiteX26" fmla="*/ 150060 w 182324"/>
                <a:gd name="connsiteY26" fmla="*/ 107288 h 203260"/>
                <a:gd name="connsiteX27" fmla="*/ 176396 w 182324"/>
                <a:gd name="connsiteY27" fmla="*/ 152429 h 203260"/>
                <a:gd name="connsiteX28" fmla="*/ 150060 w 182324"/>
                <a:gd name="connsiteY28" fmla="*/ 197822 h 203260"/>
                <a:gd name="connsiteX29" fmla="*/ 182727 w 182324"/>
                <a:gd name="connsiteY29" fmla="*/ 152681 h 203260"/>
                <a:gd name="connsiteX30" fmla="*/ 149807 w 182324"/>
                <a:gd name="connsiteY30" fmla="*/ 101740 h 203260"/>
                <a:gd name="connsiteX31" fmla="*/ 112582 w 182324"/>
                <a:gd name="connsiteY31" fmla="*/ 152429 h 203260"/>
                <a:gd name="connsiteX32" fmla="*/ 149807 w 182324"/>
                <a:gd name="connsiteY32" fmla="*/ 203370 h 203260"/>
                <a:gd name="connsiteX33" fmla="*/ 182727 w 182324"/>
                <a:gd name="connsiteY33" fmla="*/ 152681 h 2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2324" h="203260">
                  <a:moveTo>
                    <a:pt x="159683" y="9693"/>
                  </a:moveTo>
                  <a:cubicBezTo>
                    <a:pt x="161202" y="7423"/>
                    <a:pt x="161709" y="6667"/>
                    <a:pt x="161709" y="5153"/>
                  </a:cubicBezTo>
                  <a:cubicBezTo>
                    <a:pt x="161709" y="2379"/>
                    <a:pt x="159430" y="110"/>
                    <a:pt x="156644" y="110"/>
                  </a:cubicBezTo>
                  <a:cubicBezTo>
                    <a:pt x="154112" y="110"/>
                    <a:pt x="152846" y="1875"/>
                    <a:pt x="151326" y="3640"/>
                  </a:cubicBezTo>
                  <a:cubicBezTo>
                    <a:pt x="138665" y="20789"/>
                    <a:pt x="121698" y="27598"/>
                    <a:pt x="103213" y="27598"/>
                  </a:cubicBezTo>
                  <a:cubicBezTo>
                    <a:pt x="85487" y="27598"/>
                    <a:pt x="69787" y="21293"/>
                    <a:pt x="55859" y="8180"/>
                  </a:cubicBezTo>
                  <a:cubicBezTo>
                    <a:pt x="51048" y="3893"/>
                    <a:pt x="45730" y="110"/>
                    <a:pt x="37626" y="110"/>
                  </a:cubicBezTo>
                  <a:cubicBezTo>
                    <a:pt x="18381" y="110"/>
                    <a:pt x="402" y="21293"/>
                    <a:pt x="402" y="50799"/>
                  </a:cubicBezTo>
                  <a:cubicBezTo>
                    <a:pt x="402" y="81313"/>
                    <a:pt x="18634" y="101740"/>
                    <a:pt x="37626" y="101740"/>
                  </a:cubicBezTo>
                  <a:cubicBezTo>
                    <a:pt x="56112" y="101740"/>
                    <a:pt x="70546" y="79296"/>
                    <a:pt x="70546" y="51051"/>
                  </a:cubicBezTo>
                  <a:cubicBezTo>
                    <a:pt x="70546" y="47520"/>
                    <a:pt x="70546" y="35668"/>
                    <a:pt x="65228" y="22554"/>
                  </a:cubicBezTo>
                  <a:cubicBezTo>
                    <a:pt x="81688" y="31885"/>
                    <a:pt x="94350" y="33146"/>
                    <a:pt x="103466" y="33146"/>
                  </a:cubicBezTo>
                  <a:cubicBezTo>
                    <a:pt x="122711" y="33146"/>
                    <a:pt x="135626" y="25328"/>
                    <a:pt x="137145" y="24319"/>
                  </a:cubicBezTo>
                  <a:lnTo>
                    <a:pt x="137399" y="24572"/>
                  </a:lnTo>
                  <a:lnTo>
                    <a:pt x="23699" y="193283"/>
                  </a:lnTo>
                  <a:cubicBezTo>
                    <a:pt x="21420" y="196561"/>
                    <a:pt x="21420" y="197822"/>
                    <a:pt x="21420" y="198327"/>
                  </a:cubicBezTo>
                  <a:cubicBezTo>
                    <a:pt x="21420" y="201101"/>
                    <a:pt x="23952" y="203370"/>
                    <a:pt x="26484" y="203370"/>
                  </a:cubicBezTo>
                  <a:cubicBezTo>
                    <a:pt x="29017" y="203370"/>
                    <a:pt x="29523" y="202362"/>
                    <a:pt x="31549" y="199588"/>
                  </a:cubicBezTo>
                  <a:lnTo>
                    <a:pt x="159683" y="9693"/>
                  </a:lnTo>
                  <a:close/>
                  <a:moveTo>
                    <a:pt x="37880" y="96192"/>
                  </a:moveTo>
                  <a:cubicBezTo>
                    <a:pt x="32815" y="96192"/>
                    <a:pt x="16102" y="92914"/>
                    <a:pt x="16102" y="51051"/>
                  </a:cubicBezTo>
                  <a:cubicBezTo>
                    <a:pt x="16102" y="8936"/>
                    <a:pt x="32562" y="5658"/>
                    <a:pt x="37880" y="5658"/>
                  </a:cubicBezTo>
                  <a:cubicBezTo>
                    <a:pt x="51301" y="5658"/>
                    <a:pt x="64215" y="24319"/>
                    <a:pt x="64215" y="50799"/>
                  </a:cubicBezTo>
                  <a:cubicBezTo>
                    <a:pt x="64215" y="78035"/>
                    <a:pt x="51048" y="96192"/>
                    <a:pt x="37880" y="96192"/>
                  </a:cubicBezTo>
                  <a:close/>
                  <a:moveTo>
                    <a:pt x="150060" y="197822"/>
                  </a:moveTo>
                  <a:cubicBezTo>
                    <a:pt x="144995" y="197822"/>
                    <a:pt x="128282" y="194544"/>
                    <a:pt x="128282" y="152681"/>
                  </a:cubicBezTo>
                  <a:cubicBezTo>
                    <a:pt x="128282" y="110567"/>
                    <a:pt x="144742" y="107288"/>
                    <a:pt x="150060" y="107288"/>
                  </a:cubicBezTo>
                  <a:cubicBezTo>
                    <a:pt x="163481" y="107288"/>
                    <a:pt x="176396" y="125950"/>
                    <a:pt x="176396" y="152429"/>
                  </a:cubicBezTo>
                  <a:cubicBezTo>
                    <a:pt x="176396" y="179665"/>
                    <a:pt x="163228" y="197822"/>
                    <a:pt x="150060" y="197822"/>
                  </a:cubicBezTo>
                  <a:close/>
                  <a:moveTo>
                    <a:pt x="182727" y="152681"/>
                  </a:moveTo>
                  <a:cubicBezTo>
                    <a:pt x="182727" y="123680"/>
                    <a:pt x="167786" y="101740"/>
                    <a:pt x="149807" y="101740"/>
                  </a:cubicBezTo>
                  <a:cubicBezTo>
                    <a:pt x="130561" y="101740"/>
                    <a:pt x="112582" y="122924"/>
                    <a:pt x="112582" y="152429"/>
                  </a:cubicBezTo>
                  <a:cubicBezTo>
                    <a:pt x="112582" y="182944"/>
                    <a:pt x="130815" y="203370"/>
                    <a:pt x="149807" y="203370"/>
                  </a:cubicBezTo>
                  <a:cubicBezTo>
                    <a:pt x="168293" y="203370"/>
                    <a:pt x="182727" y="180926"/>
                    <a:pt x="182727" y="152681"/>
                  </a:cubicBezTo>
                  <a:close/>
                </a:path>
              </a:pathLst>
            </a:custGeom>
            <a:grpFill/>
            <a:ln w="25418" cap="flat">
              <a:noFill/>
              <a:prstDash val="solid"/>
              <a:miter/>
            </a:ln>
          </p:spPr>
          <p:txBody>
            <a:bodyPr rtlCol="0" anchor="ctr"/>
            <a:lstStyle/>
            <a:p>
              <a:endParaRPr lang="en-US"/>
            </a:p>
          </p:txBody>
        </p:sp>
        <p:sp>
          <p:nvSpPr>
            <p:cNvPr id="1772" name="Freeform: Shape 1771">
              <a:extLst>
                <a:ext uri="{FF2B5EF4-FFF2-40B4-BE49-F238E27FC236}">
                  <a16:creationId xmlns:a16="http://schemas.microsoft.com/office/drawing/2014/main" id="{F8C583FF-8DF8-3DA7-7F7C-E4DFF0BEFF83}"/>
                </a:ext>
              </a:extLst>
            </p:cNvPr>
            <p:cNvSpPr/>
            <p:nvPr>
              <p:custDataLst>
                <p:tags r:id="rId184"/>
              </p:custDataLst>
            </p:nvPr>
          </p:nvSpPr>
          <p:spPr>
            <a:xfrm>
              <a:off x="13531199" y="5107236"/>
              <a:ext cx="10129" cy="302621"/>
            </a:xfrm>
            <a:custGeom>
              <a:avLst/>
              <a:gdLst>
                <a:gd name="connsiteX0" fmla="*/ 0 w 10129"/>
                <a:gd name="connsiteY0" fmla="*/ 0 h 302621"/>
                <a:gd name="connsiteX1" fmla="*/ 10129 w 10129"/>
                <a:gd name="connsiteY1" fmla="*/ 0 h 302621"/>
                <a:gd name="connsiteX2" fmla="*/ 10129 w 10129"/>
                <a:gd name="connsiteY2" fmla="*/ 302621 h 302621"/>
                <a:gd name="connsiteX3" fmla="*/ 0 w 10129"/>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29" h="302621">
                  <a:moveTo>
                    <a:pt x="0" y="0"/>
                  </a:moveTo>
                  <a:lnTo>
                    <a:pt x="10129" y="0"/>
                  </a:lnTo>
                  <a:lnTo>
                    <a:pt x="10129" y="302621"/>
                  </a:lnTo>
                  <a:lnTo>
                    <a:pt x="0" y="302621"/>
                  </a:lnTo>
                  <a:close/>
                </a:path>
              </a:pathLst>
            </a:custGeom>
            <a:grpFill/>
            <a:ln w="25418" cap="flat">
              <a:noFill/>
              <a:prstDash val="solid"/>
              <a:miter/>
            </a:ln>
          </p:spPr>
          <p:txBody>
            <a:bodyPr rtlCol="0" anchor="ctr"/>
            <a:lstStyle/>
            <a:p>
              <a:endParaRPr lang="en-US"/>
            </a:p>
          </p:txBody>
        </p:sp>
        <p:sp>
          <p:nvSpPr>
            <p:cNvPr id="1773" name="Freeform: Shape 1772">
              <a:extLst>
                <a:ext uri="{FF2B5EF4-FFF2-40B4-BE49-F238E27FC236}">
                  <a16:creationId xmlns:a16="http://schemas.microsoft.com/office/drawing/2014/main" id="{D235524C-A0BD-BEC9-66D5-C15FA4008964}"/>
                </a:ext>
              </a:extLst>
            </p:cNvPr>
            <p:cNvSpPr/>
            <p:nvPr>
              <p:custDataLst>
                <p:tags r:id="rId185"/>
              </p:custDataLst>
            </p:nvPr>
          </p:nvSpPr>
          <p:spPr>
            <a:xfrm>
              <a:off x="4484795" y="5409857"/>
              <a:ext cx="10129" cy="302621"/>
            </a:xfrm>
            <a:custGeom>
              <a:avLst/>
              <a:gdLst>
                <a:gd name="connsiteX0" fmla="*/ 0 w 10129"/>
                <a:gd name="connsiteY0" fmla="*/ 0 h 302621"/>
                <a:gd name="connsiteX1" fmla="*/ 10129 w 10129"/>
                <a:gd name="connsiteY1" fmla="*/ 0 h 302621"/>
                <a:gd name="connsiteX2" fmla="*/ 10129 w 10129"/>
                <a:gd name="connsiteY2" fmla="*/ 302621 h 302621"/>
                <a:gd name="connsiteX3" fmla="*/ 0 w 10129"/>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29" h="302621">
                  <a:moveTo>
                    <a:pt x="0" y="0"/>
                  </a:moveTo>
                  <a:lnTo>
                    <a:pt x="10129" y="0"/>
                  </a:lnTo>
                  <a:lnTo>
                    <a:pt x="10129" y="302621"/>
                  </a:lnTo>
                  <a:lnTo>
                    <a:pt x="0" y="302621"/>
                  </a:lnTo>
                  <a:close/>
                </a:path>
              </a:pathLst>
            </a:custGeom>
            <a:grpFill/>
            <a:ln w="25418" cap="flat">
              <a:noFill/>
              <a:prstDash val="solid"/>
              <a:miter/>
            </a:ln>
          </p:spPr>
          <p:txBody>
            <a:bodyPr rtlCol="0" anchor="ctr"/>
            <a:lstStyle/>
            <a:p>
              <a:endParaRPr lang="en-US"/>
            </a:p>
          </p:txBody>
        </p:sp>
        <p:sp>
          <p:nvSpPr>
            <p:cNvPr id="1774" name="Freeform: Shape 1773">
              <a:extLst>
                <a:ext uri="{FF2B5EF4-FFF2-40B4-BE49-F238E27FC236}">
                  <a16:creationId xmlns:a16="http://schemas.microsoft.com/office/drawing/2014/main" id="{697168B0-4F7D-B665-F077-83B2CFDFD414}"/>
                </a:ext>
              </a:extLst>
            </p:cNvPr>
            <p:cNvSpPr/>
            <p:nvPr>
              <p:custDataLst>
                <p:tags r:id="rId186"/>
              </p:custDataLst>
            </p:nvPr>
          </p:nvSpPr>
          <p:spPr>
            <a:xfrm>
              <a:off x="4654459" y="5453736"/>
              <a:ext cx="101038" cy="167954"/>
            </a:xfrm>
            <a:custGeom>
              <a:avLst/>
              <a:gdLst>
                <a:gd name="connsiteX0" fmla="*/ 19581 w 101038"/>
                <a:gd name="connsiteY0" fmla="*/ 148658 h 167954"/>
                <a:gd name="connsiteX1" fmla="*/ 46424 w 101038"/>
                <a:gd name="connsiteY1" fmla="*/ 122683 h 167954"/>
                <a:gd name="connsiteX2" fmla="*/ 101121 w 101038"/>
                <a:gd name="connsiteY2" fmla="*/ 49046 h 167954"/>
                <a:gd name="connsiteX3" fmla="*/ 47436 w 101038"/>
                <a:gd name="connsiteY3" fmla="*/ 122 h 167954"/>
                <a:gd name="connsiteX4" fmla="*/ 83 w 101038"/>
                <a:gd name="connsiteY4" fmla="*/ 45767 h 167954"/>
                <a:gd name="connsiteX5" fmla="*/ 13504 w 101038"/>
                <a:gd name="connsiteY5" fmla="*/ 59889 h 167954"/>
                <a:gd name="connsiteX6" fmla="*/ 26672 w 101038"/>
                <a:gd name="connsiteY6" fmla="*/ 46524 h 167954"/>
                <a:gd name="connsiteX7" fmla="*/ 13251 w 101038"/>
                <a:gd name="connsiteY7" fmla="*/ 33410 h 167954"/>
                <a:gd name="connsiteX8" fmla="*/ 9959 w 101038"/>
                <a:gd name="connsiteY8" fmla="*/ 33662 h 167954"/>
                <a:gd name="connsiteX9" fmla="*/ 44144 w 101038"/>
                <a:gd name="connsiteY9" fmla="*/ 7939 h 167954"/>
                <a:gd name="connsiteX10" fmla="*/ 78077 w 101038"/>
                <a:gd name="connsiteY10" fmla="*/ 49046 h 167954"/>
                <a:gd name="connsiteX11" fmla="*/ 51488 w 101038"/>
                <a:gd name="connsiteY11" fmla="*/ 104778 h 167954"/>
                <a:gd name="connsiteX12" fmla="*/ 2868 w 101038"/>
                <a:gd name="connsiteY12" fmla="*/ 158746 h 167954"/>
                <a:gd name="connsiteX13" fmla="*/ 83 w 101038"/>
                <a:gd name="connsiteY13" fmla="*/ 168077 h 167954"/>
                <a:gd name="connsiteX14" fmla="*/ 94031 w 101038"/>
                <a:gd name="connsiteY14" fmla="*/ 168077 h 167954"/>
                <a:gd name="connsiteX15" fmla="*/ 101121 w 101038"/>
                <a:gd name="connsiteY15" fmla="*/ 124196 h 167954"/>
                <a:gd name="connsiteX16" fmla="*/ 94790 w 101038"/>
                <a:gd name="connsiteY16" fmla="*/ 124196 h 167954"/>
                <a:gd name="connsiteX17" fmla="*/ 89219 w 101038"/>
                <a:gd name="connsiteY17" fmla="*/ 146641 h 167954"/>
                <a:gd name="connsiteX18" fmla="*/ 65162 w 101038"/>
                <a:gd name="connsiteY18" fmla="*/ 148658 h 167954"/>
                <a:gd name="connsiteX19" fmla="*/ 19581 w 101038"/>
                <a:gd name="connsiteY19" fmla="*/ 148658 h 16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038" h="167954">
                  <a:moveTo>
                    <a:pt x="19581" y="148658"/>
                  </a:moveTo>
                  <a:lnTo>
                    <a:pt x="46424" y="122683"/>
                  </a:lnTo>
                  <a:cubicBezTo>
                    <a:pt x="85927" y="87882"/>
                    <a:pt x="101121" y="74264"/>
                    <a:pt x="101121" y="49046"/>
                  </a:cubicBezTo>
                  <a:cubicBezTo>
                    <a:pt x="101121" y="20296"/>
                    <a:pt x="78330" y="122"/>
                    <a:pt x="47436" y="122"/>
                  </a:cubicBezTo>
                  <a:cubicBezTo>
                    <a:pt x="18822" y="122"/>
                    <a:pt x="83" y="23323"/>
                    <a:pt x="83" y="45767"/>
                  </a:cubicBezTo>
                  <a:cubicBezTo>
                    <a:pt x="83" y="59889"/>
                    <a:pt x="12744" y="59889"/>
                    <a:pt x="13504" y="59889"/>
                  </a:cubicBezTo>
                  <a:cubicBezTo>
                    <a:pt x="17809" y="59889"/>
                    <a:pt x="26672" y="56863"/>
                    <a:pt x="26672" y="46524"/>
                  </a:cubicBezTo>
                  <a:cubicBezTo>
                    <a:pt x="26672" y="39967"/>
                    <a:pt x="22114" y="33410"/>
                    <a:pt x="13251" y="33410"/>
                  </a:cubicBezTo>
                  <a:cubicBezTo>
                    <a:pt x="11225" y="33410"/>
                    <a:pt x="10718" y="33410"/>
                    <a:pt x="9959" y="33662"/>
                  </a:cubicBezTo>
                  <a:cubicBezTo>
                    <a:pt x="15783" y="17270"/>
                    <a:pt x="29457" y="7939"/>
                    <a:pt x="44144" y="7939"/>
                  </a:cubicBezTo>
                  <a:cubicBezTo>
                    <a:pt x="67188" y="7939"/>
                    <a:pt x="78077" y="28366"/>
                    <a:pt x="78077" y="49046"/>
                  </a:cubicBezTo>
                  <a:cubicBezTo>
                    <a:pt x="78077" y="69220"/>
                    <a:pt x="65416" y="89143"/>
                    <a:pt x="51488" y="104778"/>
                  </a:cubicBezTo>
                  <a:lnTo>
                    <a:pt x="2868" y="158746"/>
                  </a:lnTo>
                  <a:cubicBezTo>
                    <a:pt x="83" y="161520"/>
                    <a:pt x="83" y="162024"/>
                    <a:pt x="83" y="168077"/>
                  </a:cubicBezTo>
                  <a:lnTo>
                    <a:pt x="94031" y="168077"/>
                  </a:lnTo>
                  <a:lnTo>
                    <a:pt x="101121" y="124196"/>
                  </a:lnTo>
                  <a:lnTo>
                    <a:pt x="94790" y="124196"/>
                  </a:lnTo>
                  <a:cubicBezTo>
                    <a:pt x="93524" y="131762"/>
                    <a:pt x="91752" y="142858"/>
                    <a:pt x="89219" y="146641"/>
                  </a:cubicBezTo>
                  <a:cubicBezTo>
                    <a:pt x="87447" y="148658"/>
                    <a:pt x="70734" y="148658"/>
                    <a:pt x="65162" y="148658"/>
                  </a:cubicBezTo>
                  <a:lnTo>
                    <a:pt x="19581" y="148658"/>
                  </a:lnTo>
                  <a:close/>
                </a:path>
              </a:pathLst>
            </a:custGeom>
            <a:grpFill/>
            <a:ln w="25418" cap="flat">
              <a:noFill/>
              <a:prstDash val="solid"/>
              <a:miter/>
            </a:ln>
          </p:spPr>
          <p:txBody>
            <a:bodyPr rtlCol="0" anchor="ctr"/>
            <a:lstStyle/>
            <a:p>
              <a:endParaRPr lang="en-US"/>
            </a:p>
          </p:txBody>
        </p:sp>
        <p:sp>
          <p:nvSpPr>
            <p:cNvPr id="1775" name="Freeform: Shape 1774">
              <a:extLst>
                <a:ext uri="{FF2B5EF4-FFF2-40B4-BE49-F238E27FC236}">
                  <a16:creationId xmlns:a16="http://schemas.microsoft.com/office/drawing/2014/main" id="{C2483D89-E6F6-8F27-8ACE-12A474BF26C0}"/>
                </a:ext>
              </a:extLst>
            </p:cNvPr>
            <p:cNvSpPr/>
            <p:nvPr>
              <p:custDataLst>
                <p:tags r:id="rId187"/>
              </p:custDataLst>
            </p:nvPr>
          </p:nvSpPr>
          <p:spPr>
            <a:xfrm>
              <a:off x="4776769" y="5449449"/>
              <a:ext cx="139022" cy="172241"/>
            </a:xfrm>
            <a:custGeom>
              <a:avLst/>
              <a:gdLst>
                <a:gd name="connsiteX0" fmla="*/ 139110 w 139022"/>
                <a:gd name="connsiteY0" fmla="*/ 107300 h 172241"/>
                <a:gd name="connsiteX1" fmla="*/ 132780 w 139022"/>
                <a:gd name="connsiteY1" fmla="*/ 107300 h 172241"/>
                <a:gd name="connsiteX2" fmla="*/ 81881 w 139022"/>
                <a:gd name="connsiteY2" fmla="*/ 164546 h 172241"/>
                <a:gd name="connsiteX3" fmla="*/ 61116 w 139022"/>
                <a:gd name="connsiteY3" fmla="*/ 164546 h 172241"/>
                <a:gd name="connsiteX4" fmla="*/ 48708 w 139022"/>
                <a:gd name="connsiteY4" fmla="*/ 154459 h 172241"/>
                <a:gd name="connsiteX5" fmla="*/ 48708 w 139022"/>
                <a:gd name="connsiteY5" fmla="*/ 20044 h 172241"/>
                <a:gd name="connsiteX6" fmla="*/ 72764 w 139022"/>
                <a:gd name="connsiteY6" fmla="*/ 7939 h 172241"/>
                <a:gd name="connsiteX7" fmla="*/ 81121 w 139022"/>
                <a:gd name="connsiteY7" fmla="*/ 7939 h 172241"/>
                <a:gd name="connsiteX8" fmla="*/ 81121 w 139022"/>
                <a:gd name="connsiteY8" fmla="*/ 122 h 172241"/>
                <a:gd name="connsiteX9" fmla="*/ 38578 w 139022"/>
                <a:gd name="connsiteY9" fmla="*/ 878 h 172241"/>
                <a:gd name="connsiteX10" fmla="*/ 88 w 139022"/>
                <a:gd name="connsiteY10" fmla="*/ 122 h 172241"/>
                <a:gd name="connsiteX11" fmla="*/ 88 w 139022"/>
                <a:gd name="connsiteY11" fmla="*/ 7939 h 172241"/>
                <a:gd name="connsiteX12" fmla="*/ 6165 w 139022"/>
                <a:gd name="connsiteY12" fmla="*/ 7939 h 172241"/>
                <a:gd name="connsiteX13" fmla="*/ 26170 w 139022"/>
                <a:gd name="connsiteY13" fmla="*/ 19792 h 172241"/>
                <a:gd name="connsiteX14" fmla="*/ 26170 w 139022"/>
                <a:gd name="connsiteY14" fmla="*/ 152693 h 172241"/>
                <a:gd name="connsiteX15" fmla="*/ 6165 w 139022"/>
                <a:gd name="connsiteY15" fmla="*/ 164546 h 172241"/>
                <a:gd name="connsiteX16" fmla="*/ 88 w 139022"/>
                <a:gd name="connsiteY16" fmla="*/ 164546 h 172241"/>
                <a:gd name="connsiteX17" fmla="*/ 88 w 139022"/>
                <a:gd name="connsiteY17" fmla="*/ 172364 h 172241"/>
                <a:gd name="connsiteX18" fmla="*/ 132020 w 139022"/>
                <a:gd name="connsiteY18" fmla="*/ 172364 h 172241"/>
                <a:gd name="connsiteX19" fmla="*/ 139110 w 139022"/>
                <a:gd name="connsiteY19" fmla="*/ 107300 h 17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9022" h="172241">
                  <a:moveTo>
                    <a:pt x="139110" y="107300"/>
                  </a:moveTo>
                  <a:lnTo>
                    <a:pt x="132780" y="107300"/>
                  </a:lnTo>
                  <a:cubicBezTo>
                    <a:pt x="129994" y="133023"/>
                    <a:pt x="126449" y="164546"/>
                    <a:pt x="81881" y="164546"/>
                  </a:cubicBezTo>
                  <a:lnTo>
                    <a:pt x="61116" y="164546"/>
                  </a:lnTo>
                  <a:cubicBezTo>
                    <a:pt x="49214" y="164546"/>
                    <a:pt x="48708" y="162781"/>
                    <a:pt x="48708" y="154459"/>
                  </a:cubicBezTo>
                  <a:lnTo>
                    <a:pt x="48708" y="20044"/>
                  </a:lnTo>
                  <a:cubicBezTo>
                    <a:pt x="48708" y="11470"/>
                    <a:pt x="48708" y="7939"/>
                    <a:pt x="72764" y="7939"/>
                  </a:cubicBezTo>
                  <a:lnTo>
                    <a:pt x="81121" y="7939"/>
                  </a:lnTo>
                  <a:lnTo>
                    <a:pt x="81121" y="122"/>
                  </a:lnTo>
                  <a:cubicBezTo>
                    <a:pt x="72005" y="878"/>
                    <a:pt x="48961" y="878"/>
                    <a:pt x="38578" y="878"/>
                  </a:cubicBezTo>
                  <a:cubicBezTo>
                    <a:pt x="28703" y="878"/>
                    <a:pt x="8951" y="878"/>
                    <a:pt x="88" y="122"/>
                  </a:cubicBezTo>
                  <a:lnTo>
                    <a:pt x="88" y="7939"/>
                  </a:lnTo>
                  <a:lnTo>
                    <a:pt x="6165" y="7939"/>
                  </a:lnTo>
                  <a:cubicBezTo>
                    <a:pt x="25664" y="7939"/>
                    <a:pt x="26170" y="10713"/>
                    <a:pt x="26170" y="19792"/>
                  </a:cubicBezTo>
                  <a:lnTo>
                    <a:pt x="26170" y="152693"/>
                  </a:lnTo>
                  <a:cubicBezTo>
                    <a:pt x="26170" y="161772"/>
                    <a:pt x="25664" y="164546"/>
                    <a:pt x="6165" y="164546"/>
                  </a:cubicBezTo>
                  <a:lnTo>
                    <a:pt x="88" y="164546"/>
                  </a:lnTo>
                  <a:lnTo>
                    <a:pt x="88" y="172364"/>
                  </a:lnTo>
                  <a:lnTo>
                    <a:pt x="132020" y="172364"/>
                  </a:lnTo>
                  <a:lnTo>
                    <a:pt x="139110" y="107300"/>
                  </a:lnTo>
                  <a:close/>
                </a:path>
              </a:pathLst>
            </a:custGeom>
            <a:grpFill/>
            <a:ln w="25418" cap="flat">
              <a:noFill/>
              <a:prstDash val="solid"/>
              <a:miter/>
            </a:ln>
          </p:spPr>
          <p:txBody>
            <a:bodyPr rtlCol="0" anchor="ctr"/>
            <a:lstStyle/>
            <a:p>
              <a:endParaRPr lang="en-US"/>
            </a:p>
          </p:txBody>
        </p:sp>
        <p:sp>
          <p:nvSpPr>
            <p:cNvPr id="1776" name="Freeform: Shape 1775">
              <a:extLst>
                <a:ext uri="{FF2B5EF4-FFF2-40B4-BE49-F238E27FC236}">
                  <a16:creationId xmlns:a16="http://schemas.microsoft.com/office/drawing/2014/main" id="{43989116-10EA-A3E1-3365-865CD119ED45}"/>
                </a:ext>
              </a:extLst>
            </p:cNvPr>
            <p:cNvSpPr/>
            <p:nvPr>
              <p:custDataLst>
                <p:tags r:id="rId188"/>
              </p:custDataLst>
            </p:nvPr>
          </p:nvSpPr>
          <p:spPr>
            <a:xfrm>
              <a:off x="4941874" y="5611604"/>
              <a:ext cx="75969" cy="10087"/>
            </a:xfrm>
            <a:custGeom>
              <a:avLst/>
              <a:gdLst>
                <a:gd name="connsiteX0" fmla="*/ 0 w 75969"/>
                <a:gd name="connsiteY0" fmla="*/ 0 h 10087"/>
                <a:gd name="connsiteX1" fmla="*/ 75969 w 75969"/>
                <a:gd name="connsiteY1" fmla="*/ 0 h 10087"/>
                <a:gd name="connsiteX2" fmla="*/ 75969 w 75969"/>
                <a:gd name="connsiteY2" fmla="*/ 10087 h 10087"/>
                <a:gd name="connsiteX3" fmla="*/ 0 w 75969"/>
                <a:gd name="connsiteY3" fmla="*/ 10087 h 10087"/>
              </a:gdLst>
              <a:ahLst/>
              <a:cxnLst>
                <a:cxn ang="0">
                  <a:pos x="connsiteX0" y="connsiteY0"/>
                </a:cxn>
                <a:cxn ang="0">
                  <a:pos x="connsiteX1" y="connsiteY1"/>
                </a:cxn>
                <a:cxn ang="0">
                  <a:pos x="connsiteX2" y="connsiteY2"/>
                </a:cxn>
                <a:cxn ang="0">
                  <a:pos x="connsiteX3" y="connsiteY3"/>
                </a:cxn>
              </a:cxnLst>
              <a:rect l="l" t="t" r="r" b="b"/>
              <a:pathLst>
                <a:path w="75969" h="10087">
                  <a:moveTo>
                    <a:pt x="0" y="0"/>
                  </a:moveTo>
                  <a:lnTo>
                    <a:pt x="75969" y="0"/>
                  </a:lnTo>
                  <a:lnTo>
                    <a:pt x="75969" y="10087"/>
                  </a:lnTo>
                  <a:lnTo>
                    <a:pt x="0" y="10087"/>
                  </a:lnTo>
                  <a:close/>
                </a:path>
              </a:pathLst>
            </a:custGeom>
            <a:grpFill/>
            <a:ln w="25418" cap="flat">
              <a:noFill/>
              <a:prstDash val="solid"/>
              <a:miter/>
            </a:ln>
          </p:spPr>
          <p:txBody>
            <a:bodyPr rtlCol="0" anchor="ctr"/>
            <a:lstStyle/>
            <a:p>
              <a:endParaRPr lang="en-US"/>
            </a:p>
          </p:txBody>
        </p:sp>
        <p:sp>
          <p:nvSpPr>
            <p:cNvPr id="1777" name="Freeform: Shape 1776">
              <a:extLst>
                <a:ext uri="{FF2B5EF4-FFF2-40B4-BE49-F238E27FC236}">
                  <a16:creationId xmlns:a16="http://schemas.microsoft.com/office/drawing/2014/main" id="{1A179C91-E28E-2049-706A-10223B89007F}"/>
                </a:ext>
              </a:extLst>
            </p:cNvPr>
            <p:cNvSpPr/>
            <p:nvPr>
              <p:custDataLst>
                <p:tags r:id="rId189"/>
              </p:custDataLst>
            </p:nvPr>
          </p:nvSpPr>
          <p:spPr>
            <a:xfrm>
              <a:off x="5030505" y="5453736"/>
              <a:ext cx="101038" cy="167954"/>
            </a:xfrm>
            <a:custGeom>
              <a:avLst/>
              <a:gdLst>
                <a:gd name="connsiteX0" fmla="*/ 19596 w 101038"/>
                <a:gd name="connsiteY0" fmla="*/ 148658 h 167954"/>
                <a:gd name="connsiteX1" fmla="*/ 46438 w 101038"/>
                <a:gd name="connsiteY1" fmla="*/ 122683 h 167954"/>
                <a:gd name="connsiteX2" fmla="*/ 101136 w 101038"/>
                <a:gd name="connsiteY2" fmla="*/ 49046 h 167954"/>
                <a:gd name="connsiteX3" fmla="*/ 47451 w 101038"/>
                <a:gd name="connsiteY3" fmla="*/ 122 h 167954"/>
                <a:gd name="connsiteX4" fmla="*/ 97 w 101038"/>
                <a:gd name="connsiteY4" fmla="*/ 45767 h 167954"/>
                <a:gd name="connsiteX5" fmla="*/ 13519 w 101038"/>
                <a:gd name="connsiteY5" fmla="*/ 59889 h 167954"/>
                <a:gd name="connsiteX6" fmla="*/ 26687 w 101038"/>
                <a:gd name="connsiteY6" fmla="*/ 46524 h 167954"/>
                <a:gd name="connsiteX7" fmla="*/ 13265 w 101038"/>
                <a:gd name="connsiteY7" fmla="*/ 33410 h 167954"/>
                <a:gd name="connsiteX8" fmla="*/ 9973 w 101038"/>
                <a:gd name="connsiteY8" fmla="*/ 33662 h 167954"/>
                <a:gd name="connsiteX9" fmla="*/ 44159 w 101038"/>
                <a:gd name="connsiteY9" fmla="*/ 7939 h 167954"/>
                <a:gd name="connsiteX10" fmla="*/ 78092 w 101038"/>
                <a:gd name="connsiteY10" fmla="*/ 49046 h 167954"/>
                <a:gd name="connsiteX11" fmla="*/ 51503 w 101038"/>
                <a:gd name="connsiteY11" fmla="*/ 104778 h 167954"/>
                <a:gd name="connsiteX12" fmla="*/ 2883 w 101038"/>
                <a:gd name="connsiteY12" fmla="*/ 158746 h 167954"/>
                <a:gd name="connsiteX13" fmla="*/ 97 w 101038"/>
                <a:gd name="connsiteY13" fmla="*/ 168077 h 167954"/>
                <a:gd name="connsiteX14" fmla="*/ 94045 w 101038"/>
                <a:gd name="connsiteY14" fmla="*/ 168077 h 167954"/>
                <a:gd name="connsiteX15" fmla="*/ 101136 w 101038"/>
                <a:gd name="connsiteY15" fmla="*/ 124196 h 167954"/>
                <a:gd name="connsiteX16" fmla="*/ 94805 w 101038"/>
                <a:gd name="connsiteY16" fmla="*/ 124196 h 167954"/>
                <a:gd name="connsiteX17" fmla="*/ 89234 w 101038"/>
                <a:gd name="connsiteY17" fmla="*/ 146641 h 167954"/>
                <a:gd name="connsiteX18" fmla="*/ 65177 w 101038"/>
                <a:gd name="connsiteY18" fmla="*/ 148658 h 167954"/>
                <a:gd name="connsiteX19" fmla="*/ 19596 w 101038"/>
                <a:gd name="connsiteY19" fmla="*/ 148658 h 16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038" h="167954">
                  <a:moveTo>
                    <a:pt x="19596" y="148658"/>
                  </a:moveTo>
                  <a:lnTo>
                    <a:pt x="46438" y="122683"/>
                  </a:lnTo>
                  <a:cubicBezTo>
                    <a:pt x="85942" y="87882"/>
                    <a:pt x="101136" y="74264"/>
                    <a:pt x="101136" y="49046"/>
                  </a:cubicBezTo>
                  <a:cubicBezTo>
                    <a:pt x="101136" y="20296"/>
                    <a:pt x="78345" y="122"/>
                    <a:pt x="47451" y="122"/>
                  </a:cubicBezTo>
                  <a:cubicBezTo>
                    <a:pt x="18836" y="122"/>
                    <a:pt x="97" y="23323"/>
                    <a:pt x="97" y="45767"/>
                  </a:cubicBezTo>
                  <a:cubicBezTo>
                    <a:pt x="97" y="59889"/>
                    <a:pt x="12759" y="59889"/>
                    <a:pt x="13519" y="59889"/>
                  </a:cubicBezTo>
                  <a:cubicBezTo>
                    <a:pt x="17824" y="59889"/>
                    <a:pt x="26687" y="56863"/>
                    <a:pt x="26687" y="46524"/>
                  </a:cubicBezTo>
                  <a:cubicBezTo>
                    <a:pt x="26687" y="39967"/>
                    <a:pt x="22128" y="33410"/>
                    <a:pt x="13265" y="33410"/>
                  </a:cubicBezTo>
                  <a:cubicBezTo>
                    <a:pt x="11240" y="33410"/>
                    <a:pt x="10733" y="33410"/>
                    <a:pt x="9973" y="33662"/>
                  </a:cubicBezTo>
                  <a:cubicBezTo>
                    <a:pt x="15798" y="17270"/>
                    <a:pt x="29472" y="7939"/>
                    <a:pt x="44159" y="7939"/>
                  </a:cubicBezTo>
                  <a:cubicBezTo>
                    <a:pt x="67203" y="7939"/>
                    <a:pt x="78092" y="28366"/>
                    <a:pt x="78092" y="49046"/>
                  </a:cubicBezTo>
                  <a:cubicBezTo>
                    <a:pt x="78092" y="69220"/>
                    <a:pt x="65431" y="89143"/>
                    <a:pt x="51503" y="104778"/>
                  </a:cubicBezTo>
                  <a:lnTo>
                    <a:pt x="2883" y="158746"/>
                  </a:lnTo>
                  <a:cubicBezTo>
                    <a:pt x="97" y="161520"/>
                    <a:pt x="97" y="162024"/>
                    <a:pt x="97" y="168077"/>
                  </a:cubicBezTo>
                  <a:lnTo>
                    <a:pt x="94045" y="168077"/>
                  </a:lnTo>
                  <a:lnTo>
                    <a:pt x="101136" y="124196"/>
                  </a:lnTo>
                  <a:lnTo>
                    <a:pt x="94805" y="124196"/>
                  </a:lnTo>
                  <a:cubicBezTo>
                    <a:pt x="93539" y="131762"/>
                    <a:pt x="91766" y="142858"/>
                    <a:pt x="89234" y="146641"/>
                  </a:cubicBezTo>
                  <a:cubicBezTo>
                    <a:pt x="87461" y="148658"/>
                    <a:pt x="70748" y="148658"/>
                    <a:pt x="65177" y="148658"/>
                  </a:cubicBezTo>
                  <a:lnTo>
                    <a:pt x="19596" y="148658"/>
                  </a:lnTo>
                  <a:close/>
                </a:path>
              </a:pathLst>
            </a:custGeom>
            <a:grpFill/>
            <a:ln w="25418" cap="flat">
              <a:noFill/>
              <a:prstDash val="solid"/>
              <a:miter/>
            </a:ln>
          </p:spPr>
          <p:txBody>
            <a:bodyPr rtlCol="0" anchor="ctr"/>
            <a:lstStyle/>
            <a:p>
              <a:endParaRPr lang="en-US"/>
            </a:p>
          </p:txBody>
        </p:sp>
        <p:sp>
          <p:nvSpPr>
            <p:cNvPr id="1778" name="Freeform: Shape 1777">
              <a:extLst>
                <a:ext uri="{FF2B5EF4-FFF2-40B4-BE49-F238E27FC236}">
                  <a16:creationId xmlns:a16="http://schemas.microsoft.com/office/drawing/2014/main" id="{A727C13E-00A1-DD34-D684-629367806DA9}"/>
                </a:ext>
              </a:extLst>
            </p:cNvPr>
            <p:cNvSpPr/>
            <p:nvPr>
              <p:custDataLst>
                <p:tags r:id="rId190"/>
              </p:custDataLst>
            </p:nvPr>
          </p:nvSpPr>
          <p:spPr>
            <a:xfrm>
              <a:off x="5155094" y="5453736"/>
              <a:ext cx="105089" cy="173502"/>
            </a:xfrm>
            <a:custGeom>
              <a:avLst/>
              <a:gdLst>
                <a:gd name="connsiteX0" fmla="*/ 82402 w 105089"/>
                <a:gd name="connsiteY0" fmla="*/ 87882 h 173502"/>
                <a:gd name="connsiteX1" fmla="*/ 82402 w 105089"/>
                <a:gd name="connsiteY1" fmla="*/ 95952 h 173502"/>
                <a:gd name="connsiteX2" fmla="*/ 41379 w 105089"/>
                <a:gd name="connsiteY2" fmla="*/ 166563 h 173502"/>
                <a:gd name="connsiteX3" fmla="*/ 16562 w 105089"/>
                <a:gd name="connsiteY3" fmla="*/ 157485 h 173502"/>
                <a:gd name="connsiteX4" fmla="*/ 29730 w 105089"/>
                <a:gd name="connsiteY4" fmla="*/ 145884 h 173502"/>
                <a:gd name="connsiteX5" fmla="*/ 18082 w 105089"/>
                <a:gd name="connsiteY5" fmla="*/ 134284 h 173502"/>
                <a:gd name="connsiteX6" fmla="*/ 6433 w 105089"/>
                <a:gd name="connsiteY6" fmla="*/ 146389 h 173502"/>
                <a:gd name="connsiteX7" fmla="*/ 41632 w 105089"/>
                <a:gd name="connsiteY7" fmla="*/ 173625 h 173502"/>
                <a:gd name="connsiteX8" fmla="*/ 105192 w 105089"/>
                <a:gd name="connsiteY8" fmla="*/ 85108 h 173502"/>
                <a:gd name="connsiteX9" fmla="*/ 53534 w 105089"/>
                <a:gd name="connsiteY9" fmla="*/ 122 h 173502"/>
                <a:gd name="connsiteX10" fmla="*/ 16309 w 105089"/>
                <a:gd name="connsiteY10" fmla="*/ 16009 h 173502"/>
                <a:gd name="connsiteX11" fmla="*/ 102 w 105089"/>
                <a:gd name="connsiteY11" fmla="*/ 56863 h 173502"/>
                <a:gd name="connsiteX12" fmla="*/ 50748 w 105089"/>
                <a:gd name="connsiteY12" fmla="*/ 113100 h 173502"/>
                <a:gd name="connsiteX13" fmla="*/ 82402 w 105089"/>
                <a:gd name="connsiteY13" fmla="*/ 87882 h 173502"/>
                <a:gd name="connsiteX14" fmla="*/ 51001 w 105089"/>
                <a:gd name="connsiteY14" fmla="*/ 107300 h 173502"/>
                <a:gd name="connsiteX15" fmla="*/ 27451 w 105089"/>
                <a:gd name="connsiteY15" fmla="*/ 91413 h 173502"/>
                <a:gd name="connsiteX16" fmla="*/ 22893 w 105089"/>
                <a:gd name="connsiteY16" fmla="*/ 57115 h 173502"/>
                <a:gd name="connsiteX17" fmla="*/ 28211 w 105089"/>
                <a:gd name="connsiteY17" fmla="*/ 22314 h 173502"/>
                <a:gd name="connsiteX18" fmla="*/ 53534 w 105089"/>
                <a:gd name="connsiteY18" fmla="*/ 6426 h 173502"/>
                <a:gd name="connsiteX19" fmla="*/ 77844 w 105089"/>
                <a:gd name="connsiteY19" fmla="*/ 26349 h 173502"/>
                <a:gd name="connsiteX20" fmla="*/ 81895 w 105089"/>
                <a:gd name="connsiteY20" fmla="*/ 61907 h 173502"/>
                <a:gd name="connsiteX21" fmla="*/ 51001 w 105089"/>
                <a:gd name="connsiteY21" fmla="*/ 107300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5089" h="173502">
                  <a:moveTo>
                    <a:pt x="82402" y="87882"/>
                  </a:moveTo>
                  <a:lnTo>
                    <a:pt x="82402" y="95952"/>
                  </a:lnTo>
                  <a:cubicBezTo>
                    <a:pt x="82402" y="154963"/>
                    <a:pt x="56066" y="166563"/>
                    <a:pt x="41379" y="166563"/>
                  </a:cubicBezTo>
                  <a:cubicBezTo>
                    <a:pt x="37074" y="166563"/>
                    <a:pt x="23400" y="166059"/>
                    <a:pt x="16562" y="157485"/>
                  </a:cubicBezTo>
                  <a:cubicBezTo>
                    <a:pt x="27704" y="157485"/>
                    <a:pt x="29730" y="150172"/>
                    <a:pt x="29730" y="145884"/>
                  </a:cubicBezTo>
                  <a:cubicBezTo>
                    <a:pt x="29730" y="138067"/>
                    <a:pt x="23653" y="134284"/>
                    <a:pt x="18082" y="134284"/>
                  </a:cubicBezTo>
                  <a:cubicBezTo>
                    <a:pt x="14030" y="134284"/>
                    <a:pt x="6433" y="136554"/>
                    <a:pt x="6433" y="146389"/>
                  </a:cubicBezTo>
                  <a:cubicBezTo>
                    <a:pt x="6433" y="163285"/>
                    <a:pt x="20108" y="173625"/>
                    <a:pt x="41632" y="173625"/>
                  </a:cubicBezTo>
                  <a:cubicBezTo>
                    <a:pt x="74298" y="173625"/>
                    <a:pt x="105192" y="139328"/>
                    <a:pt x="105192" y="85108"/>
                  </a:cubicBezTo>
                  <a:cubicBezTo>
                    <a:pt x="105192" y="17270"/>
                    <a:pt x="76071" y="122"/>
                    <a:pt x="53534" y="122"/>
                  </a:cubicBezTo>
                  <a:cubicBezTo>
                    <a:pt x="39606" y="122"/>
                    <a:pt x="27198" y="4661"/>
                    <a:pt x="16309" y="16009"/>
                  </a:cubicBezTo>
                  <a:cubicBezTo>
                    <a:pt x="5927" y="27358"/>
                    <a:pt x="102" y="37949"/>
                    <a:pt x="102" y="56863"/>
                  </a:cubicBezTo>
                  <a:cubicBezTo>
                    <a:pt x="102" y="88386"/>
                    <a:pt x="22387" y="113100"/>
                    <a:pt x="50748" y="113100"/>
                  </a:cubicBezTo>
                  <a:cubicBezTo>
                    <a:pt x="66195" y="113100"/>
                    <a:pt x="76578" y="102509"/>
                    <a:pt x="82402" y="87882"/>
                  </a:cubicBezTo>
                  <a:close/>
                  <a:moveTo>
                    <a:pt x="51001" y="107300"/>
                  </a:moveTo>
                  <a:cubicBezTo>
                    <a:pt x="46950" y="107300"/>
                    <a:pt x="35301" y="107300"/>
                    <a:pt x="27451" y="91413"/>
                  </a:cubicBezTo>
                  <a:cubicBezTo>
                    <a:pt x="22893" y="82082"/>
                    <a:pt x="22893" y="69472"/>
                    <a:pt x="22893" y="57115"/>
                  </a:cubicBezTo>
                  <a:cubicBezTo>
                    <a:pt x="22893" y="43497"/>
                    <a:pt x="22893" y="31645"/>
                    <a:pt x="28211" y="22314"/>
                  </a:cubicBezTo>
                  <a:cubicBezTo>
                    <a:pt x="35048" y="9705"/>
                    <a:pt x="44671" y="6426"/>
                    <a:pt x="53534" y="6426"/>
                  </a:cubicBezTo>
                  <a:cubicBezTo>
                    <a:pt x="65182" y="6426"/>
                    <a:pt x="73539" y="15001"/>
                    <a:pt x="77844" y="26349"/>
                  </a:cubicBezTo>
                  <a:cubicBezTo>
                    <a:pt x="80882" y="34419"/>
                    <a:pt x="81895" y="50306"/>
                    <a:pt x="81895" y="61907"/>
                  </a:cubicBezTo>
                  <a:cubicBezTo>
                    <a:pt x="81895" y="82838"/>
                    <a:pt x="73286" y="107300"/>
                    <a:pt x="51001" y="107300"/>
                  </a:cubicBezTo>
                  <a:close/>
                </a:path>
              </a:pathLst>
            </a:custGeom>
            <a:grpFill/>
            <a:ln w="25418" cap="flat">
              <a:noFill/>
              <a:prstDash val="solid"/>
              <a:miter/>
            </a:ln>
          </p:spPr>
          <p:txBody>
            <a:bodyPr rtlCol="0" anchor="ctr"/>
            <a:lstStyle/>
            <a:p>
              <a:endParaRPr lang="en-US"/>
            </a:p>
          </p:txBody>
        </p:sp>
        <p:sp>
          <p:nvSpPr>
            <p:cNvPr id="1779" name="Freeform: Shape 1778">
              <a:extLst>
                <a:ext uri="{FF2B5EF4-FFF2-40B4-BE49-F238E27FC236}">
                  <a16:creationId xmlns:a16="http://schemas.microsoft.com/office/drawing/2014/main" id="{F51D8616-5ECB-13DB-B265-9064D5721829}"/>
                </a:ext>
              </a:extLst>
            </p:cNvPr>
            <p:cNvSpPr/>
            <p:nvPr>
              <p:custDataLst>
                <p:tags r:id="rId191"/>
              </p:custDataLst>
            </p:nvPr>
          </p:nvSpPr>
          <p:spPr>
            <a:xfrm>
              <a:off x="5280949" y="5453736"/>
              <a:ext cx="106609" cy="173502"/>
            </a:xfrm>
            <a:custGeom>
              <a:avLst/>
              <a:gdLst>
                <a:gd name="connsiteX0" fmla="*/ 106717 w 106609"/>
                <a:gd name="connsiteY0" fmla="*/ 87378 h 173502"/>
                <a:gd name="connsiteX1" fmla="*/ 96588 w 106609"/>
                <a:gd name="connsiteY1" fmla="*/ 28366 h 173502"/>
                <a:gd name="connsiteX2" fmla="*/ 53539 w 106609"/>
                <a:gd name="connsiteY2" fmla="*/ 122 h 173502"/>
                <a:gd name="connsiteX3" fmla="*/ 9477 w 106609"/>
                <a:gd name="connsiteY3" fmla="*/ 30132 h 173502"/>
                <a:gd name="connsiteX4" fmla="*/ 107 w 106609"/>
                <a:gd name="connsiteY4" fmla="*/ 87378 h 173502"/>
                <a:gd name="connsiteX5" fmla="*/ 11503 w 106609"/>
                <a:gd name="connsiteY5" fmla="*/ 148154 h 173502"/>
                <a:gd name="connsiteX6" fmla="*/ 53285 w 106609"/>
                <a:gd name="connsiteY6" fmla="*/ 173625 h 173502"/>
                <a:gd name="connsiteX7" fmla="*/ 97347 w 106609"/>
                <a:gd name="connsiteY7" fmla="*/ 144371 h 173502"/>
                <a:gd name="connsiteX8" fmla="*/ 106717 w 106609"/>
                <a:gd name="connsiteY8" fmla="*/ 87378 h 173502"/>
                <a:gd name="connsiteX9" fmla="*/ 53285 w 106609"/>
                <a:gd name="connsiteY9" fmla="*/ 168077 h 173502"/>
                <a:gd name="connsiteX10" fmla="*/ 23911 w 106609"/>
                <a:gd name="connsiteY10" fmla="*/ 137562 h 173502"/>
                <a:gd name="connsiteX11" fmla="*/ 21125 w 106609"/>
                <a:gd name="connsiteY11" fmla="*/ 84351 h 173502"/>
                <a:gd name="connsiteX12" fmla="*/ 23151 w 106609"/>
                <a:gd name="connsiteY12" fmla="*/ 37949 h 173502"/>
                <a:gd name="connsiteX13" fmla="*/ 53285 w 106609"/>
                <a:gd name="connsiteY13" fmla="*/ 5670 h 173502"/>
                <a:gd name="connsiteX14" fmla="*/ 83166 w 106609"/>
                <a:gd name="connsiteY14" fmla="*/ 35175 h 173502"/>
                <a:gd name="connsiteX15" fmla="*/ 85699 w 106609"/>
                <a:gd name="connsiteY15" fmla="*/ 84351 h 173502"/>
                <a:gd name="connsiteX16" fmla="*/ 82913 w 106609"/>
                <a:gd name="connsiteY16" fmla="*/ 136554 h 173502"/>
                <a:gd name="connsiteX17" fmla="*/ 53285 w 106609"/>
                <a:gd name="connsiteY17" fmla="*/ 168077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609" h="173502">
                  <a:moveTo>
                    <a:pt x="106717" y="87378"/>
                  </a:moveTo>
                  <a:cubicBezTo>
                    <a:pt x="106717" y="67203"/>
                    <a:pt x="105451" y="47028"/>
                    <a:pt x="96588" y="28366"/>
                  </a:cubicBezTo>
                  <a:cubicBezTo>
                    <a:pt x="84939" y="4157"/>
                    <a:pt x="64174" y="122"/>
                    <a:pt x="53539" y="122"/>
                  </a:cubicBezTo>
                  <a:cubicBezTo>
                    <a:pt x="38345" y="122"/>
                    <a:pt x="19859" y="6679"/>
                    <a:pt x="9477" y="30132"/>
                  </a:cubicBezTo>
                  <a:cubicBezTo>
                    <a:pt x="1374" y="47532"/>
                    <a:pt x="107" y="67203"/>
                    <a:pt x="107" y="87378"/>
                  </a:cubicBezTo>
                  <a:cubicBezTo>
                    <a:pt x="107" y="106291"/>
                    <a:pt x="1120" y="128988"/>
                    <a:pt x="11503" y="148154"/>
                  </a:cubicBezTo>
                  <a:cubicBezTo>
                    <a:pt x="22392" y="168581"/>
                    <a:pt x="40877" y="173625"/>
                    <a:pt x="53285" y="173625"/>
                  </a:cubicBezTo>
                  <a:cubicBezTo>
                    <a:pt x="66960" y="173625"/>
                    <a:pt x="86205" y="168329"/>
                    <a:pt x="97347" y="144371"/>
                  </a:cubicBezTo>
                  <a:cubicBezTo>
                    <a:pt x="105451" y="126971"/>
                    <a:pt x="106717" y="107300"/>
                    <a:pt x="106717" y="87378"/>
                  </a:cubicBezTo>
                  <a:close/>
                  <a:moveTo>
                    <a:pt x="53285" y="168077"/>
                  </a:moveTo>
                  <a:cubicBezTo>
                    <a:pt x="43410" y="168077"/>
                    <a:pt x="28469" y="161772"/>
                    <a:pt x="23911" y="137562"/>
                  </a:cubicBezTo>
                  <a:cubicBezTo>
                    <a:pt x="21125" y="122431"/>
                    <a:pt x="21125" y="99230"/>
                    <a:pt x="21125" y="84351"/>
                  </a:cubicBezTo>
                  <a:cubicBezTo>
                    <a:pt x="21125" y="68212"/>
                    <a:pt x="21125" y="51567"/>
                    <a:pt x="23151" y="37949"/>
                  </a:cubicBezTo>
                  <a:cubicBezTo>
                    <a:pt x="27963" y="7939"/>
                    <a:pt x="46955" y="5670"/>
                    <a:pt x="53285" y="5670"/>
                  </a:cubicBezTo>
                  <a:cubicBezTo>
                    <a:pt x="61642" y="5670"/>
                    <a:pt x="78355" y="10209"/>
                    <a:pt x="83166" y="35175"/>
                  </a:cubicBezTo>
                  <a:cubicBezTo>
                    <a:pt x="85699" y="49298"/>
                    <a:pt x="85699" y="68464"/>
                    <a:pt x="85699" y="84351"/>
                  </a:cubicBezTo>
                  <a:cubicBezTo>
                    <a:pt x="85699" y="103265"/>
                    <a:pt x="85699" y="120414"/>
                    <a:pt x="82913" y="136554"/>
                  </a:cubicBezTo>
                  <a:cubicBezTo>
                    <a:pt x="79115" y="160511"/>
                    <a:pt x="64681" y="168077"/>
                    <a:pt x="53285" y="168077"/>
                  </a:cubicBezTo>
                  <a:close/>
                </a:path>
              </a:pathLst>
            </a:custGeom>
            <a:grpFill/>
            <a:ln w="25418" cap="flat">
              <a:noFill/>
              <a:prstDash val="solid"/>
              <a:miter/>
            </a:ln>
          </p:spPr>
          <p:txBody>
            <a:bodyPr rtlCol="0" anchor="ctr"/>
            <a:lstStyle/>
            <a:p>
              <a:endParaRPr lang="en-US"/>
            </a:p>
          </p:txBody>
        </p:sp>
        <p:sp>
          <p:nvSpPr>
            <p:cNvPr id="1780" name="Freeform: Shape 1779">
              <a:extLst>
                <a:ext uri="{FF2B5EF4-FFF2-40B4-BE49-F238E27FC236}">
                  <a16:creationId xmlns:a16="http://schemas.microsoft.com/office/drawing/2014/main" id="{EE7ECEB6-3225-67D3-6024-607417DCFEB4}"/>
                </a:ext>
              </a:extLst>
            </p:cNvPr>
            <p:cNvSpPr/>
            <p:nvPr>
              <p:custDataLst>
                <p:tags r:id="rId192"/>
              </p:custDataLst>
            </p:nvPr>
          </p:nvSpPr>
          <p:spPr>
            <a:xfrm>
              <a:off x="5406045" y="5449449"/>
              <a:ext cx="178019" cy="172241"/>
            </a:xfrm>
            <a:custGeom>
              <a:avLst/>
              <a:gdLst>
                <a:gd name="connsiteX0" fmla="*/ 93047 w 178019"/>
                <a:gd name="connsiteY0" fmla="*/ 66698 h 172241"/>
                <a:gd name="connsiteX1" fmla="*/ 138629 w 178019"/>
                <a:gd name="connsiteY1" fmla="*/ 23071 h 172241"/>
                <a:gd name="connsiteX2" fmla="*/ 174587 w 178019"/>
                <a:gd name="connsiteY2" fmla="*/ 7939 h 172241"/>
                <a:gd name="connsiteX3" fmla="*/ 174587 w 178019"/>
                <a:gd name="connsiteY3" fmla="*/ 122 h 172241"/>
                <a:gd name="connsiteX4" fmla="*/ 153063 w 178019"/>
                <a:gd name="connsiteY4" fmla="*/ 878 h 172241"/>
                <a:gd name="connsiteX5" fmla="*/ 120903 w 178019"/>
                <a:gd name="connsiteY5" fmla="*/ 122 h 172241"/>
                <a:gd name="connsiteX6" fmla="*/ 120903 w 178019"/>
                <a:gd name="connsiteY6" fmla="*/ 7939 h 172241"/>
                <a:gd name="connsiteX7" fmla="*/ 132551 w 178019"/>
                <a:gd name="connsiteY7" fmla="*/ 16262 h 172241"/>
                <a:gd name="connsiteX8" fmla="*/ 127993 w 178019"/>
                <a:gd name="connsiteY8" fmla="*/ 24584 h 172241"/>
                <a:gd name="connsiteX9" fmla="*/ 48732 w 178019"/>
                <a:gd name="connsiteY9" fmla="*/ 99987 h 172241"/>
                <a:gd name="connsiteX10" fmla="*/ 48732 w 178019"/>
                <a:gd name="connsiteY10" fmla="*/ 19792 h 172241"/>
                <a:gd name="connsiteX11" fmla="*/ 68737 w 178019"/>
                <a:gd name="connsiteY11" fmla="*/ 7939 h 172241"/>
                <a:gd name="connsiteX12" fmla="*/ 74815 w 178019"/>
                <a:gd name="connsiteY12" fmla="*/ 7939 h 172241"/>
                <a:gd name="connsiteX13" fmla="*/ 74815 w 178019"/>
                <a:gd name="connsiteY13" fmla="*/ 122 h 172241"/>
                <a:gd name="connsiteX14" fmla="*/ 37590 w 178019"/>
                <a:gd name="connsiteY14" fmla="*/ 878 h 172241"/>
                <a:gd name="connsiteX15" fmla="*/ 112 w 178019"/>
                <a:gd name="connsiteY15" fmla="*/ 122 h 172241"/>
                <a:gd name="connsiteX16" fmla="*/ 112 w 178019"/>
                <a:gd name="connsiteY16" fmla="*/ 7939 h 172241"/>
                <a:gd name="connsiteX17" fmla="*/ 6190 w 178019"/>
                <a:gd name="connsiteY17" fmla="*/ 7939 h 172241"/>
                <a:gd name="connsiteX18" fmla="*/ 26195 w 178019"/>
                <a:gd name="connsiteY18" fmla="*/ 19792 h 172241"/>
                <a:gd name="connsiteX19" fmla="*/ 26195 w 178019"/>
                <a:gd name="connsiteY19" fmla="*/ 152693 h 172241"/>
                <a:gd name="connsiteX20" fmla="*/ 6190 w 178019"/>
                <a:gd name="connsiteY20" fmla="*/ 164546 h 172241"/>
                <a:gd name="connsiteX21" fmla="*/ 112 w 178019"/>
                <a:gd name="connsiteY21" fmla="*/ 164546 h 172241"/>
                <a:gd name="connsiteX22" fmla="*/ 112 w 178019"/>
                <a:gd name="connsiteY22" fmla="*/ 172364 h 172241"/>
                <a:gd name="connsiteX23" fmla="*/ 37337 w 178019"/>
                <a:gd name="connsiteY23" fmla="*/ 171607 h 172241"/>
                <a:gd name="connsiteX24" fmla="*/ 74815 w 178019"/>
                <a:gd name="connsiteY24" fmla="*/ 172364 h 172241"/>
                <a:gd name="connsiteX25" fmla="*/ 74815 w 178019"/>
                <a:gd name="connsiteY25" fmla="*/ 164546 h 172241"/>
                <a:gd name="connsiteX26" fmla="*/ 68737 w 178019"/>
                <a:gd name="connsiteY26" fmla="*/ 164546 h 172241"/>
                <a:gd name="connsiteX27" fmla="*/ 48732 w 178019"/>
                <a:gd name="connsiteY27" fmla="*/ 152693 h 172241"/>
                <a:gd name="connsiteX28" fmla="*/ 48732 w 178019"/>
                <a:gd name="connsiteY28" fmla="*/ 108561 h 172241"/>
                <a:gd name="connsiteX29" fmla="*/ 78107 w 178019"/>
                <a:gd name="connsiteY29" fmla="*/ 80821 h 172241"/>
                <a:gd name="connsiteX30" fmla="*/ 123941 w 178019"/>
                <a:gd name="connsiteY30" fmla="*/ 148406 h 172241"/>
                <a:gd name="connsiteX31" fmla="*/ 127740 w 178019"/>
                <a:gd name="connsiteY31" fmla="*/ 156980 h 172241"/>
                <a:gd name="connsiteX32" fmla="*/ 112799 w 178019"/>
                <a:gd name="connsiteY32" fmla="*/ 164546 h 172241"/>
                <a:gd name="connsiteX33" fmla="*/ 112799 w 178019"/>
                <a:gd name="connsiteY33" fmla="*/ 172364 h 172241"/>
                <a:gd name="connsiteX34" fmla="*/ 149011 w 178019"/>
                <a:gd name="connsiteY34" fmla="*/ 171607 h 172241"/>
                <a:gd name="connsiteX35" fmla="*/ 178132 w 178019"/>
                <a:gd name="connsiteY35" fmla="*/ 172364 h 172241"/>
                <a:gd name="connsiteX36" fmla="*/ 178132 w 178019"/>
                <a:gd name="connsiteY36" fmla="*/ 164546 h 172241"/>
                <a:gd name="connsiteX37" fmla="*/ 151543 w 178019"/>
                <a:gd name="connsiteY37" fmla="*/ 152441 h 172241"/>
                <a:gd name="connsiteX38" fmla="*/ 93047 w 178019"/>
                <a:gd name="connsiteY38" fmla="*/ 66698 h 17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78019" h="172241">
                  <a:moveTo>
                    <a:pt x="93047" y="66698"/>
                  </a:moveTo>
                  <a:lnTo>
                    <a:pt x="138629" y="23071"/>
                  </a:lnTo>
                  <a:cubicBezTo>
                    <a:pt x="140654" y="21053"/>
                    <a:pt x="154076" y="8192"/>
                    <a:pt x="174587" y="7939"/>
                  </a:cubicBezTo>
                  <a:lnTo>
                    <a:pt x="174587" y="122"/>
                  </a:lnTo>
                  <a:cubicBezTo>
                    <a:pt x="168003" y="878"/>
                    <a:pt x="159900" y="878"/>
                    <a:pt x="153063" y="878"/>
                  </a:cubicBezTo>
                  <a:cubicBezTo>
                    <a:pt x="143946" y="878"/>
                    <a:pt x="129512" y="878"/>
                    <a:pt x="120903" y="122"/>
                  </a:cubicBezTo>
                  <a:lnTo>
                    <a:pt x="120903" y="7939"/>
                  </a:lnTo>
                  <a:cubicBezTo>
                    <a:pt x="131032" y="8192"/>
                    <a:pt x="132551" y="13992"/>
                    <a:pt x="132551" y="16262"/>
                  </a:cubicBezTo>
                  <a:cubicBezTo>
                    <a:pt x="132551" y="20296"/>
                    <a:pt x="130019" y="22818"/>
                    <a:pt x="127993" y="24584"/>
                  </a:cubicBezTo>
                  <a:lnTo>
                    <a:pt x="48732" y="99987"/>
                  </a:lnTo>
                  <a:lnTo>
                    <a:pt x="48732" y="19792"/>
                  </a:lnTo>
                  <a:cubicBezTo>
                    <a:pt x="48732" y="10713"/>
                    <a:pt x="49239" y="7939"/>
                    <a:pt x="68737" y="7939"/>
                  </a:cubicBezTo>
                  <a:lnTo>
                    <a:pt x="74815" y="7939"/>
                  </a:lnTo>
                  <a:lnTo>
                    <a:pt x="74815" y="122"/>
                  </a:lnTo>
                  <a:cubicBezTo>
                    <a:pt x="65952" y="878"/>
                    <a:pt x="47213" y="878"/>
                    <a:pt x="37590" y="878"/>
                  </a:cubicBezTo>
                  <a:cubicBezTo>
                    <a:pt x="27968" y="878"/>
                    <a:pt x="8975" y="878"/>
                    <a:pt x="112" y="122"/>
                  </a:cubicBezTo>
                  <a:lnTo>
                    <a:pt x="112" y="7939"/>
                  </a:lnTo>
                  <a:lnTo>
                    <a:pt x="6190" y="7939"/>
                  </a:lnTo>
                  <a:cubicBezTo>
                    <a:pt x="25689" y="7939"/>
                    <a:pt x="26195" y="10713"/>
                    <a:pt x="26195" y="19792"/>
                  </a:cubicBezTo>
                  <a:lnTo>
                    <a:pt x="26195" y="152693"/>
                  </a:lnTo>
                  <a:cubicBezTo>
                    <a:pt x="26195" y="161772"/>
                    <a:pt x="25689" y="164546"/>
                    <a:pt x="6190" y="164546"/>
                  </a:cubicBezTo>
                  <a:lnTo>
                    <a:pt x="112" y="164546"/>
                  </a:lnTo>
                  <a:lnTo>
                    <a:pt x="112" y="172364"/>
                  </a:lnTo>
                  <a:cubicBezTo>
                    <a:pt x="8975" y="171607"/>
                    <a:pt x="27714" y="171607"/>
                    <a:pt x="37337" y="171607"/>
                  </a:cubicBezTo>
                  <a:cubicBezTo>
                    <a:pt x="46960" y="171607"/>
                    <a:pt x="65952" y="171607"/>
                    <a:pt x="74815" y="172364"/>
                  </a:cubicBezTo>
                  <a:lnTo>
                    <a:pt x="74815" y="164546"/>
                  </a:lnTo>
                  <a:lnTo>
                    <a:pt x="68737" y="164546"/>
                  </a:lnTo>
                  <a:cubicBezTo>
                    <a:pt x="49239" y="164546"/>
                    <a:pt x="48732" y="161772"/>
                    <a:pt x="48732" y="152693"/>
                  </a:cubicBezTo>
                  <a:lnTo>
                    <a:pt x="48732" y="108561"/>
                  </a:lnTo>
                  <a:lnTo>
                    <a:pt x="78107" y="80821"/>
                  </a:lnTo>
                  <a:lnTo>
                    <a:pt x="123941" y="148406"/>
                  </a:lnTo>
                  <a:cubicBezTo>
                    <a:pt x="125461" y="150676"/>
                    <a:pt x="127740" y="153954"/>
                    <a:pt x="127740" y="156980"/>
                  </a:cubicBezTo>
                  <a:cubicBezTo>
                    <a:pt x="127740" y="164546"/>
                    <a:pt x="117864" y="164546"/>
                    <a:pt x="112799" y="164546"/>
                  </a:cubicBezTo>
                  <a:lnTo>
                    <a:pt x="112799" y="172364"/>
                  </a:lnTo>
                  <a:cubicBezTo>
                    <a:pt x="121662" y="171607"/>
                    <a:pt x="139388" y="171607"/>
                    <a:pt x="149011" y="171607"/>
                  </a:cubicBezTo>
                  <a:cubicBezTo>
                    <a:pt x="157874" y="171607"/>
                    <a:pt x="167497" y="171859"/>
                    <a:pt x="178132" y="172364"/>
                  </a:cubicBezTo>
                  <a:lnTo>
                    <a:pt x="178132" y="164546"/>
                  </a:lnTo>
                  <a:cubicBezTo>
                    <a:pt x="164458" y="164546"/>
                    <a:pt x="159140" y="163537"/>
                    <a:pt x="151543" y="152441"/>
                  </a:cubicBezTo>
                  <a:lnTo>
                    <a:pt x="93047" y="66698"/>
                  </a:lnTo>
                  <a:close/>
                </a:path>
              </a:pathLst>
            </a:custGeom>
            <a:grpFill/>
            <a:ln w="25418" cap="flat">
              <a:noFill/>
              <a:prstDash val="solid"/>
              <a:miter/>
            </a:ln>
          </p:spPr>
          <p:txBody>
            <a:bodyPr rtlCol="0" anchor="ctr"/>
            <a:lstStyle/>
            <a:p>
              <a:endParaRPr lang="en-US"/>
            </a:p>
          </p:txBody>
        </p:sp>
        <p:sp>
          <p:nvSpPr>
            <p:cNvPr id="1781" name="Freeform: Shape 1780">
              <a:extLst>
                <a:ext uri="{FF2B5EF4-FFF2-40B4-BE49-F238E27FC236}">
                  <a16:creationId xmlns:a16="http://schemas.microsoft.com/office/drawing/2014/main" id="{FCBAFDBF-FA30-C3DC-0BC2-EB40C13AA054}"/>
                </a:ext>
              </a:extLst>
            </p:cNvPr>
            <p:cNvSpPr/>
            <p:nvPr>
              <p:custDataLst>
                <p:tags r:id="rId193"/>
              </p:custDataLst>
            </p:nvPr>
          </p:nvSpPr>
          <p:spPr>
            <a:xfrm>
              <a:off x="5609838" y="5611604"/>
              <a:ext cx="75969" cy="10087"/>
            </a:xfrm>
            <a:custGeom>
              <a:avLst/>
              <a:gdLst>
                <a:gd name="connsiteX0" fmla="*/ 0 w 75969"/>
                <a:gd name="connsiteY0" fmla="*/ 0 h 10087"/>
                <a:gd name="connsiteX1" fmla="*/ 75969 w 75969"/>
                <a:gd name="connsiteY1" fmla="*/ 0 h 10087"/>
                <a:gd name="connsiteX2" fmla="*/ 75969 w 75969"/>
                <a:gd name="connsiteY2" fmla="*/ 10087 h 10087"/>
                <a:gd name="connsiteX3" fmla="*/ 0 w 75969"/>
                <a:gd name="connsiteY3" fmla="*/ 10087 h 10087"/>
              </a:gdLst>
              <a:ahLst/>
              <a:cxnLst>
                <a:cxn ang="0">
                  <a:pos x="connsiteX0" y="connsiteY0"/>
                </a:cxn>
                <a:cxn ang="0">
                  <a:pos x="connsiteX1" y="connsiteY1"/>
                </a:cxn>
                <a:cxn ang="0">
                  <a:pos x="connsiteX2" y="connsiteY2"/>
                </a:cxn>
                <a:cxn ang="0">
                  <a:pos x="connsiteX3" y="connsiteY3"/>
                </a:cxn>
              </a:cxnLst>
              <a:rect l="l" t="t" r="r" b="b"/>
              <a:pathLst>
                <a:path w="75969" h="10087">
                  <a:moveTo>
                    <a:pt x="0" y="0"/>
                  </a:moveTo>
                  <a:lnTo>
                    <a:pt x="75969" y="0"/>
                  </a:lnTo>
                  <a:lnTo>
                    <a:pt x="75969" y="10087"/>
                  </a:lnTo>
                  <a:lnTo>
                    <a:pt x="0" y="10087"/>
                  </a:lnTo>
                  <a:close/>
                </a:path>
              </a:pathLst>
            </a:custGeom>
            <a:grpFill/>
            <a:ln w="25418" cap="flat">
              <a:noFill/>
              <a:prstDash val="solid"/>
              <a:miter/>
            </a:ln>
          </p:spPr>
          <p:txBody>
            <a:bodyPr rtlCol="0" anchor="ctr"/>
            <a:lstStyle/>
            <a:p>
              <a:endParaRPr lang="en-US"/>
            </a:p>
          </p:txBody>
        </p:sp>
        <p:sp>
          <p:nvSpPr>
            <p:cNvPr id="1782" name="Freeform: Shape 1781">
              <a:extLst>
                <a:ext uri="{FF2B5EF4-FFF2-40B4-BE49-F238E27FC236}">
                  <a16:creationId xmlns:a16="http://schemas.microsoft.com/office/drawing/2014/main" id="{E8B79FFC-9747-FBDF-52C5-AF4DD6143EF8}"/>
                </a:ext>
              </a:extLst>
            </p:cNvPr>
            <p:cNvSpPr/>
            <p:nvPr>
              <p:custDataLst>
                <p:tags r:id="rId194"/>
              </p:custDataLst>
            </p:nvPr>
          </p:nvSpPr>
          <p:spPr>
            <a:xfrm>
              <a:off x="5692897" y="5450962"/>
              <a:ext cx="112180" cy="170728"/>
            </a:xfrm>
            <a:custGeom>
              <a:avLst/>
              <a:gdLst>
                <a:gd name="connsiteX0" fmla="*/ 67483 w 112180"/>
                <a:gd name="connsiteY0" fmla="*/ 129240 h 170728"/>
                <a:gd name="connsiteX1" fmla="*/ 67483 w 112180"/>
                <a:gd name="connsiteY1" fmla="*/ 151180 h 170728"/>
                <a:gd name="connsiteX2" fmla="*/ 48237 w 112180"/>
                <a:gd name="connsiteY2" fmla="*/ 163033 h 170728"/>
                <a:gd name="connsiteX3" fmla="*/ 42919 w 112180"/>
                <a:gd name="connsiteY3" fmla="*/ 163033 h 170728"/>
                <a:gd name="connsiteX4" fmla="*/ 42919 w 112180"/>
                <a:gd name="connsiteY4" fmla="*/ 170851 h 170728"/>
                <a:gd name="connsiteX5" fmla="*/ 77105 w 112180"/>
                <a:gd name="connsiteY5" fmla="*/ 170094 h 170728"/>
                <a:gd name="connsiteX6" fmla="*/ 111544 w 112180"/>
                <a:gd name="connsiteY6" fmla="*/ 170851 h 170728"/>
                <a:gd name="connsiteX7" fmla="*/ 111544 w 112180"/>
                <a:gd name="connsiteY7" fmla="*/ 163033 h 170728"/>
                <a:gd name="connsiteX8" fmla="*/ 106227 w 112180"/>
                <a:gd name="connsiteY8" fmla="*/ 163033 h 170728"/>
                <a:gd name="connsiteX9" fmla="*/ 86981 w 112180"/>
                <a:gd name="connsiteY9" fmla="*/ 151180 h 170728"/>
                <a:gd name="connsiteX10" fmla="*/ 86981 w 112180"/>
                <a:gd name="connsiteY10" fmla="*/ 129240 h 170728"/>
                <a:gd name="connsiteX11" fmla="*/ 112304 w 112180"/>
                <a:gd name="connsiteY11" fmla="*/ 129240 h 170728"/>
                <a:gd name="connsiteX12" fmla="*/ 112304 w 112180"/>
                <a:gd name="connsiteY12" fmla="*/ 121422 h 170728"/>
                <a:gd name="connsiteX13" fmla="*/ 86981 w 112180"/>
                <a:gd name="connsiteY13" fmla="*/ 121422 h 170728"/>
                <a:gd name="connsiteX14" fmla="*/ 86981 w 112180"/>
                <a:gd name="connsiteY14" fmla="*/ 6679 h 170728"/>
                <a:gd name="connsiteX15" fmla="*/ 82930 w 112180"/>
                <a:gd name="connsiteY15" fmla="*/ 122 h 170728"/>
                <a:gd name="connsiteX16" fmla="*/ 77865 w 112180"/>
                <a:gd name="connsiteY16" fmla="*/ 3148 h 170728"/>
                <a:gd name="connsiteX17" fmla="*/ 124 w 112180"/>
                <a:gd name="connsiteY17" fmla="*/ 121422 h 170728"/>
                <a:gd name="connsiteX18" fmla="*/ 124 w 112180"/>
                <a:gd name="connsiteY18" fmla="*/ 129240 h 170728"/>
                <a:gd name="connsiteX19" fmla="*/ 67483 w 112180"/>
                <a:gd name="connsiteY19" fmla="*/ 129240 h 170728"/>
                <a:gd name="connsiteX20" fmla="*/ 69002 w 112180"/>
                <a:gd name="connsiteY20" fmla="*/ 121422 h 170728"/>
                <a:gd name="connsiteX21" fmla="*/ 7214 w 112180"/>
                <a:gd name="connsiteY21" fmla="*/ 121422 h 170728"/>
                <a:gd name="connsiteX22" fmla="*/ 69002 w 112180"/>
                <a:gd name="connsiteY22" fmla="*/ 27358 h 170728"/>
                <a:gd name="connsiteX23" fmla="*/ 69002 w 112180"/>
                <a:gd name="connsiteY23" fmla="*/ 121422 h 17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2180" h="170728">
                  <a:moveTo>
                    <a:pt x="67483" y="129240"/>
                  </a:moveTo>
                  <a:lnTo>
                    <a:pt x="67483" y="151180"/>
                  </a:lnTo>
                  <a:cubicBezTo>
                    <a:pt x="67483" y="160259"/>
                    <a:pt x="66976" y="163033"/>
                    <a:pt x="48237" y="163033"/>
                  </a:cubicBezTo>
                  <a:lnTo>
                    <a:pt x="42919" y="163033"/>
                  </a:lnTo>
                  <a:lnTo>
                    <a:pt x="42919" y="170851"/>
                  </a:lnTo>
                  <a:cubicBezTo>
                    <a:pt x="53302" y="170094"/>
                    <a:pt x="66470" y="170094"/>
                    <a:pt x="77105" y="170094"/>
                  </a:cubicBezTo>
                  <a:cubicBezTo>
                    <a:pt x="87741" y="170094"/>
                    <a:pt x="101162" y="170094"/>
                    <a:pt x="111544" y="170851"/>
                  </a:cubicBezTo>
                  <a:lnTo>
                    <a:pt x="111544" y="163033"/>
                  </a:lnTo>
                  <a:lnTo>
                    <a:pt x="106227" y="163033"/>
                  </a:lnTo>
                  <a:cubicBezTo>
                    <a:pt x="87488" y="163033"/>
                    <a:pt x="86981" y="160259"/>
                    <a:pt x="86981" y="151180"/>
                  </a:cubicBezTo>
                  <a:lnTo>
                    <a:pt x="86981" y="129240"/>
                  </a:lnTo>
                  <a:lnTo>
                    <a:pt x="112304" y="129240"/>
                  </a:lnTo>
                  <a:lnTo>
                    <a:pt x="112304" y="121422"/>
                  </a:lnTo>
                  <a:lnTo>
                    <a:pt x="86981" y="121422"/>
                  </a:lnTo>
                  <a:lnTo>
                    <a:pt x="86981" y="6679"/>
                  </a:lnTo>
                  <a:cubicBezTo>
                    <a:pt x="86981" y="1635"/>
                    <a:pt x="86981" y="122"/>
                    <a:pt x="82930" y="122"/>
                  </a:cubicBezTo>
                  <a:cubicBezTo>
                    <a:pt x="80650" y="122"/>
                    <a:pt x="79891" y="122"/>
                    <a:pt x="77865" y="3148"/>
                  </a:cubicBezTo>
                  <a:lnTo>
                    <a:pt x="124" y="121422"/>
                  </a:lnTo>
                  <a:lnTo>
                    <a:pt x="124" y="129240"/>
                  </a:lnTo>
                  <a:lnTo>
                    <a:pt x="67483" y="129240"/>
                  </a:lnTo>
                  <a:close/>
                  <a:moveTo>
                    <a:pt x="69002" y="121422"/>
                  </a:moveTo>
                  <a:lnTo>
                    <a:pt x="7214" y="121422"/>
                  </a:lnTo>
                  <a:lnTo>
                    <a:pt x="69002" y="27358"/>
                  </a:lnTo>
                  <a:lnTo>
                    <a:pt x="69002" y="121422"/>
                  </a:lnTo>
                  <a:close/>
                </a:path>
              </a:pathLst>
            </a:custGeom>
            <a:grpFill/>
            <a:ln w="25418" cap="flat">
              <a:noFill/>
              <a:prstDash val="solid"/>
              <a:miter/>
            </a:ln>
          </p:spPr>
          <p:txBody>
            <a:bodyPr rtlCol="0" anchor="ctr"/>
            <a:lstStyle/>
            <a:p>
              <a:endParaRPr lang="en-US"/>
            </a:p>
          </p:txBody>
        </p:sp>
        <p:sp>
          <p:nvSpPr>
            <p:cNvPr id="1783" name="Freeform: Shape 1782">
              <a:extLst>
                <a:ext uri="{FF2B5EF4-FFF2-40B4-BE49-F238E27FC236}">
                  <a16:creationId xmlns:a16="http://schemas.microsoft.com/office/drawing/2014/main" id="{AB692F5A-BE01-2369-4CF5-8FB340A4D46B}"/>
                </a:ext>
              </a:extLst>
            </p:cNvPr>
            <p:cNvSpPr/>
            <p:nvPr>
              <p:custDataLst>
                <p:tags r:id="rId195"/>
              </p:custDataLst>
            </p:nvPr>
          </p:nvSpPr>
          <p:spPr>
            <a:xfrm>
              <a:off x="5825083" y="5453736"/>
              <a:ext cx="101038" cy="173502"/>
            </a:xfrm>
            <a:custGeom>
              <a:avLst/>
              <a:gdLst>
                <a:gd name="connsiteX0" fmla="*/ 101167 w 101038"/>
                <a:gd name="connsiteY0" fmla="*/ 117387 h 173502"/>
                <a:gd name="connsiteX1" fmla="*/ 53054 w 101038"/>
                <a:gd name="connsiteY1" fmla="*/ 62159 h 173502"/>
                <a:gd name="connsiteX2" fmla="*/ 20893 w 101038"/>
                <a:gd name="connsiteY2" fmla="*/ 75021 h 173502"/>
                <a:gd name="connsiteX3" fmla="*/ 20893 w 101038"/>
                <a:gd name="connsiteY3" fmla="*/ 25845 h 173502"/>
                <a:gd name="connsiteX4" fmla="*/ 42418 w 101038"/>
                <a:gd name="connsiteY4" fmla="*/ 29123 h 173502"/>
                <a:gd name="connsiteX5" fmla="*/ 91291 w 101038"/>
                <a:gd name="connsiteY5" fmla="*/ 2896 h 173502"/>
                <a:gd name="connsiteX6" fmla="*/ 88759 w 101038"/>
                <a:gd name="connsiteY6" fmla="*/ 122 h 173502"/>
                <a:gd name="connsiteX7" fmla="*/ 86733 w 101038"/>
                <a:gd name="connsiteY7" fmla="*/ 878 h 173502"/>
                <a:gd name="connsiteX8" fmla="*/ 52294 w 101038"/>
                <a:gd name="connsiteY8" fmla="*/ 8192 h 173502"/>
                <a:gd name="connsiteX9" fmla="*/ 18614 w 101038"/>
                <a:gd name="connsiteY9" fmla="*/ 1130 h 173502"/>
                <a:gd name="connsiteX10" fmla="*/ 15576 w 101038"/>
                <a:gd name="connsiteY10" fmla="*/ 374 h 173502"/>
                <a:gd name="connsiteX11" fmla="*/ 13043 w 101038"/>
                <a:gd name="connsiteY11" fmla="*/ 6426 h 173502"/>
                <a:gd name="connsiteX12" fmla="*/ 13043 w 101038"/>
                <a:gd name="connsiteY12" fmla="*/ 81073 h 173502"/>
                <a:gd name="connsiteX13" fmla="*/ 16589 w 101038"/>
                <a:gd name="connsiteY13" fmla="*/ 87630 h 173502"/>
                <a:gd name="connsiteX14" fmla="*/ 19881 w 101038"/>
                <a:gd name="connsiteY14" fmla="*/ 85360 h 173502"/>
                <a:gd name="connsiteX15" fmla="*/ 52547 w 101038"/>
                <a:gd name="connsiteY15" fmla="*/ 67707 h 173502"/>
                <a:gd name="connsiteX16" fmla="*/ 74072 w 101038"/>
                <a:gd name="connsiteY16" fmla="*/ 83847 h 173502"/>
                <a:gd name="connsiteX17" fmla="*/ 78630 w 101038"/>
                <a:gd name="connsiteY17" fmla="*/ 115622 h 173502"/>
                <a:gd name="connsiteX18" fmla="*/ 72552 w 101038"/>
                <a:gd name="connsiteY18" fmla="*/ 150172 h 173502"/>
                <a:gd name="connsiteX19" fmla="*/ 45457 w 101038"/>
                <a:gd name="connsiteY19" fmla="*/ 166563 h 173502"/>
                <a:gd name="connsiteX20" fmla="*/ 8232 w 101038"/>
                <a:gd name="connsiteY20" fmla="*/ 138319 h 173502"/>
                <a:gd name="connsiteX21" fmla="*/ 12537 w 101038"/>
                <a:gd name="connsiteY21" fmla="*/ 138823 h 173502"/>
                <a:gd name="connsiteX22" fmla="*/ 25198 w 101038"/>
                <a:gd name="connsiteY22" fmla="*/ 126466 h 173502"/>
                <a:gd name="connsiteX23" fmla="*/ 12537 w 101038"/>
                <a:gd name="connsiteY23" fmla="*/ 114109 h 173502"/>
                <a:gd name="connsiteX24" fmla="*/ 129 w 101038"/>
                <a:gd name="connsiteY24" fmla="*/ 127475 h 173502"/>
                <a:gd name="connsiteX25" fmla="*/ 45963 w 101038"/>
                <a:gd name="connsiteY25" fmla="*/ 173625 h 173502"/>
                <a:gd name="connsiteX26" fmla="*/ 101167 w 101038"/>
                <a:gd name="connsiteY26" fmla="*/ 117387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1038" h="173502">
                  <a:moveTo>
                    <a:pt x="101167" y="117387"/>
                  </a:moveTo>
                  <a:cubicBezTo>
                    <a:pt x="101167" y="87378"/>
                    <a:pt x="80402" y="62159"/>
                    <a:pt x="53054" y="62159"/>
                  </a:cubicBezTo>
                  <a:cubicBezTo>
                    <a:pt x="40899" y="62159"/>
                    <a:pt x="30010" y="66194"/>
                    <a:pt x="20893" y="75021"/>
                  </a:cubicBezTo>
                  <a:lnTo>
                    <a:pt x="20893" y="25845"/>
                  </a:lnTo>
                  <a:cubicBezTo>
                    <a:pt x="25958" y="27358"/>
                    <a:pt x="34315" y="29123"/>
                    <a:pt x="42418" y="29123"/>
                  </a:cubicBezTo>
                  <a:cubicBezTo>
                    <a:pt x="73565" y="29123"/>
                    <a:pt x="91291" y="6174"/>
                    <a:pt x="91291" y="2896"/>
                  </a:cubicBezTo>
                  <a:cubicBezTo>
                    <a:pt x="91291" y="1383"/>
                    <a:pt x="90531" y="122"/>
                    <a:pt x="88759" y="122"/>
                  </a:cubicBezTo>
                  <a:cubicBezTo>
                    <a:pt x="88506" y="122"/>
                    <a:pt x="87999" y="122"/>
                    <a:pt x="86733" y="878"/>
                  </a:cubicBezTo>
                  <a:cubicBezTo>
                    <a:pt x="81668" y="3148"/>
                    <a:pt x="69260" y="8192"/>
                    <a:pt x="52294" y="8192"/>
                  </a:cubicBezTo>
                  <a:cubicBezTo>
                    <a:pt x="42165" y="8192"/>
                    <a:pt x="30516" y="6426"/>
                    <a:pt x="18614" y="1130"/>
                  </a:cubicBezTo>
                  <a:cubicBezTo>
                    <a:pt x="16589" y="374"/>
                    <a:pt x="16082" y="374"/>
                    <a:pt x="15576" y="374"/>
                  </a:cubicBezTo>
                  <a:cubicBezTo>
                    <a:pt x="13043" y="374"/>
                    <a:pt x="13043" y="2391"/>
                    <a:pt x="13043" y="6426"/>
                  </a:cubicBezTo>
                  <a:lnTo>
                    <a:pt x="13043" y="81073"/>
                  </a:lnTo>
                  <a:cubicBezTo>
                    <a:pt x="13043" y="85612"/>
                    <a:pt x="13043" y="87630"/>
                    <a:pt x="16589" y="87630"/>
                  </a:cubicBezTo>
                  <a:cubicBezTo>
                    <a:pt x="18361" y="87630"/>
                    <a:pt x="18868" y="86873"/>
                    <a:pt x="19881" y="85360"/>
                  </a:cubicBezTo>
                  <a:cubicBezTo>
                    <a:pt x="22666" y="81325"/>
                    <a:pt x="32036" y="67707"/>
                    <a:pt x="52547" y="67707"/>
                  </a:cubicBezTo>
                  <a:cubicBezTo>
                    <a:pt x="65715" y="67707"/>
                    <a:pt x="72046" y="79308"/>
                    <a:pt x="74072" y="83847"/>
                  </a:cubicBezTo>
                  <a:cubicBezTo>
                    <a:pt x="78123" y="93178"/>
                    <a:pt x="78630" y="103013"/>
                    <a:pt x="78630" y="115622"/>
                  </a:cubicBezTo>
                  <a:cubicBezTo>
                    <a:pt x="78630" y="124449"/>
                    <a:pt x="78630" y="139580"/>
                    <a:pt x="72552" y="150172"/>
                  </a:cubicBezTo>
                  <a:cubicBezTo>
                    <a:pt x="66475" y="160007"/>
                    <a:pt x="57105" y="166563"/>
                    <a:pt x="45457" y="166563"/>
                  </a:cubicBezTo>
                  <a:cubicBezTo>
                    <a:pt x="26971" y="166563"/>
                    <a:pt x="12537" y="153198"/>
                    <a:pt x="8232" y="138319"/>
                  </a:cubicBezTo>
                  <a:cubicBezTo>
                    <a:pt x="8992" y="138571"/>
                    <a:pt x="9751" y="138823"/>
                    <a:pt x="12537" y="138823"/>
                  </a:cubicBezTo>
                  <a:cubicBezTo>
                    <a:pt x="20893" y="138823"/>
                    <a:pt x="25198" y="132519"/>
                    <a:pt x="25198" y="126466"/>
                  </a:cubicBezTo>
                  <a:cubicBezTo>
                    <a:pt x="25198" y="120414"/>
                    <a:pt x="20893" y="114109"/>
                    <a:pt x="12537" y="114109"/>
                  </a:cubicBezTo>
                  <a:cubicBezTo>
                    <a:pt x="8992" y="114109"/>
                    <a:pt x="129" y="115874"/>
                    <a:pt x="129" y="127475"/>
                  </a:cubicBezTo>
                  <a:cubicBezTo>
                    <a:pt x="129" y="149163"/>
                    <a:pt x="17602" y="173625"/>
                    <a:pt x="45963" y="173625"/>
                  </a:cubicBezTo>
                  <a:cubicBezTo>
                    <a:pt x="75338" y="173625"/>
                    <a:pt x="101167" y="149415"/>
                    <a:pt x="101167" y="117387"/>
                  </a:cubicBezTo>
                  <a:close/>
                </a:path>
              </a:pathLst>
            </a:custGeom>
            <a:grpFill/>
            <a:ln w="25418" cap="flat">
              <a:noFill/>
              <a:prstDash val="solid"/>
              <a:miter/>
            </a:ln>
          </p:spPr>
          <p:txBody>
            <a:bodyPr rtlCol="0" anchor="ctr"/>
            <a:lstStyle/>
            <a:p>
              <a:endParaRPr lang="en-US"/>
            </a:p>
          </p:txBody>
        </p:sp>
        <p:sp>
          <p:nvSpPr>
            <p:cNvPr id="1784" name="Freeform: Shape 1783">
              <a:extLst>
                <a:ext uri="{FF2B5EF4-FFF2-40B4-BE49-F238E27FC236}">
                  <a16:creationId xmlns:a16="http://schemas.microsoft.com/office/drawing/2014/main" id="{DCC3E5CB-3296-AA71-EF6E-3D5E944C6D33}"/>
                </a:ext>
              </a:extLst>
            </p:cNvPr>
            <p:cNvSpPr/>
            <p:nvPr>
              <p:custDataLst>
                <p:tags r:id="rId196"/>
              </p:custDataLst>
            </p:nvPr>
          </p:nvSpPr>
          <p:spPr>
            <a:xfrm>
              <a:off x="6085909" y="5409857"/>
              <a:ext cx="10129" cy="302621"/>
            </a:xfrm>
            <a:custGeom>
              <a:avLst/>
              <a:gdLst>
                <a:gd name="connsiteX0" fmla="*/ 0 w 10129"/>
                <a:gd name="connsiteY0" fmla="*/ 0 h 302621"/>
                <a:gd name="connsiteX1" fmla="*/ 10129 w 10129"/>
                <a:gd name="connsiteY1" fmla="*/ 0 h 302621"/>
                <a:gd name="connsiteX2" fmla="*/ 10129 w 10129"/>
                <a:gd name="connsiteY2" fmla="*/ 302621 h 302621"/>
                <a:gd name="connsiteX3" fmla="*/ 0 w 10129"/>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29" h="302621">
                  <a:moveTo>
                    <a:pt x="0" y="0"/>
                  </a:moveTo>
                  <a:lnTo>
                    <a:pt x="10129" y="0"/>
                  </a:lnTo>
                  <a:lnTo>
                    <a:pt x="10129" y="302621"/>
                  </a:lnTo>
                  <a:lnTo>
                    <a:pt x="0" y="302621"/>
                  </a:lnTo>
                  <a:close/>
                </a:path>
              </a:pathLst>
            </a:custGeom>
            <a:grpFill/>
            <a:ln w="25418" cap="flat">
              <a:noFill/>
              <a:prstDash val="solid"/>
              <a:miter/>
            </a:ln>
          </p:spPr>
          <p:txBody>
            <a:bodyPr rtlCol="0" anchor="ctr"/>
            <a:lstStyle/>
            <a:p>
              <a:endParaRPr lang="en-US"/>
            </a:p>
          </p:txBody>
        </p:sp>
        <p:sp>
          <p:nvSpPr>
            <p:cNvPr id="1785" name="Freeform: Shape 1784">
              <a:extLst>
                <a:ext uri="{FF2B5EF4-FFF2-40B4-BE49-F238E27FC236}">
                  <a16:creationId xmlns:a16="http://schemas.microsoft.com/office/drawing/2014/main" id="{CEBFCAE5-379C-E9EB-CD60-289DE7F38A9F}"/>
                </a:ext>
              </a:extLst>
            </p:cNvPr>
            <p:cNvSpPr/>
            <p:nvPr>
              <p:custDataLst>
                <p:tags r:id="rId197"/>
              </p:custDataLst>
            </p:nvPr>
          </p:nvSpPr>
          <p:spPr>
            <a:xfrm>
              <a:off x="6569851" y="5453736"/>
              <a:ext cx="106609" cy="173502"/>
            </a:xfrm>
            <a:custGeom>
              <a:avLst/>
              <a:gdLst>
                <a:gd name="connsiteX0" fmla="*/ 106767 w 106609"/>
                <a:gd name="connsiteY0" fmla="*/ 87378 h 173502"/>
                <a:gd name="connsiteX1" fmla="*/ 96638 w 106609"/>
                <a:gd name="connsiteY1" fmla="*/ 28366 h 173502"/>
                <a:gd name="connsiteX2" fmla="*/ 53589 w 106609"/>
                <a:gd name="connsiteY2" fmla="*/ 122 h 173502"/>
                <a:gd name="connsiteX3" fmla="*/ 9528 w 106609"/>
                <a:gd name="connsiteY3" fmla="*/ 30132 h 173502"/>
                <a:gd name="connsiteX4" fmla="*/ 158 w 106609"/>
                <a:gd name="connsiteY4" fmla="*/ 87378 h 173502"/>
                <a:gd name="connsiteX5" fmla="*/ 11553 w 106609"/>
                <a:gd name="connsiteY5" fmla="*/ 148154 h 173502"/>
                <a:gd name="connsiteX6" fmla="*/ 53336 w 106609"/>
                <a:gd name="connsiteY6" fmla="*/ 173625 h 173502"/>
                <a:gd name="connsiteX7" fmla="*/ 97398 w 106609"/>
                <a:gd name="connsiteY7" fmla="*/ 144371 h 173502"/>
                <a:gd name="connsiteX8" fmla="*/ 106767 w 106609"/>
                <a:gd name="connsiteY8" fmla="*/ 87378 h 173502"/>
                <a:gd name="connsiteX9" fmla="*/ 53336 w 106609"/>
                <a:gd name="connsiteY9" fmla="*/ 168077 h 173502"/>
                <a:gd name="connsiteX10" fmla="*/ 23962 w 106609"/>
                <a:gd name="connsiteY10" fmla="*/ 137562 h 173502"/>
                <a:gd name="connsiteX11" fmla="*/ 21176 w 106609"/>
                <a:gd name="connsiteY11" fmla="*/ 84351 h 173502"/>
                <a:gd name="connsiteX12" fmla="*/ 23202 w 106609"/>
                <a:gd name="connsiteY12" fmla="*/ 37949 h 173502"/>
                <a:gd name="connsiteX13" fmla="*/ 53336 w 106609"/>
                <a:gd name="connsiteY13" fmla="*/ 5670 h 173502"/>
                <a:gd name="connsiteX14" fmla="*/ 83217 w 106609"/>
                <a:gd name="connsiteY14" fmla="*/ 35175 h 173502"/>
                <a:gd name="connsiteX15" fmla="*/ 85749 w 106609"/>
                <a:gd name="connsiteY15" fmla="*/ 84351 h 173502"/>
                <a:gd name="connsiteX16" fmla="*/ 82964 w 106609"/>
                <a:gd name="connsiteY16" fmla="*/ 136554 h 173502"/>
                <a:gd name="connsiteX17" fmla="*/ 53336 w 106609"/>
                <a:gd name="connsiteY17" fmla="*/ 168077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609" h="173502">
                  <a:moveTo>
                    <a:pt x="106767" y="87378"/>
                  </a:moveTo>
                  <a:cubicBezTo>
                    <a:pt x="106767" y="67203"/>
                    <a:pt x="105501" y="47028"/>
                    <a:pt x="96638" y="28366"/>
                  </a:cubicBezTo>
                  <a:cubicBezTo>
                    <a:pt x="84990" y="4157"/>
                    <a:pt x="64225" y="122"/>
                    <a:pt x="53589" y="122"/>
                  </a:cubicBezTo>
                  <a:cubicBezTo>
                    <a:pt x="38396" y="122"/>
                    <a:pt x="19910" y="6679"/>
                    <a:pt x="9528" y="30132"/>
                  </a:cubicBezTo>
                  <a:cubicBezTo>
                    <a:pt x="1424" y="47532"/>
                    <a:pt x="158" y="67203"/>
                    <a:pt x="158" y="87378"/>
                  </a:cubicBezTo>
                  <a:cubicBezTo>
                    <a:pt x="158" y="106291"/>
                    <a:pt x="1171" y="128988"/>
                    <a:pt x="11553" y="148154"/>
                  </a:cubicBezTo>
                  <a:cubicBezTo>
                    <a:pt x="22442" y="168581"/>
                    <a:pt x="40928" y="173625"/>
                    <a:pt x="53336" y="173625"/>
                  </a:cubicBezTo>
                  <a:cubicBezTo>
                    <a:pt x="67011" y="173625"/>
                    <a:pt x="86256" y="168329"/>
                    <a:pt x="97398" y="144371"/>
                  </a:cubicBezTo>
                  <a:cubicBezTo>
                    <a:pt x="105501" y="126971"/>
                    <a:pt x="106767" y="107300"/>
                    <a:pt x="106767" y="87378"/>
                  </a:cubicBezTo>
                  <a:close/>
                  <a:moveTo>
                    <a:pt x="53336" y="168077"/>
                  </a:moveTo>
                  <a:cubicBezTo>
                    <a:pt x="43460" y="168077"/>
                    <a:pt x="28520" y="161772"/>
                    <a:pt x="23962" y="137562"/>
                  </a:cubicBezTo>
                  <a:cubicBezTo>
                    <a:pt x="21176" y="122431"/>
                    <a:pt x="21176" y="99230"/>
                    <a:pt x="21176" y="84351"/>
                  </a:cubicBezTo>
                  <a:cubicBezTo>
                    <a:pt x="21176" y="68212"/>
                    <a:pt x="21176" y="51567"/>
                    <a:pt x="23202" y="37949"/>
                  </a:cubicBezTo>
                  <a:cubicBezTo>
                    <a:pt x="28013" y="7939"/>
                    <a:pt x="47005" y="5670"/>
                    <a:pt x="53336" y="5670"/>
                  </a:cubicBezTo>
                  <a:cubicBezTo>
                    <a:pt x="61693" y="5670"/>
                    <a:pt x="78406" y="10209"/>
                    <a:pt x="83217" y="35175"/>
                  </a:cubicBezTo>
                  <a:cubicBezTo>
                    <a:pt x="85749" y="49298"/>
                    <a:pt x="85749" y="68464"/>
                    <a:pt x="85749" y="84351"/>
                  </a:cubicBezTo>
                  <a:cubicBezTo>
                    <a:pt x="85749" y="103265"/>
                    <a:pt x="85749" y="120414"/>
                    <a:pt x="82964" y="136554"/>
                  </a:cubicBezTo>
                  <a:cubicBezTo>
                    <a:pt x="79166" y="160511"/>
                    <a:pt x="64731" y="168077"/>
                    <a:pt x="53336" y="168077"/>
                  </a:cubicBezTo>
                  <a:close/>
                </a:path>
              </a:pathLst>
            </a:custGeom>
            <a:grpFill/>
            <a:ln w="25418" cap="flat">
              <a:noFill/>
              <a:prstDash val="solid"/>
              <a:miter/>
            </a:ln>
          </p:spPr>
          <p:txBody>
            <a:bodyPr rtlCol="0" anchor="ctr"/>
            <a:lstStyle/>
            <a:p>
              <a:endParaRPr lang="en-US"/>
            </a:p>
          </p:txBody>
        </p:sp>
        <p:sp>
          <p:nvSpPr>
            <p:cNvPr id="1786" name="Freeform: Shape 1785">
              <a:extLst>
                <a:ext uri="{FF2B5EF4-FFF2-40B4-BE49-F238E27FC236}">
                  <a16:creationId xmlns:a16="http://schemas.microsoft.com/office/drawing/2014/main" id="{AE0629CD-8FEC-9539-1A80-4DC03C0F80AF}"/>
                </a:ext>
              </a:extLst>
            </p:cNvPr>
            <p:cNvSpPr/>
            <p:nvPr>
              <p:custDataLst>
                <p:tags r:id="rId198"/>
              </p:custDataLst>
            </p:nvPr>
          </p:nvSpPr>
          <p:spPr>
            <a:xfrm>
              <a:off x="6708367" y="5594960"/>
              <a:ext cx="26842" cy="26731"/>
            </a:xfrm>
            <a:custGeom>
              <a:avLst/>
              <a:gdLst>
                <a:gd name="connsiteX0" fmla="*/ 27005 w 26842"/>
                <a:gd name="connsiteY0" fmla="*/ 13488 h 26731"/>
                <a:gd name="connsiteX1" fmla="*/ 13584 w 26842"/>
                <a:gd name="connsiteY1" fmla="*/ 122 h 26731"/>
                <a:gd name="connsiteX2" fmla="*/ 163 w 26842"/>
                <a:gd name="connsiteY2" fmla="*/ 13488 h 26731"/>
                <a:gd name="connsiteX3" fmla="*/ 13584 w 26842"/>
                <a:gd name="connsiteY3" fmla="*/ 26853 h 26731"/>
                <a:gd name="connsiteX4" fmla="*/ 27005 w 26842"/>
                <a:gd name="connsiteY4" fmla="*/ 13488 h 26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42" h="26731">
                  <a:moveTo>
                    <a:pt x="27005" y="13488"/>
                  </a:moveTo>
                  <a:cubicBezTo>
                    <a:pt x="27005" y="6174"/>
                    <a:pt x="20928" y="122"/>
                    <a:pt x="13584" y="122"/>
                  </a:cubicBezTo>
                  <a:cubicBezTo>
                    <a:pt x="6241" y="122"/>
                    <a:pt x="163" y="6174"/>
                    <a:pt x="163" y="13488"/>
                  </a:cubicBezTo>
                  <a:cubicBezTo>
                    <a:pt x="163" y="20801"/>
                    <a:pt x="6241" y="26853"/>
                    <a:pt x="13584" y="26853"/>
                  </a:cubicBezTo>
                  <a:cubicBezTo>
                    <a:pt x="20928" y="26853"/>
                    <a:pt x="27005" y="20801"/>
                    <a:pt x="27005" y="13488"/>
                  </a:cubicBezTo>
                  <a:close/>
                </a:path>
              </a:pathLst>
            </a:custGeom>
            <a:grpFill/>
            <a:ln w="25418" cap="flat">
              <a:noFill/>
              <a:prstDash val="solid"/>
              <a:miter/>
            </a:ln>
          </p:spPr>
          <p:txBody>
            <a:bodyPr rtlCol="0" anchor="ctr"/>
            <a:lstStyle/>
            <a:p>
              <a:endParaRPr lang="en-US"/>
            </a:p>
          </p:txBody>
        </p:sp>
        <p:sp>
          <p:nvSpPr>
            <p:cNvPr id="1787" name="Freeform: Shape 1786">
              <a:extLst>
                <a:ext uri="{FF2B5EF4-FFF2-40B4-BE49-F238E27FC236}">
                  <a16:creationId xmlns:a16="http://schemas.microsoft.com/office/drawing/2014/main" id="{1B5F6F93-464C-DCE9-048A-833C55119041}"/>
                </a:ext>
              </a:extLst>
            </p:cNvPr>
            <p:cNvSpPr/>
            <p:nvPr>
              <p:custDataLst>
                <p:tags r:id="rId199"/>
              </p:custDataLst>
            </p:nvPr>
          </p:nvSpPr>
          <p:spPr>
            <a:xfrm>
              <a:off x="6767567" y="5453736"/>
              <a:ext cx="105089" cy="173502"/>
            </a:xfrm>
            <a:custGeom>
              <a:avLst/>
              <a:gdLst>
                <a:gd name="connsiteX0" fmla="*/ 30807 w 105089"/>
                <a:gd name="connsiteY0" fmla="*/ 52828 h 173502"/>
                <a:gd name="connsiteX1" fmla="*/ 18145 w 105089"/>
                <a:gd name="connsiteY1" fmla="*/ 32401 h 173502"/>
                <a:gd name="connsiteX2" fmla="*/ 52584 w 105089"/>
                <a:gd name="connsiteY2" fmla="*/ 6426 h 173502"/>
                <a:gd name="connsiteX3" fmla="*/ 87277 w 105089"/>
                <a:gd name="connsiteY3" fmla="*/ 37697 h 173502"/>
                <a:gd name="connsiteX4" fmla="*/ 62207 w 105089"/>
                <a:gd name="connsiteY4" fmla="*/ 73003 h 173502"/>
                <a:gd name="connsiteX5" fmla="*/ 30807 w 105089"/>
                <a:gd name="connsiteY5" fmla="*/ 52828 h 173502"/>
                <a:gd name="connsiteX6" fmla="*/ 67778 w 105089"/>
                <a:gd name="connsiteY6" fmla="*/ 76786 h 173502"/>
                <a:gd name="connsiteX7" fmla="*/ 98419 w 105089"/>
                <a:gd name="connsiteY7" fmla="*/ 37697 h 173502"/>
                <a:gd name="connsiteX8" fmla="*/ 52837 w 105089"/>
                <a:gd name="connsiteY8" fmla="*/ 122 h 173502"/>
                <a:gd name="connsiteX9" fmla="*/ 7003 w 105089"/>
                <a:gd name="connsiteY9" fmla="*/ 42237 h 173502"/>
                <a:gd name="connsiteX10" fmla="*/ 18145 w 105089"/>
                <a:gd name="connsiteY10" fmla="*/ 69977 h 173502"/>
                <a:gd name="connsiteX11" fmla="*/ 36631 w 105089"/>
                <a:gd name="connsiteY11" fmla="*/ 83595 h 173502"/>
                <a:gd name="connsiteX12" fmla="*/ 166 w 105089"/>
                <a:gd name="connsiteY12" fmla="*/ 129997 h 173502"/>
                <a:gd name="connsiteX13" fmla="*/ 52584 w 105089"/>
                <a:gd name="connsiteY13" fmla="*/ 173625 h 173502"/>
                <a:gd name="connsiteX14" fmla="*/ 105256 w 105089"/>
                <a:gd name="connsiteY14" fmla="*/ 125710 h 173502"/>
                <a:gd name="connsiteX15" fmla="*/ 92848 w 105089"/>
                <a:gd name="connsiteY15" fmla="*/ 94691 h 173502"/>
                <a:gd name="connsiteX16" fmla="*/ 67778 w 105089"/>
                <a:gd name="connsiteY16" fmla="*/ 76786 h 173502"/>
                <a:gd name="connsiteX17" fmla="*/ 42455 w 105089"/>
                <a:gd name="connsiteY17" fmla="*/ 87378 h 173502"/>
                <a:gd name="connsiteX18" fmla="*/ 73602 w 105089"/>
                <a:gd name="connsiteY18" fmla="*/ 107048 h 173502"/>
                <a:gd name="connsiteX19" fmla="*/ 92594 w 105089"/>
                <a:gd name="connsiteY19" fmla="*/ 134788 h 173502"/>
                <a:gd name="connsiteX20" fmla="*/ 52837 w 105089"/>
                <a:gd name="connsiteY20" fmla="*/ 166563 h 173502"/>
                <a:gd name="connsiteX21" fmla="*/ 12827 w 105089"/>
                <a:gd name="connsiteY21" fmla="*/ 129997 h 173502"/>
                <a:gd name="connsiteX22" fmla="*/ 42455 w 105089"/>
                <a:gd name="connsiteY22" fmla="*/ 87378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5089" h="173502">
                  <a:moveTo>
                    <a:pt x="30807" y="52828"/>
                  </a:moveTo>
                  <a:cubicBezTo>
                    <a:pt x="19158" y="45263"/>
                    <a:pt x="18145" y="36688"/>
                    <a:pt x="18145" y="32401"/>
                  </a:cubicBezTo>
                  <a:cubicBezTo>
                    <a:pt x="18145" y="17018"/>
                    <a:pt x="34605" y="6426"/>
                    <a:pt x="52584" y="6426"/>
                  </a:cubicBezTo>
                  <a:cubicBezTo>
                    <a:pt x="71070" y="6426"/>
                    <a:pt x="87277" y="19540"/>
                    <a:pt x="87277" y="37697"/>
                  </a:cubicBezTo>
                  <a:cubicBezTo>
                    <a:pt x="87277" y="52072"/>
                    <a:pt x="77401" y="64177"/>
                    <a:pt x="62207" y="73003"/>
                  </a:cubicBezTo>
                  <a:lnTo>
                    <a:pt x="30807" y="52828"/>
                  </a:lnTo>
                  <a:close/>
                  <a:moveTo>
                    <a:pt x="67778" y="76786"/>
                  </a:moveTo>
                  <a:cubicBezTo>
                    <a:pt x="86010" y="67455"/>
                    <a:pt x="98419" y="54341"/>
                    <a:pt x="98419" y="37697"/>
                  </a:cubicBezTo>
                  <a:cubicBezTo>
                    <a:pt x="98419" y="14496"/>
                    <a:pt x="75881" y="122"/>
                    <a:pt x="52837" y="122"/>
                  </a:cubicBezTo>
                  <a:cubicBezTo>
                    <a:pt x="27515" y="122"/>
                    <a:pt x="7003" y="18783"/>
                    <a:pt x="7003" y="42237"/>
                  </a:cubicBezTo>
                  <a:cubicBezTo>
                    <a:pt x="7003" y="46776"/>
                    <a:pt x="7510" y="58124"/>
                    <a:pt x="18145" y="69977"/>
                  </a:cubicBezTo>
                  <a:cubicBezTo>
                    <a:pt x="20931" y="73003"/>
                    <a:pt x="30300" y="79308"/>
                    <a:pt x="36631" y="83595"/>
                  </a:cubicBezTo>
                  <a:cubicBezTo>
                    <a:pt x="21944" y="90908"/>
                    <a:pt x="166" y="105030"/>
                    <a:pt x="166" y="129997"/>
                  </a:cubicBezTo>
                  <a:cubicBezTo>
                    <a:pt x="166" y="156728"/>
                    <a:pt x="25995" y="173625"/>
                    <a:pt x="52584" y="173625"/>
                  </a:cubicBezTo>
                  <a:cubicBezTo>
                    <a:pt x="81199" y="173625"/>
                    <a:pt x="105256" y="152693"/>
                    <a:pt x="105256" y="125710"/>
                  </a:cubicBezTo>
                  <a:cubicBezTo>
                    <a:pt x="105256" y="116631"/>
                    <a:pt x="102470" y="105283"/>
                    <a:pt x="92848" y="94691"/>
                  </a:cubicBezTo>
                  <a:cubicBezTo>
                    <a:pt x="88036" y="89395"/>
                    <a:pt x="83985" y="86873"/>
                    <a:pt x="67778" y="76786"/>
                  </a:cubicBezTo>
                  <a:close/>
                  <a:moveTo>
                    <a:pt x="42455" y="87378"/>
                  </a:moveTo>
                  <a:lnTo>
                    <a:pt x="73602" y="107048"/>
                  </a:lnTo>
                  <a:cubicBezTo>
                    <a:pt x="80693" y="111839"/>
                    <a:pt x="92594" y="119405"/>
                    <a:pt x="92594" y="134788"/>
                  </a:cubicBezTo>
                  <a:cubicBezTo>
                    <a:pt x="92594" y="153450"/>
                    <a:pt x="73602" y="166563"/>
                    <a:pt x="52837" y="166563"/>
                  </a:cubicBezTo>
                  <a:cubicBezTo>
                    <a:pt x="31060" y="166563"/>
                    <a:pt x="12827" y="150928"/>
                    <a:pt x="12827" y="129997"/>
                  </a:cubicBezTo>
                  <a:cubicBezTo>
                    <a:pt x="12827" y="115370"/>
                    <a:pt x="20931" y="99230"/>
                    <a:pt x="42455" y="87378"/>
                  </a:cubicBezTo>
                  <a:close/>
                </a:path>
              </a:pathLst>
            </a:custGeom>
            <a:grpFill/>
            <a:ln w="25418" cap="flat">
              <a:noFill/>
              <a:prstDash val="solid"/>
              <a:miter/>
            </a:ln>
          </p:spPr>
          <p:txBody>
            <a:bodyPr rtlCol="0" anchor="ctr"/>
            <a:lstStyle/>
            <a:p>
              <a:endParaRPr lang="en-US"/>
            </a:p>
          </p:txBody>
        </p:sp>
        <p:sp>
          <p:nvSpPr>
            <p:cNvPr id="1788" name="Freeform: Shape 1787">
              <a:extLst>
                <a:ext uri="{FF2B5EF4-FFF2-40B4-BE49-F238E27FC236}">
                  <a16:creationId xmlns:a16="http://schemas.microsoft.com/office/drawing/2014/main" id="{877B1E6A-14B2-6F63-9723-27E7C2046B02}"/>
                </a:ext>
              </a:extLst>
            </p:cNvPr>
            <p:cNvSpPr/>
            <p:nvPr>
              <p:custDataLst>
                <p:tags r:id="rId200"/>
              </p:custDataLst>
            </p:nvPr>
          </p:nvSpPr>
          <p:spPr>
            <a:xfrm>
              <a:off x="6906083" y="5453736"/>
              <a:ext cx="83565" cy="167954"/>
            </a:xfrm>
            <a:custGeom>
              <a:avLst/>
              <a:gdLst>
                <a:gd name="connsiteX0" fmla="*/ 52083 w 83565"/>
                <a:gd name="connsiteY0" fmla="*/ 6679 h 167954"/>
                <a:gd name="connsiteX1" fmla="*/ 46259 w 83565"/>
                <a:gd name="connsiteY1" fmla="*/ 122 h 167954"/>
                <a:gd name="connsiteX2" fmla="*/ 171 w 83565"/>
                <a:gd name="connsiteY2" fmla="*/ 16262 h 167954"/>
                <a:gd name="connsiteX3" fmla="*/ 171 w 83565"/>
                <a:gd name="connsiteY3" fmla="*/ 24079 h 167954"/>
                <a:gd name="connsiteX4" fmla="*/ 33344 w 83565"/>
                <a:gd name="connsiteY4" fmla="*/ 17522 h 167954"/>
                <a:gd name="connsiteX5" fmla="*/ 33344 w 83565"/>
                <a:gd name="connsiteY5" fmla="*/ 148154 h 167954"/>
                <a:gd name="connsiteX6" fmla="*/ 9794 w 83565"/>
                <a:gd name="connsiteY6" fmla="*/ 160259 h 167954"/>
                <a:gd name="connsiteX7" fmla="*/ 1690 w 83565"/>
                <a:gd name="connsiteY7" fmla="*/ 160259 h 167954"/>
                <a:gd name="connsiteX8" fmla="*/ 1690 w 83565"/>
                <a:gd name="connsiteY8" fmla="*/ 168077 h 167954"/>
                <a:gd name="connsiteX9" fmla="*/ 42713 w 83565"/>
                <a:gd name="connsiteY9" fmla="*/ 167320 h 167954"/>
                <a:gd name="connsiteX10" fmla="*/ 83736 w 83565"/>
                <a:gd name="connsiteY10" fmla="*/ 168077 h 167954"/>
                <a:gd name="connsiteX11" fmla="*/ 83736 w 83565"/>
                <a:gd name="connsiteY11" fmla="*/ 160259 h 167954"/>
                <a:gd name="connsiteX12" fmla="*/ 75633 w 83565"/>
                <a:gd name="connsiteY12" fmla="*/ 160259 h 167954"/>
                <a:gd name="connsiteX13" fmla="*/ 52083 w 83565"/>
                <a:gd name="connsiteY13" fmla="*/ 148154 h 167954"/>
                <a:gd name="connsiteX14" fmla="*/ 52083 w 83565"/>
                <a:gd name="connsiteY14" fmla="*/ 6679 h 16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565" h="167954">
                  <a:moveTo>
                    <a:pt x="52083" y="6679"/>
                  </a:moveTo>
                  <a:cubicBezTo>
                    <a:pt x="52083" y="626"/>
                    <a:pt x="52083" y="122"/>
                    <a:pt x="46259" y="122"/>
                  </a:cubicBezTo>
                  <a:cubicBezTo>
                    <a:pt x="30558" y="16262"/>
                    <a:pt x="8274" y="16262"/>
                    <a:pt x="171" y="16262"/>
                  </a:cubicBezTo>
                  <a:lnTo>
                    <a:pt x="171" y="24079"/>
                  </a:lnTo>
                  <a:cubicBezTo>
                    <a:pt x="5235" y="24079"/>
                    <a:pt x="20176" y="24079"/>
                    <a:pt x="33344" y="17522"/>
                  </a:cubicBezTo>
                  <a:lnTo>
                    <a:pt x="33344" y="148154"/>
                  </a:lnTo>
                  <a:cubicBezTo>
                    <a:pt x="33344" y="157233"/>
                    <a:pt x="32584" y="160259"/>
                    <a:pt x="9794" y="160259"/>
                  </a:cubicBezTo>
                  <a:lnTo>
                    <a:pt x="1690" y="160259"/>
                  </a:lnTo>
                  <a:lnTo>
                    <a:pt x="1690" y="168077"/>
                  </a:lnTo>
                  <a:cubicBezTo>
                    <a:pt x="10553" y="167320"/>
                    <a:pt x="32584" y="167320"/>
                    <a:pt x="42713" y="167320"/>
                  </a:cubicBezTo>
                  <a:cubicBezTo>
                    <a:pt x="52842" y="167320"/>
                    <a:pt x="74873" y="167320"/>
                    <a:pt x="83736" y="168077"/>
                  </a:cubicBezTo>
                  <a:lnTo>
                    <a:pt x="83736" y="160259"/>
                  </a:lnTo>
                  <a:lnTo>
                    <a:pt x="75633" y="160259"/>
                  </a:lnTo>
                  <a:cubicBezTo>
                    <a:pt x="52842" y="160259"/>
                    <a:pt x="52083" y="157485"/>
                    <a:pt x="52083" y="148154"/>
                  </a:cubicBezTo>
                  <a:lnTo>
                    <a:pt x="52083" y="6679"/>
                  </a:lnTo>
                  <a:close/>
                </a:path>
              </a:pathLst>
            </a:custGeom>
            <a:grpFill/>
            <a:ln w="25418" cap="flat">
              <a:noFill/>
              <a:prstDash val="solid"/>
              <a:miter/>
            </a:ln>
          </p:spPr>
          <p:txBody>
            <a:bodyPr rtlCol="0" anchor="ctr"/>
            <a:lstStyle/>
            <a:p>
              <a:endParaRPr lang="en-US"/>
            </a:p>
          </p:txBody>
        </p:sp>
        <p:sp>
          <p:nvSpPr>
            <p:cNvPr id="1789" name="Freeform: Shape 1788">
              <a:extLst>
                <a:ext uri="{FF2B5EF4-FFF2-40B4-BE49-F238E27FC236}">
                  <a16:creationId xmlns:a16="http://schemas.microsoft.com/office/drawing/2014/main" id="{08A1FB18-77AB-E23E-BD4A-FF7BB372F0A7}"/>
                </a:ext>
              </a:extLst>
            </p:cNvPr>
            <p:cNvSpPr/>
            <p:nvPr>
              <p:custDataLst>
                <p:tags r:id="rId201"/>
              </p:custDataLst>
            </p:nvPr>
          </p:nvSpPr>
          <p:spPr>
            <a:xfrm>
              <a:off x="7108751" y="5432553"/>
              <a:ext cx="182324" cy="203260"/>
            </a:xfrm>
            <a:custGeom>
              <a:avLst/>
              <a:gdLst>
                <a:gd name="connsiteX0" fmla="*/ 159460 w 182324"/>
                <a:gd name="connsiteY0" fmla="*/ 9705 h 203260"/>
                <a:gd name="connsiteX1" fmla="*/ 161486 w 182324"/>
                <a:gd name="connsiteY1" fmla="*/ 5165 h 203260"/>
                <a:gd name="connsiteX2" fmla="*/ 156421 w 182324"/>
                <a:gd name="connsiteY2" fmla="*/ 122 h 203260"/>
                <a:gd name="connsiteX3" fmla="*/ 151104 w 182324"/>
                <a:gd name="connsiteY3" fmla="*/ 3652 h 203260"/>
                <a:gd name="connsiteX4" fmla="*/ 102990 w 182324"/>
                <a:gd name="connsiteY4" fmla="*/ 27610 h 203260"/>
                <a:gd name="connsiteX5" fmla="*/ 55636 w 182324"/>
                <a:gd name="connsiteY5" fmla="*/ 8192 h 203260"/>
                <a:gd name="connsiteX6" fmla="*/ 37404 w 182324"/>
                <a:gd name="connsiteY6" fmla="*/ 122 h 203260"/>
                <a:gd name="connsiteX7" fmla="*/ 179 w 182324"/>
                <a:gd name="connsiteY7" fmla="*/ 50811 h 203260"/>
                <a:gd name="connsiteX8" fmla="*/ 37404 w 182324"/>
                <a:gd name="connsiteY8" fmla="*/ 101752 h 203260"/>
                <a:gd name="connsiteX9" fmla="*/ 70324 w 182324"/>
                <a:gd name="connsiteY9" fmla="*/ 51063 h 203260"/>
                <a:gd name="connsiteX10" fmla="*/ 65006 w 182324"/>
                <a:gd name="connsiteY10" fmla="*/ 22566 h 203260"/>
                <a:gd name="connsiteX11" fmla="*/ 103243 w 182324"/>
                <a:gd name="connsiteY11" fmla="*/ 33158 h 203260"/>
                <a:gd name="connsiteX12" fmla="*/ 136923 w 182324"/>
                <a:gd name="connsiteY12" fmla="*/ 24331 h 203260"/>
                <a:gd name="connsiteX13" fmla="*/ 137176 w 182324"/>
                <a:gd name="connsiteY13" fmla="*/ 24584 h 203260"/>
                <a:gd name="connsiteX14" fmla="*/ 23476 w 182324"/>
                <a:gd name="connsiteY14" fmla="*/ 193295 h 203260"/>
                <a:gd name="connsiteX15" fmla="*/ 21197 w 182324"/>
                <a:gd name="connsiteY15" fmla="*/ 198339 h 203260"/>
                <a:gd name="connsiteX16" fmla="*/ 26262 w 182324"/>
                <a:gd name="connsiteY16" fmla="*/ 203382 h 203260"/>
                <a:gd name="connsiteX17" fmla="*/ 31326 w 182324"/>
                <a:gd name="connsiteY17" fmla="*/ 199600 h 203260"/>
                <a:gd name="connsiteX18" fmla="*/ 159460 w 182324"/>
                <a:gd name="connsiteY18" fmla="*/ 9705 h 203260"/>
                <a:gd name="connsiteX19" fmla="*/ 37657 w 182324"/>
                <a:gd name="connsiteY19" fmla="*/ 96204 h 203260"/>
                <a:gd name="connsiteX20" fmla="*/ 15879 w 182324"/>
                <a:gd name="connsiteY20" fmla="*/ 51063 h 203260"/>
                <a:gd name="connsiteX21" fmla="*/ 37657 w 182324"/>
                <a:gd name="connsiteY21" fmla="*/ 5670 h 203260"/>
                <a:gd name="connsiteX22" fmla="*/ 63993 w 182324"/>
                <a:gd name="connsiteY22" fmla="*/ 50811 h 203260"/>
                <a:gd name="connsiteX23" fmla="*/ 37657 w 182324"/>
                <a:gd name="connsiteY23" fmla="*/ 96204 h 203260"/>
                <a:gd name="connsiteX24" fmla="*/ 149837 w 182324"/>
                <a:gd name="connsiteY24" fmla="*/ 197834 h 203260"/>
                <a:gd name="connsiteX25" fmla="*/ 128060 w 182324"/>
                <a:gd name="connsiteY25" fmla="*/ 152693 h 203260"/>
                <a:gd name="connsiteX26" fmla="*/ 149837 w 182324"/>
                <a:gd name="connsiteY26" fmla="*/ 107300 h 203260"/>
                <a:gd name="connsiteX27" fmla="*/ 176173 w 182324"/>
                <a:gd name="connsiteY27" fmla="*/ 152441 h 203260"/>
                <a:gd name="connsiteX28" fmla="*/ 149837 w 182324"/>
                <a:gd name="connsiteY28" fmla="*/ 197834 h 203260"/>
                <a:gd name="connsiteX29" fmla="*/ 182504 w 182324"/>
                <a:gd name="connsiteY29" fmla="*/ 152693 h 203260"/>
                <a:gd name="connsiteX30" fmla="*/ 149584 w 182324"/>
                <a:gd name="connsiteY30" fmla="*/ 101752 h 203260"/>
                <a:gd name="connsiteX31" fmla="*/ 112360 w 182324"/>
                <a:gd name="connsiteY31" fmla="*/ 152441 h 203260"/>
                <a:gd name="connsiteX32" fmla="*/ 149584 w 182324"/>
                <a:gd name="connsiteY32" fmla="*/ 203382 h 203260"/>
                <a:gd name="connsiteX33" fmla="*/ 182504 w 182324"/>
                <a:gd name="connsiteY33" fmla="*/ 152693 h 2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2324" h="203260">
                  <a:moveTo>
                    <a:pt x="159460" y="9705"/>
                  </a:moveTo>
                  <a:cubicBezTo>
                    <a:pt x="160979" y="7435"/>
                    <a:pt x="161486" y="6679"/>
                    <a:pt x="161486" y="5165"/>
                  </a:cubicBezTo>
                  <a:cubicBezTo>
                    <a:pt x="161486" y="2391"/>
                    <a:pt x="159207" y="122"/>
                    <a:pt x="156421" y="122"/>
                  </a:cubicBezTo>
                  <a:cubicBezTo>
                    <a:pt x="153889" y="122"/>
                    <a:pt x="152623" y="1887"/>
                    <a:pt x="151104" y="3652"/>
                  </a:cubicBezTo>
                  <a:cubicBezTo>
                    <a:pt x="138442" y="20801"/>
                    <a:pt x="121476" y="27610"/>
                    <a:pt x="102990" y="27610"/>
                  </a:cubicBezTo>
                  <a:cubicBezTo>
                    <a:pt x="85264" y="27610"/>
                    <a:pt x="69564" y="21305"/>
                    <a:pt x="55636" y="8192"/>
                  </a:cubicBezTo>
                  <a:cubicBezTo>
                    <a:pt x="50825" y="3905"/>
                    <a:pt x="45507" y="122"/>
                    <a:pt x="37404" y="122"/>
                  </a:cubicBezTo>
                  <a:cubicBezTo>
                    <a:pt x="18158" y="122"/>
                    <a:pt x="179" y="21305"/>
                    <a:pt x="179" y="50811"/>
                  </a:cubicBezTo>
                  <a:cubicBezTo>
                    <a:pt x="179" y="81325"/>
                    <a:pt x="18412" y="101752"/>
                    <a:pt x="37404" y="101752"/>
                  </a:cubicBezTo>
                  <a:cubicBezTo>
                    <a:pt x="55890" y="101752"/>
                    <a:pt x="70324" y="79308"/>
                    <a:pt x="70324" y="51063"/>
                  </a:cubicBezTo>
                  <a:cubicBezTo>
                    <a:pt x="70324" y="47532"/>
                    <a:pt x="70324" y="35680"/>
                    <a:pt x="65006" y="22566"/>
                  </a:cubicBezTo>
                  <a:cubicBezTo>
                    <a:pt x="81466" y="31897"/>
                    <a:pt x="94127" y="33158"/>
                    <a:pt x="103243" y="33158"/>
                  </a:cubicBezTo>
                  <a:cubicBezTo>
                    <a:pt x="122489" y="33158"/>
                    <a:pt x="135403" y="25340"/>
                    <a:pt x="136923" y="24331"/>
                  </a:cubicBezTo>
                  <a:lnTo>
                    <a:pt x="137176" y="24584"/>
                  </a:lnTo>
                  <a:lnTo>
                    <a:pt x="23476" y="193295"/>
                  </a:lnTo>
                  <a:cubicBezTo>
                    <a:pt x="21197" y="196573"/>
                    <a:pt x="21197" y="197834"/>
                    <a:pt x="21197" y="198339"/>
                  </a:cubicBezTo>
                  <a:cubicBezTo>
                    <a:pt x="21197" y="201113"/>
                    <a:pt x="23729" y="203382"/>
                    <a:pt x="26262" y="203382"/>
                  </a:cubicBezTo>
                  <a:cubicBezTo>
                    <a:pt x="28794" y="203382"/>
                    <a:pt x="29300" y="202374"/>
                    <a:pt x="31326" y="199600"/>
                  </a:cubicBezTo>
                  <a:lnTo>
                    <a:pt x="159460" y="9705"/>
                  </a:lnTo>
                  <a:close/>
                  <a:moveTo>
                    <a:pt x="37657" y="96204"/>
                  </a:moveTo>
                  <a:cubicBezTo>
                    <a:pt x="32592" y="96204"/>
                    <a:pt x="15879" y="92926"/>
                    <a:pt x="15879" y="51063"/>
                  </a:cubicBezTo>
                  <a:cubicBezTo>
                    <a:pt x="15879" y="8948"/>
                    <a:pt x="32339" y="5670"/>
                    <a:pt x="37657" y="5670"/>
                  </a:cubicBezTo>
                  <a:cubicBezTo>
                    <a:pt x="51078" y="5670"/>
                    <a:pt x="63993" y="24331"/>
                    <a:pt x="63993" y="50811"/>
                  </a:cubicBezTo>
                  <a:cubicBezTo>
                    <a:pt x="63993" y="78047"/>
                    <a:pt x="50825" y="96204"/>
                    <a:pt x="37657" y="96204"/>
                  </a:cubicBezTo>
                  <a:close/>
                  <a:moveTo>
                    <a:pt x="149837" y="197834"/>
                  </a:moveTo>
                  <a:cubicBezTo>
                    <a:pt x="144773" y="197834"/>
                    <a:pt x="128060" y="194556"/>
                    <a:pt x="128060" y="152693"/>
                  </a:cubicBezTo>
                  <a:cubicBezTo>
                    <a:pt x="128060" y="110579"/>
                    <a:pt x="144520" y="107300"/>
                    <a:pt x="149837" y="107300"/>
                  </a:cubicBezTo>
                  <a:cubicBezTo>
                    <a:pt x="163259" y="107300"/>
                    <a:pt x="176173" y="125962"/>
                    <a:pt x="176173" y="152441"/>
                  </a:cubicBezTo>
                  <a:cubicBezTo>
                    <a:pt x="176173" y="179677"/>
                    <a:pt x="163005" y="197834"/>
                    <a:pt x="149837" y="197834"/>
                  </a:cubicBezTo>
                  <a:close/>
                  <a:moveTo>
                    <a:pt x="182504" y="152693"/>
                  </a:moveTo>
                  <a:cubicBezTo>
                    <a:pt x="182504" y="123692"/>
                    <a:pt x="167563" y="101752"/>
                    <a:pt x="149584" y="101752"/>
                  </a:cubicBezTo>
                  <a:cubicBezTo>
                    <a:pt x="130339" y="101752"/>
                    <a:pt x="112360" y="122936"/>
                    <a:pt x="112360" y="152441"/>
                  </a:cubicBezTo>
                  <a:cubicBezTo>
                    <a:pt x="112360" y="182955"/>
                    <a:pt x="130592" y="203382"/>
                    <a:pt x="149584" y="203382"/>
                  </a:cubicBezTo>
                  <a:cubicBezTo>
                    <a:pt x="168070" y="203382"/>
                    <a:pt x="182504" y="180938"/>
                    <a:pt x="182504" y="152693"/>
                  </a:cubicBezTo>
                  <a:close/>
                </a:path>
              </a:pathLst>
            </a:custGeom>
            <a:grpFill/>
            <a:ln w="25418" cap="flat">
              <a:noFill/>
              <a:prstDash val="solid"/>
              <a:miter/>
            </a:ln>
          </p:spPr>
          <p:txBody>
            <a:bodyPr rtlCol="0" anchor="ctr"/>
            <a:lstStyle/>
            <a:p>
              <a:endParaRPr lang="en-US"/>
            </a:p>
          </p:txBody>
        </p:sp>
        <p:sp>
          <p:nvSpPr>
            <p:cNvPr id="1790" name="Freeform: Shape 1789">
              <a:extLst>
                <a:ext uri="{FF2B5EF4-FFF2-40B4-BE49-F238E27FC236}">
                  <a16:creationId xmlns:a16="http://schemas.microsoft.com/office/drawing/2014/main" id="{5CF415F8-16CD-6A47-5387-7290EDBEA428}"/>
                </a:ext>
              </a:extLst>
            </p:cNvPr>
            <p:cNvSpPr/>
            <p:nvPr>
              <p:custDataLst>
                <p:tags r:id="rId202"/>
              </p:custDataLst>
            </p:nvPr>
          </p:nvSpPr>
          <p:spPr>
            <a:xfrm>
              <a:off x="7769531" y="5409857"/>
              <a:ext cx="10129" cy="302621"/>
            </a:xfrm>
            <a:custGeom>
              <a:avLst/>
              <a:gdLst>
                <a:gd name="connsiteX0" fmla="*/ 0 w 10129"/>
                <a:gd name="connsiteY0" fmla="*/ 0 h 302621"/>
                <a:gd name="connsiteX1" fmla="*/ 10129 w 10129"/>
                <a:gd name="connsiteY1" fmla="*/ 0 h 302621"/>
                <a:gd name="connsiteX2" fmla="*/ 10129 w 10129"/>
                <a:gd name="connsiteY2" fmla="*/ 302621 h 302621"/>
                <a:gd name="connsiteX3" fmla="*/ 0 w 10129"/>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29" h="302621">
                  <a:moveTo>
                    <a:pt x="0" y="0"/>
                  </a:moveTo>
                  <a:lnTo>
                    <a:pt x="10129" y="0"/>
                  </a:lnTo>
                  <a:lnTo>
                    <a:pt x="10129" y="302621"/>
                  </a:lnTo>
                  <a:lnTo>
                    <a:pt x="0" y="302621"/>
                  </a:lnTo>
                  <a:close/>
                </a:path>
              </a:pathLst>
            </a:custGeom>
            <a:grpFill/>
            <a:ln w="25418" cap="flat">
              <a:noFill/>
              <a:prstDash val="solid"/>
              <a:miter/>
            </a:ln>
          </p:spPr>
          <p:txBody>
            <a:bodyPr rtlCol="0" anchor="ctr"/>
            <a:lstStyle/>
            <a:p>
              <a:endParaRPr lang="en-US"/>
            </a:p>
          </p:txBody>
        </p:sp>
        <p:sp>
          <p:nvSpPr>
            <p:cNvPr id="1791" name="Freeform: Shape 1790">
              <a:extLst>
                <a:ext uri="{FF2B5EF4-FFF2-40B4-BE49-F238E27FC236}">
                  <a16:creationId xmlns:a16="http://schemas.microsoft.com/office/drawing/2014/main" id="{0E90622C-0286-FBDD-6804-6203E43FA05B}"/>
                </a:ext>
              </a:extLst>
            </p:cNvPr>
            <p:cNvSpPr/>
            <p:nvPr>
              <p:custDataLst>
                <p:tags r:id="rId203"/>
              </p:custDataLst>
            </p:nvPr>
          </p:nvSpPr>
          <p:spPr>
            <a:xfrm>
              <a:off x="8317540" y="5453736"/>
              <a:ext cx="105089" cy="173502"/>
            </a:xfrm>
            <a:custGeom>
              <a:avLst/>
              <a:gdLst>
                <a:gd name="connsiteX0" fmla="*/ 30868 w 105089"/>
                <a:gd name="connsiteY0" fmla="*/ 52828 h 173502"/>
                <a:gd name="connsiteX1" fmla="*/ 18206 w 105089"/>
                <a:gd name="connsiteY1" fmla="*/ 32401 h 173502"/>
                <a:gd name="connsiteX2" fmla="*/ 52645 w 105089"/>
                <a:gd name="connsiteY2" fmla="*/ 6426 h 173502"/>
                <a:gd name="connsiteX3" fmla="*/ 87338 w 105089"/>
                <a:gd name="connsiteY3" fmla="*/ 37697 h 173502"/>
                <a:gd name="connsiteX4" fmla="*/ 62268 w 105089"/>
                <a:gd name="connsiteY4" fmla="*/ 73003 h 173502"/>
                <a:gd name="connsiteX5" fmla="*/ 30868 w 105089"/>
                <a:gd name="connsiteY5" fmla="*/ 52828 h 173502"/>
                <a:gd name="connsiteX6" fmla="*/ 67839 w 105089"/>
                <a:gd name="connsiteY6" fmla="*/ 76786 h 173502"/>
                <a:gd name="connsiteX7" fmla="*/ 98480 w 105089"/>
                <a:gd name="connsiteY7" fmla="*/ 37697 h 173502"/>
                <a:gd name="connsiteX8" fmla="*/ 52898 w 105089"/>
                <a:gd name="connsiteY8" fmla="*/ 122 h 173502"/>
                <a:gd name="connsiteX9" fmla="*/ 7064 w 105089"/>
                <a:gd name="connsiteY9" fmla="*/ 42237 h 173502"/>
                <a:gd name="connsiteX10" fmla="*/ 18206 w 105089"/>
                <a:gd name="connsiteY10" fmla="*/ 69977 h 173502"/>
                <a:gd name="connsiteX11" fmla="*/ 36692 w 105089"/>
                <a:gd name="connsiteY11" fmla="*/ 83595 h 173502"/>
                <a:gd name="connsiteX12" fmla="*/ 227 w 105089"/>
                <a:gd name="connsiteY12" fmla="*/ 129997 h 173502"/>
                <a:gd name="connsiteX13" fmla="*/ 52645 w 105089"/>
                <a:gd name="connsiteY13" fmla="*/ 173625 h 173502"/>
                <a:gd name="connsiteX14" fmla="*/ 105317 w 105089"/>
                <a:gd name="connsiteY14" fmla="*/ 125710 h 173502"/>
                <a:gd name="connsiteX15" fmla="*/ 92909 w 105089"/>
                <a:gd name="connsiteY15" fmla="*/ 94691 h 173502"/>
                <a:gd name="connsiteX16" fmla="*/ 67839 w 105089"/>
                <a:gd name="connsiteY16" fmla="*/ 76786 h 173502"/>
                <a:gd name="connsiteX17" fmla="*/ 42516 w 105089"/>
                <a:gd name="connsiteY17" fmla="*/ 87378 h 173502"/>
                <a:gd name="connsiteX18" fmla="*/ 73663 w 105089"/>
                <a:gd name="connsiteY18" fmla="*/ 107048 h 173502"/>
                <a:gd name="connsiteX19" fmla="*/ 92655 w 105089"/>
                <a:gd name="connsiteY19" fmla="*/ 134788 h 173502"/>
                <a:gd name="connsiteX20" fmla="*/ 52898 w 105089"/>
                <a:gd name="connsiteY20" fmla="*/ 166563 h 173502"/>
                <a:gd name="connsiteX21" fmla="*/ 12888 w 105089"/>
                <a:gd name="connsiteY21" fmla="*/ 129997 h 173502"/>
                <a:gd name="connsiteX22" fmla="*/ 42516 w 105089"/>
                <a:gd name="connsiteY22" fmla="*/ 87378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5089" h="173502">
                  <a:moveTo>
                    <a:pt x="30868" y="52828"/>
                  </a:moveTo>
                  <a:cubicBezTo>
                    <a:pt x="19219" y="45263"/>
                    <a:pt x="18206" y="36688"/>
                    <a:pt x="18206" y="32401"/>
                  </a:cubicBezTo>
                  <a:cubicBezTo>
                    <a:pt x="18206" y="17018"/>
                    <a:pt x="34666" y="6426"/>
                    <a:pt x="52645" y="6426"/>
                  </a:cubicBezTo>
                  <a:cubicBezTo>
                    <a:pt x="71131" y="6426"/>
                    <a:pt x="87338" y="19540"/>
                    <a:pt x="87338" y="37697"/>
                  </a:cubicBezTo>
                  <a:cubicBezTo>
                    <a:pt x="87338" y="52072"/>
                    <a:pt x="77462" y="64177"/>
                    <a:pt x="62268" y="73003"/>
                  </a:cubicBezTo>
                  <a:lnTo>
                    <a:pt x="30868" y="52828"/>
                  </a:lnTo>
                  <a:close/>
                  <a:moveTo>
                    <a:pt x="67839" y="76786"/>
                  </a:moveTo>
                  <a:cubicBezTo>
                    <a:pt x="86071" y="67455"/>
                    <a:pt x="98480" y="54341"/>
                    <a:pt x="98480" y="37697"/>
                  </a:cubicBezTo>
                  <a:cubicBezTo>
                    <a:pt x="98480" y="14496"/>
                    <a:pt x="75942" y="122"/>
                    <a:pt x="52898" y="122"/>
                  </a:cubicBezTo>
                  <a:cubicBezTo>
                    <a:pt x="27576" y="122"/>
                    <a:pt x="7064" y="18783"/>
                    <a:pt x="7064" y="42237"/>
                  </a:cubicBezTo>
                  <a:cubicBezTo>
                    <a:pt x="7064" y="46776"/>
                    <a:pt x="7571" y="58124"/>
                    <a:pt x="18206" y="69977"/>
                  </a:cubicBezTo>
                  <a:cubicBezTo>
                    <a:pt x="20992" y="73003"/>
                    <a:pt x="30361" y="79308"/>
                    <a:pt x="36692" y="83595"/>
                  </a:cubicBezTo>
                  <a:cubicBezTo>
                    <a:pt x="22005" y="90908"/>
                    <a:pt x="227" y="105030"/>
                    <a:pt x="227" y="129997"/>
                  </a:cubicBezTo>
                  <a:cubicBezTo>
                    <a:pt x="227" y="156728"/>
                    <a:pt x="26056" y="173625"/>
                    <a:pt x="52645" y="173625"/>
                  </a:cubicBezTo>
                  <a:cubicBezTo>
                    <a:pt x="81260" y="173625"/>
                    <a:pt x="105317" y="152693"/>
                    <a:pt x="105317" y="125710"/>
                  </a:cubicBezTo>
                  <a:cubicBezTo>
                    <a:pt x="105317" y="116631"/>
                    <a:pt x="102531" y="105283"/>
                    <a:pt x="92909" y="94691"/>
                  </a:cubicBezTo>
                  <a:cubicBezTo>
                    <a:pt x="88097" y="89395"/>
                    <a:pt x="84046" y="86873"/>
                    <a:pt x="67839" y="76786"/>
                  </a:cubicBezTo>
                  <a:close/>
                  <a:moveTo>
                    <a:pt x="42516" y="87378"/>
                  </a:moveTo>
                  <a:lnTo>
                    <a:pt x="73663" y="107048"/>
                  </a:lnTo>
                  <a:cubicBezTo>
                    <a:pt x="80754" y="111839"/>
                    <a:pt x="92655" y="119405"/>
                    <a:pt x="92655" y="134788"/>
                  </a:cubicBezTo>
                  <a:cubicBezTo>
                    <a:pt x="92655" y="153450"/>
                    <a:pt x="73663" y="166563"/>
                    <a:pt x="52898" y="166563"/>
                  </a:cubicBezTo>
                  <a:cubicBezTo>
                    <a:pt x="31121" y="166563"/>
                    <a:pt x="12888" y="150928"/>
                    <a:pt x="12888" y="129997"/>
                  </a:cubicBezTo>
                  <a:cubicBezTo>
                    <a:pt x="12888" y="115370"/>
                    <a:pt x="20992" y="99230"/>
                    <a:pt x="42516" y="87378"/>
                  </a:cubicBezTo>
                  <a:close/>
                </a:path>
              </a:pathLst>
            </a:custGeom>
            <a:grpFill/>
            <a:ln w="25418" cap="flat">
              <a:noFill/>
              <a:prstDash val="solid"/>
              <a:miter/>
            </a:ln>
          </p:spPr>
          <p:txBody>
            <a:bodyPr rtlCol="0" anchor="ctr"/>
            <a:lstStyle/>
            <a:p>
              <a:endParaRPr lang="en-US"/>
            </a:p>
          </p:txBody>
        </p:sp>
        <p:sp>
          <p:nvSpPr>
            <p:cNvPr id="1792" name="Freeform: Shape 1791">
              <a:extLst>
                <a:ext uri="{FF2B5EF4-FFF2-40B4-BE49-F238E27FC236}">
                  <a16:creationId xmlns:a16="http://schemas.microsoft.com/office/drawing/2014/main" id="{2D87AD70-C2D6-4060-4D08-FC340F017466}"/>
                </a:ext>
              </a:extLst>
            </p:cNvPr>
            <p:cNvSpPr/>
            <p:nvPr>
              <p:custDataLst>
                <p:tags r:id="rId204"/>
              </p:custDataLst>
            </p:nvPr>
          </p:nvSpPr>
          <p:spPr>
            <a:xfrm>
              <a:off x="8455297" y="5594960"/>
              <a:ext cx="26842" cy="26731"/>
            </a:xfrm>
            <a:custGeom>
              <a:avLst/>
              <a:gdLst>
                <a:gd name="connsiteX0" fmla="*/ 27074 w 26842"/>
                <a:gd name="connsiteY0" fmla="*/ 13488 h 26731"/>
                <a:gd name="connsiteX1" fmla="*/ 13653 w 26842"/>
                <a:gd name="connsiteY1" fmla="*/ 122 h 26731"/>
                <a:gd name="connsiteX2" fmla="*/ 232 w 26842"/>
                <a:gd name="connsiteY2" fmla="*/ 13488 h 26731"/>
                <a:gd name="connsiteX3" fmla="*/ 13653 w 26842"/>
                <a:gd name="connsiteY3" fmla="*/ 26853 h 26731"/>
                <a:gd name="connsiteX4" fmla="*/ 27074 w 26842"/>
                <a:gd name="connsiteY4" fmla="*/ 13488 h 26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42" h="26731">
                  <a:moveTo>
                    <a:pt x="27074" y="13488"/>
                  </a:moveTo>
                  <a:cubicBezTo>
                    <a:pt x="27074" y="6174"/>
                    <a:pt x="20997" y="122"/>
                    <a:pt x="13653" y="122"/>
                  </a:cubicBezTo>
                  <a:cubicBezTo>
                    <a:pt x="6309" y="122"/>
                    <a:pt x="232" y="6174"/>
                    <a:pt x="232" y="13488"/>
                  </a:cubicBezTo>
                  <a:cubicBezTo>
                    <a:pt x="232" y="20801"/>
                    <a:pt x="6309" y="26853"/>
                    <a:pt x="13653" y="26853"/>
                  </a:cubicBezTo>
                  <a:cubicBezTo>
                    <a:pt x="20997" y="26853"/>
                    <a:pt x="27074" y="20801"/>
                    <a:pt x="27074" y="13488"/>
                  </a:cubicBezTo>
                  <a:close/>
                </a:path>
              </a:pathLst>
            </a:custGeom>
            <a:grpFill/>
            <a:ln w="25418" cap="flat">
              <a:noFill/>
              <a:prstDash val="solid"/>
              <a:miter/>
            </a:ln>
          </p:spPr>
          <p:txBody>
            <a:bodyPr rtlCol="0" anchor="ctr"/>
            <a:lstStyle/>
            <a:p>
              <a:endParaRPr lang="en-US"/>
            </a:p>
          </p:txBody>
        </p:sp>
        <p:sp>
          <p:nvSpPr>
            <p:cNvPr id="1793" name="Freeform: Shape 1792">
              <a:extLst>
                <a:ext uri="{FF2B5EF4-FFF2-40B4-BE49-F238E27FC236}">
                  <a16:creationId xmlns:a16="http://schemas.microsoft.com/office/drawing/2014/main" id="{81B451AD-3843-032B-5CED-C3D122E2D90B}"/>
                </a:ext>
              </a:extLst>
            </p:cNvPr>
            <p:cNvSpPr/>
            <p:nvPr>
              <p:custDataLst>
                <p:tags r:id="rId205"/>
              </p:custDataLst>
            </p:nvPr>
          </p:nvSpPr>
          <p:spPr>
            <a:xfrm>
              <a:off x="8514497" y="5453736"/>
              <a:ext cx="105089" cy="173502"/>
            </a:xfrm>
            <a:custGeom>
              <a:avLst/>
              <a:gdLst>
                <a:gd name="connsiteX0" fmla="*/ 23025 w 105089"/>
                <a:gd name="connsiteY0" fmla="*/ 85360 h 173502"/>
                <a:gd name="connsiteX1" fmla="*/ 23025 w 105089"/>
                <a:gd name="connsiteY1" fmla="*/ 79308 h 173502"/>
                <a:gd name="connsiteX2" fmla="*/ 67340 w 105089"/>
                <a:gd name="connsiteY2" fmla="*/ 6426 h 173502"/>
                <a:gd name="connsiteX3" fmla="*/ 89624 w 105089"/>
                <a:gd name="connsiteY3" fmla="*/ 16514 h 173502"/>
                <a:gd name="connsiteX4" fmla="*/ 75697 w 105089"/>
                <a:gd name="connsiteY4" fmla="*/ 27862 h 173502"/>
                <a:gd name="connsiteX5" fmla="*/ 87345 w 105089"/>
                <a:gd name="connsiteY5" fmla="*/ 39463 h 173502"/>
                <a:gd name="connsiteX6" fmla="*/ 98994 w 105089"/>
                <a:gd name="connsiteY6" fmla="*/ 27358 h 173502"/>
                <a:gd name="connsiteX7" fmla="*/ 66834 w 105089"/>
                <a:gd name="connsiteY7" fmla="*/ 122 h 173502"/>
                <a:gd name="connsiteX8" fmla="*/ 235 w 105089"/>
                <a:gd name="connsiteY8" fmla="*/ 88386 h 173502"/>
                <a:gd name="connsiteX9" fmla="*/ 53159 w 105089"/>
                <a:gd name="connsiteY9" fmla="*/ 173625 h 173502"/>
                <a:gd name="connsiteX10" fmla="*/ 105325 w 105089"/>
                <a:gd name="connsiteY10" fmla="*/ 116631 h 173502"/>
                <a:gd name="connsiteX11" fmla="*/ 54679 w 105089"/>
                <a:gd name="connsiteY11" fmla="*/ 60394 h 173502"/>
                <a:gd name="connsiteX12" fmla="*/ 23025 w 105089"/>
                <a:gd name="connsiteY12" fmla="*/ 85360 h 173502"/>
                <a:gd name="connsiteX13" fmla="*/ 53159 w 105089"/>
                <a:gd name="connsiteY13" fmla="*/ 166563 h 173502"/>
                <a:gd name="connsiteX14" fmla="*/ 28090 w 105089"/>
                <a:gd name="connsiteY14" fmla="*/ 147650 h 173502"/>
                <a:gd name="connsiteX15" fmla="*/ 23532 w 105089"/>
                <a:gd name="connsiteY15" fmla="*/ 111083 h 173502"/>
                <a:gd name="connsiteX16" fmla="*/ 54426 w 105089"/>
                <a:gd name="connsiteY16" fmla="*/ 66194 h 173502"/>
                <a:gd name="connsiteX17" fmla="*/ 77976 w 105089"/>
                <a:gd name="connsiteY17" fmla="*/ 81829 h 173502"/>
                <a:gd name="connsiteX18" fmla="*/ 82534 w 105089"/>
                <a:gd name="connsiteY18" fmla="*/ 116379 h 173502"/>
                <a:gd name="connsiteX19" fmla="*/ 78229 w 105089"/>
                <a:gd name="connsiteY19" fmla="*/ 150172 h 173502"/>
                <a:gd name="connsiteX20" fmla="*/ 53159 w 105089"/>
                <a:gd name="connsiteY20" fmla="*/ 166563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089" h="173502">
                  <a:moveTo>
                    <a:pt x="23025" y="85360"/>
                  </a:moveTo>
                  <a:lnTo>
                    <a:pt x="23025" y="79308"/>
                  </a:lnTo>
                  <a:cubicBezTo>
                    <a:pt x="23025" y="15505"/>
                    <a:pt x="54426" y="6426"/>
                    <a:pt x="67340" y="6426"/>
                  </a:cubicBezTo>
                  <a:cubicBezTo>
                    <a:pt x="73418" y="6426"/>
                    <a:pt x="84053" y="7939"/>
                    <a:pt x="89624" y="16514"/>
                  </a:cubicBezTo>
                  <a:cubicBezTo>
                    <a:pt x="85826" y="16514"/>
                    <a:pt x="75697" y="16514"/>
                    <a:pt x="75697" y="27862"/>
                  </a:cubicBezTo>
                  <a:cubicBezTo>
                    <a:pt x="75697" y="35680"/>
                    <a:pt x="81774" y="39463"/>
                    <a:pt x="87345" y="39463"/>
                  </a:cubicBezTo>
                  <a:cubicBezTo>
                    <a:pt x="91397" y="39463"/>
                    <a:pt x="98994" y="37193"/>
                    <a:pt x="98994" y="27358"/>
                  </a:cubicBezTo>
                  <a:cubicBezTo>
                    <a:pt x="98994" y="12227"/>
                    <a:pt x="87852" y="122"/>
                    <a:pt x="66834" y="122"/>
                  </a:cubicBezTo>
                  <a:cubicBezTo>
                    <a:pt x="34421" y="122"/>
                    <a:pt x="235" y="32654"/>
                    <a:pt x="235" y="88386"/>
                  </a:cubicBezTo>
                  <a:cubicBezTo>
                    <a:pt x="235" y="155720"/>
                    <a:pt x="29609" y="173625"/>
                    <a:pt x="53159" y="173625"/>
                  </a:cubicBezTo>
                  <a:cubicBezTo>
                    <a:pt x="81268" y="173625"/>
                    <a:pt x="105325" y="149919"/>
                    <a:pt x="105325" y="116631"/>
                  </a:cubicBezTo>
                  <a:cubicBezTo>
                    <a:pt x="105325" y="84604"/>
                    <a:pt x="82787" y="60394"/>
                    <a:pt x="54679" y="60394"/>
                  </a:cubicBezTo>
                  <a:cubicBezTo>
                    <a:pt x="37459" y="60394"/>
                    <a:pt x="28090" y="73255"/>
                    <a:pt x="23025" y="85360"/>
                  </a:cubicBezTo>
                  <a:close/>
                  <a:moveTo>
                    <a:pt x="53159" y="166563"/>
                  </a:moveTo>
                  <a:cubicBezTo>
                    <a:pt x="37206" y="166563"/>
                    <a:pt x="29609" y="151432"/>
                    <a:pt x="28090" y="147650"/>
                  </a:cubicBezTo>
                  <a:cubicBezTo>
                    <a:pt x="23532" y="135797"/>
                    <a:pt x="23532" y="115622"/>
                    <a:pt x="23532" y="111083"/>
                  </a:cubicBezTo>
                  <a:cubicBezTo>
                    <a:pt x="23532" y="91413"/>
                    <a:pt x="31635" y="66194"/>
                    <a:pt x="54426" y="66194"/>
                  </a:cubicBezTo>
                  <a:cubicBezTo>
                    <a:pt x="58477" y="66194"/>
                    <a:pt x="70126" y="66194"/>
                    <a:pt x="77976" y="81829"/>
                  </a:cubicBezTo>
                  <a:cubicBezTo>
                    <a:pt x="82534" y="91160"/>
                    <a:pt x="82534" y="104022"/>
                    <a:pt x="82534" y="116379"/>
                  </a:cubicBezTo>
                  <a:cubicBezTo>
                    <a:pt x="82534" y="128484"/>
                    <a:pt x="82534" y="141093"/>
                    <a:pt x="78229" y="150172"/>
                  </a:cubicBezTo>
                  <a:cubicBezTo>
                    <a:pt x="70632" y="165303"/>
                    <a:pt x="58984" y="166563"/>
                    <a:pt x="53159" y="166563"/>
                  </a:cubicBezTo>
                  <a:close/>
                </a:path>
              </a:pathLst>
            </a:custGeom>
            <a:grpFill/>
            <a:ln w="25418" cap="flat">
              <a:noFill/>
              <a:prstDash val="solid"/>
              <a:miter/>
            </a:ln>
          </p:spPr>
          <p:txBody>
            <a:bodyPr rtlCol="0" anchor="ctr"/>
            <a:lstStyle/>
            <a:p>
              <a:endParaRPr lang="en-US"/>
            </a:p>
          </p:txBody>
        </p:sp>
        <p:sp>
          <p:nvSpPr>
            <p:cNvPr id="1794" name="Freeform: Shape 1793">
              <a:extLst>
                <a:ext uri="{FF2B5EF4-FFF2-40B4-BE49-F238E27FC236}">
                  <a16:creationId xmlns:a16="http://schemas.microsoft.com/office/drawing/2014/main" id="{BCE6361C-3779-73B6-2463-E71F0BB32B48}"/>
                </a:ext>
              </a:extLst>
            </p:cNvPr>
            <p:cNvSpPr/>
            <p:nvPr>
              <p:custDataLst>
                <p:tags r:id="rId206"/>
              </p:custDataLst>
            </p:nvPr>
          </p:nvSpPr>
          <p:spPr>
            <a:xfrm>
              <a:off x="8644657" y="5451214"/>
              <a:ext cx="108635" cy="176024"/>
            </a:xfrm>
            <a:custGeom>
              <a:avLst/>
              <a:gdLst>
                <a:gd name="connsiteX0" fmla="*/ 106596 w 108635"/>
                <a:gd name="connsiteY0" fmla="*/ 17018 h 176024"/>
                <a:gd name="connsiteX1" fmla="*/ 108875 w 108635"/>
                <a:gd name="connsiteY1" fmla="*/ 8192 h 176024"/>
                <a:gd name="connsiteX2" fmla="*/ 47340 w 108635"/>
                <a:gd name="connsiteY2" fmla="*/ 8192 h 176024"/>
                <a:gd name="connsiteX3" fmla="*/ 14927 w 108635"/>
                <a:gd name="connsiteY3" fmla="*/ 122 h 176024"/>
                <a:gd name="connsiteX4" fmla="*/ 8596 w 108635"/>
                <a:gd name="connsiteY4" fmla="*/ 122 h 176024"/>
                <a:gd name="connsiteX5" fmla="*/ 240 w 108635"/>
                <a:gd name="connsiteY5" fmla="*/ 52072 h 176024"/>
                <a:gd name="connsiteX6" fmla="*/ 6570 w 108635"/>
                <a:gd name="connsiteY6" fmla="*/ 52072 h 176024"/>
                <a:gd name="connsiteX7" fmla="*/ 12901 w 108635"/>
                <a:gd name="connsiteY7" fmla="*/ 29123 h 176024"/>
                <a:gd name="connsiteX8" fmla="*/ 37717 w 108635"/>
                <a:gd name="connsiteY8" fmla="*/ 27610 h 176024"/>
                <a:gd name="connsiteX9" fmla="*/ 90136 w 108635"/>
                <a:gd name="connsiteY9" fmla="*/ 27610 h 176024"/>
                <a:gd name="connsiteX10" fmla="*/ 61774 w 108635"/>
                <a:gd name="connsiteY10" fmla="*/ 67455 h 176024"/>
                <a:gd name="connsiteX11" fmla="*/ 30627 w 108635"/>
                <a:gd name="connsiteY11" fmla="*/ 162276 h 176024"/>
                <a:gd name="connsiteX12" fmla="*/ 42276 w 108635"/>
                <a:gd name="connsiteY12" fmla="*/ 176147 h 176024"/>
                <a:gd name="connsiteX13" fmla="*/ 53924 w 108635"/>
                <a:gd name="connsiteY13" fmla="*/ 162276 h 176024"/>
                <a:gd name="connsiteX14" fmla="*/ 53924 w 108635"/>
                <a:gd name="connsiteY14" fmla="*/ 149415 h 176024"/>
                <a:gd name="connsiteX15" fmla="*/ 56710 w 108635"/>
                <a:gd name="connsiteY15" fmla="*/ 108057 h 176024"/>
                <a:gd name="connsiteX16" fmla="*/ 72410 w 108635"/>
                <a:gd name="connsiteY16" fmla="*/ 64933 h 176024"/>
                <a:gd name="connsiteX17" fmla="*/ 106596 w 108635"/>
                <a:gd name="connsiteY17" fmla="*/ 17018 h 17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635" h="176024">
                  <a:moveTo>
                    <a:pt x="106596" y="17018"/>
                  </a:moveTo>
                  <a:cubicBezTo>
                    <a:pt x="108875" y="13992"/>
                    <a:pt x="108875" y="13488"/>
                    <a:pt x="108875" y="8192"/>
                  </a:cubicBezTo>
                  <a:lnTo>
                    <a:pt x="47340" y="8192"/>
                  </a:lnTo>
                  <a:cubicBezTo>
                    <a:pt x="16446" y="8192"/>
                    <a:pt x="15940" y="4913"/>
                    <a:pt x="14927" y="122"/>
                  </a:cubicBezTo>
                  <a:lnTo>
                    <a:pt x="8596" y="122"/>
                  </a:lnTo>
                  <a:lnTo>
                    <a:pt x="240" y="52072"/>
                  </a:lnTo>
                  <a:lnTo>
                    <a:pt x="6570" y="52072"/>
                  </a:lnTo>
                  <a:cubicBezTo>
                    <a:pt x="7330" y="48037"/>
                    <a:pt x="9609" y="32149"/>
                    <a:pt x="12901" y="29123"/>
                  </a:cubicBezTo>
                  <a:cubicBezTo>
                    <a:pt x="14674" y="27610"/>
                    <a:pt x="34425" y="27610"/>
                    <a:pt x="37717" y="27610"/>
                  </a:cubicBezTo>
                  <a:lnTo>
                    <a:pt x="90136" y="27610"/>
                  </a:lnTo>
                  <a:cubicBezTo>
                    <a:pt x="87350" y="31645"/>
                    <a:pt x="67345" y="59133"/>
                    <a:pt x="61774" y="67455"/>
                  </a:cubicBezTo>
                  <a:cubicBezTo>
                    <a:pt x="38984" y="101500"/>
                    <a:pt x="30627" y="136554"/>
                    <a:pt x="30627" y="162276"/>
                  </a:cubicBezTo>
                  <a:cubicBezTo>
                    <a:pt x="30627" y="164798"/>
                    <a:pt x="30627" y="176147"/>
                    <a:pt x="42276" y="176147"/>
                  </a:cubicBezTo>
                  <a:cubicBezTo>
                    <a:pt x="53924" y="176147"/>
                    <a:pt x="53924" y="164798"/>
                    <a:pt x="53924" y="162276"/>
                  </a:cubicBezTo>
                  <a:lnTo>
                    <a:pt x="53924" y="149415"/>
                  </a:lnTo>
                  <a:cubicBezTo>
                    <a:pt x="53924" y="135545"/>
                    <a:pt x="54684" y="121675"/>
                    <a:pt x="56710" y="108057"/>
                  </a:cubicBezTo>
                  <a:cubicBezTo>
                    <a:pt x="57723" y="102256"/>
                    <a:pt x="61268" y="80569"/>
                    <a:pt x="72410" y="64933"/>
                  </a:cubicBezTo>
                  <a:lnTo>
                    <a:pt x="106596" y="17018"/>
                  </a:lnTo>
                  <a:close/>
                </a:path>
              </a:pathLst>
            </a:custGeom>
            <a:grpFill/>
            <a:ln w="25418" cap="flat">
              <a:noFill/>
              <a:prstDash val="solid"/>
              <a:miter/>
            </a:ln>
          </p:spPr>
          <p:txBody>
            <a:bodyPr rtlCol="0" anchor="ctr"/>
            <a:lstStyle/>
            <a:p>
              <a:endParaRPr lang="en-US"/>
            </a:p>
          </p:txBody>
        </p:sp>
        <p:sp>
          <p:nvSpPr>
            <p:cNvPr id="1795" name="Freeform: Shape 1794">
              <a:extLst>
                <a:ext uri="{FF2B5EF4-FFF2-40B4-BE49-F238E27FC236}">
                  <a16:creationId xmlns:a16="http://schemas.microsoft.com/office/drawing/2014/main" id="{811E987D-537A-1763-E4FC-975F9BF2D364}"/>
                </a:ext>
              </a:extLst>
            </p:cNvPr>
            <p:cNvSpPr/>
            <p:nvPr>
              <p:custDataLst>
                <p:tags r:id="rId207"/>
              </p:custDataLst>
            </p:nvPr>
          </p:nvSpPr>
          <p:spPr>
            <a:xfrm>
              <a:off x="8855681" y="5432553"/>
              <a:ext cx="182324" cy="203260"/>
            </a:xfrm>
            <a:custGeom>
              <a:avLst/>
              <a:gdLst>
                <a:gd name="connsiteX0" fmla="*/ 159529 w 182324"/>
                <a:gd name="connsiteY0" fmla="*/ 9705 h 203260"/>
                <a:gd name="connsiteX1" fmla="*/ 161555 w 182324"/>
                <a:gd name="connsiteY1" fmla="*/ 5165 h 203260"/>
                <a:gd name="connsiteX2" fmla="*/ 156490 w 182324"/>
                <a:gd name="connsiteY2" fmla="*/ 122 h 203260"/>
                <a:gd name="connsiteX3" fmla="*/ 151172 w 182324"/>
                <a:gd name="connsiteY3" fmla="*/ 3652 h 203260"/>
                <a:gd name="connsiteX4" fmla="*/ 103059 w 182324"/>
                <a:gd name="connsiteY4" fmla="*/ 27610 h 203260"/>
                <a:gd name="connsiteX5" fmla="*/ 55705 w 182324"/>
                <a:gd name="connsiteY5" fmla="*/ 8192 h 203260"/>
                <a:gd name="connsiteX6" fmla="*/ 37473 w 182324"/>
                <a:gd name="connsiteY6" fmla="*/ 122 h 203260"/>
                <a:gd name="connsiteX7" fmla="*/ 248 w 182324"/>
                <a:gd name="connsiteY7" fmla="*/ 50811 h 203260"/>
                <a:gd name="connsiteX8" fmla="*/ 37473 w 182324"/>
                <a:gd name="connsiteY8" fmla="*/ 101752 h 203260"/>
                <a:gd name="connsiteX9" fmla="*/ 70392 w 182324"/>
                <a:gd name="connsiteY9" fmla="*/ 51063 h 203260"/>
                <a:gd name="connsiteX10" fmla="*/ 65074 w 182324"/>
                <a:gd name="connsiteY10" fmla="*/ 22566 h 203260"/>
                <a:gd name="connsiteX11" fmla="*/ 103312 w 182324"/>
                <a:gd name="connsiteY11" fmla="*/ 33158 h 203260"/>
                <a:gd name="connsiteX12" fmla="*/ 136991 w 182324"/>
                <a:gd name="connsiteY12" fmla="*/ 24331 h 203260"/>
                <a:gd name="connsiteX13" fmla="*/ 137245 w 182324"/>
                <a:gd name="connsiteY13" fmla="*/ 24584 h 203260"/>
                <a:gd name="connsiteX14" fmla="*/ 23545 w 182324"/>
                <a:gd name="connsiteY14" fmla="*/ 193295 h 203260"/>
                <a:gd name="connsiteX15" fmla="*/ 21266 w 182324"/>
                <a:gd name="connsiteY15" fmla="*/ 198339 h 203260"/>
                <a:gd name="connsiteX16" fmla="*/ 26330 w 182324"/>
                <a:gd name="connsiteY16" fmla="*/ 203382 h 203260"/>
                <a:gd name="connsiteX17" fmla="*/ 31395 w 182324"/>
                <a:gd name="connsiteY17" fmla="*/ 199600 h 203260"/>
                <a:gd name="connsiteX18" fmla="*/ 159529 w 182324"/>
                <a:gd name="connsiteY18" fmla="*/ 9705 h 203260"/>
                <a:gd name="connsiteX19" fmla="*/ 37726 w 182324"/>
                <a:gd name="connsiteY19" fmla="*/ 96204 h 203260"/>
                <a:gd name="connsiteX20" fmla="*/ 15948 w 182324"/>
                <a:gd name="connsiteY20" fmla="*/ 51063 h 203260"/>
                <a:gd name="connsiteX21" fmla="*/ 37726 w 182324"/>
                <a:gd name="connsiteY21" fmla="*/ 5670 h 203260"/>
                <a:gd name="connsiteX22" fmla="*/ 64062 w 182324"/>
                <a:gd name="connsiteY22" fmla="*/ 50811 h 203260"/>
                <a:gd name="connsiteX23" fmla="*/ 37726 w 182324"/>
                <a:gd name="connsiteY23" fmla="*/ 96204 h 203260"/>
                <a:gd name="connsiteX24" fmla="*/ 149906 w 182324"/>
                <a:gd name="connsiteY24" fmla="*/ 197834 h 203260"/>
                <a:gd name="connsiteX25" fmla="*/ 128128 w 182324"/>
                <a:gd name="connsiteY25" fmla="*/ 152693 h 203260"/>
                <a:gd name="connsiteX26" fmla="*/ 149906 w 182324"/>
                <a:gd name="connsiteY26" fmla="*/ 107300 h 203260"/>
                <a:gd name="connsiteX27" fmla="*/ 176242 w 182324"/>
                <a:gd name="connsiteY27" fmla="*/ 152441 h 203260"/>
                <a:gd name="connsiteX28" fmla="*/ 149906 w 182324"/>
                <a:gd name="connsiteY28" fmla="*/ 197834 h 203260"/>
                <a:gd name="connsiteX29" fmla="*/ 182573 w 182324"/>
                <a:gd name="connsiteY29" fmla="*/ 152693 h 203260"/>
                <a:gd name="connsiteX30" fmla="*/ 149653 w 182324"/>
                <a:gd name="connsiteY30" fmla="*/ 101752 h 203260"/>
                <a:gd name="connsiteX31" fmla="*/ 112428 w 182324"/>
                <a:gd name="connsiteY31" fmla="*/ 152441 h 203260"/>
                <a:gd name="connsiteX32" fmla="*/ 149653 w 182324"/>
                <a:gd name="connsiteY32" fmla="*/ 203382 h 203260"/>
                <a:gd name="connsiteX33" fmla="*/ 182573 w 182324"/>
                <a:gd name="connsiteY33" fmla="*/ 152693 h 2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2324" h="203260">
                  <a:moveTo>
                    <a:pt x="159529" y="9705"/>
                  </a:moveTo>
                  <a:cubicBezTo>
                    <a:pt x="161048" y="7435"/>
                    <a:pt x="161555" y="6679"/>
                    <a:pt x="161555" y="5165"/>
                  </a:cubicBezTo>
                  <a:cubicBezTo>
                    <a:pt x="161555" y="2391"/>
                    <a:pt x="159276" y="122"/>
                    <a:pt x="156490" y="122"/>
                  </a:cubicBezTo>
                  <a:cubicBezTo>
                    <a:pt x="153958" y="122"/>
                    <a:pt x="152692" y="1887"/>
                    <a:pt x="151172" y="3652"/>
                  </a:cubicBezTo>
                  <a:cubicBezTo>
                    <a:pt x="138511" y="20801"/>
                    <a:pt x="121544" y="27610"/>
                    <a:pt x="103059" y="27610"/>
                  </a:cubicBezTo>
                  <a:cubicBezTo>
                    <a:pt x="85333" y="27610"/>
                    <a:pt x="69633" y="21305"/>
                    <a:pt x="55705" y="8192"/>
                  </a:cubicBezTo>
                  <a:cubicBezTo>
                    <a:pt x="50894" y="3905"/>
                    <a:pt x="45576" y="122"/>
                    <a:pt x="37473" y="122"/>
                  </a:cubicBezTo>
                  <a:cubicBezTo>
                    <a:pt x="18227" y="122"/>
                    <a:pt x="248" y="21305"/>
                    <a:pt x="248" y="50811"/>
                  </a:cubicBezTo>
                  <a:cubicBezTo>
                    <a:pt x="248" y="81325"/>
                    <a:pt x="18480" y="101752"/>
                    <a:pt x="37473" y="101752"/>
                  </a:cubicBezTo>
                  <a:cubicBezTo>
                    <a:pt x="55958" y="101752"/>
                    <a:pt x="70392" y="79308"/>
                    <a:pt x="70392" y="51063"/>
                  </a:cubicBezTo>
                  <a:cubicBezTo>
                    <a:pt x="70392" y="47532"/>
                    <a:pt x="70392" y="35680"/>
                    <a:pt x="65074" y="22566"/>
                  </a:cubicBezTo>
                  <a:cubicBezTo>
                    <a:pt x="81534" y="31897"/>
                    <a:pt x="94196" y="33158"/>
                    <a:pt x="103312" y="33158"/>
                  </a:cubicBezTo>
                  <a:cubicBezTo>
                    <a:pt x="122557" y="33158"/>
                    <a:pt x="135472" y="25340"/>
                    <a:pt x="136991" y="24331"/>
                  </a:cubicBezTo>
                  <a:lnTo>
                    <a:pt x="137245" y="24584"/>
                  </a:lnTo>
                  <a:lnTo>
                    <a:pt x="23545" y="193295"/>
                  </a:lnTo>
                  <a:cubicBezTo>
                    <a:pt x="21266" y="196573"/>
                    <a:pt x="21266" y="197834"/>
                    <a:pt x="21266" y="198339"/>
                  </a:cubicBezTo>
                  <a:cubicBezTo>
                    <a:pt x="21266" y="201113"/>
                    <a:pt x="23798" y="203382"/>
                    <a:pt x="26330" y="203382"/>
                  </a:cubicBezTo>
                  <a:cubicBezTo>
                    <a:pt x="28863" y="203382"/>
                    <a:pt x="29369" y="202374"/>
                    <a:pt x="31395" y="199600"/>
                  </a:cubicBezTo>
                  <a:lnTo>
                    <a:pt x="159529" y="9705"/>
                  </a:lnTo>
                  <a:close/>
                  <a:moveTo>
                    <a:pt x="37726" y="96204"/>
                  </a:moveTo>
                  <a:cubicBezTo>
                    <a:pt x="32661" y="96204"/>
                    <a:pt x="15948" y="92926"/>
                    <a:pt x="15948" y="51063"/>
                  </a:cubicBezTo>
                  <a:cubicBezTo>
                    <a:pt x="15948" y="8948"/>
                    <a:pt x="32408" y="5670"/>
                    <a:pt x="37726" y="5670"/>
                  </a:cubicBezTo>
                  <a:cubicBezTo>
                    <a:pt x="51147" y="5670"/>
                    <a:pt x="64062" y="24331"/>
                    <a:pt x="64062" y="50811"/>
                  </a:cubicBezTo>
                  <a:cubicBezTo>
                    <a:pt x="64062" y="78047"/>
                    <a:pt x="50894" y="96204"/>
                    <a:pt x="37726" y="96204"/>
                  </a:cubicBezTo>
                  <a:close/>
                  <a:moveTo>
                    <a:pt x="149906" y="197834"/>
                  </a:moveTo>
                  <a:cubicBezTo>
                    <a:pt x="144842" y="197834"/>
                    <a:pt x="128128" y="194556"/>
                    <a:pt x="128128" y="152693"/>
                  </a:cubicBezTo>
                  <a:cubicBezTo>
                    <a:pt x="128128" y="110579"/>
                    <a:pt x="144588" y="107300"/>
                    <a:pt x="149906" y="107300"/>
                  </a:cubicBezTo>
                  <a:cubicBezTo>
                    <a:pt x="163327" y="107300"/>
                    <a:pt x="176242" y="125962"/>
                    <a:pt x="176242" y="152441"/>
                  </a:cubicBezTo>
                  <a:cubicBezTo>
                    <a:pt x="176242" y="179677"/>
                    <a:pt x="163074" y="197834"/>
                    <a:pt x="149906" y="197834"/>
                  </a:cubicBezTo>
                  <a:close/>
                  <a:moveTo>
                    <a:pt x="182573" y="152693"/>
                  </a:moveTo>
                  <a:cubicBezTo>
                    <a:pt x="182573" y="123692"/>
                    <a:pt x="167632" y="101752"/>
                    <a:pt x="149653" y="101752"/>
                  </a:cubicBezTo>
                  <a:cubicBezTo>
                    <a:pt x="130408" y="101752"/>
                    <a:pt x="112428" y="122936"/>
                    <a:pt x="112428" y="152441"/>
                  </a:cubicBezTo>
                  <a:cubicBezTo>
                    <a:pt x="112428" y="182955"/>
                    <a:pt x="130661" y="203382"/>
                    <a:pt x="149653" y="203382"/>
                  </a:cubicBezTo>
                  <a:cubicBezTo>
                    <a:pt x="168139" y="203382"/>
                    <a:pt x="182573" y="180938"/>
                    <a:pt x="182573" y="152693"/>
                  </a:cubicBezTo>
                  <a:close/>
                </a:path>
              </a:pathLst>
            </a:custGeom>
            <a:grpFill/>
            <a:ln w="25418" cap="flat">
              <a:noFill/>
              <a:prstDash val="solid"/>
              <a:miter/>
            </a:ln>
          </p:spPr>
          <p:txBody>
            <a:bodyPr rtlCol="0" anchor="ctr"/>
            <a:lstStyle/>
            <a:p>
              <a:endParaRPr lang="en-US"/>
            </a:p>
          </p:txBody>
        </p:sp>
        <p:sp>
          <p:nvSpPr>
            <p:cNvPr id="1796" name="Freeform: Shape 1795">
              <a:extLst>
                <a:ext uri="{FF2B5EF4-FFF2-40B4-BE49-F238E27FC236}">
                  <a16:creationId xmlns:a16="http://schemas.microsoft.com/office/drawing/2014/main" id="{00ADFFC6-79F2-5442-807F-E0559F177574}"/>
                </a:ext>
              </a:extLst>
            </p:cNvPr>
            <p:cNvSpPr/>
            <p:nvPr>
              <p:custDataLst>
                <p:tags r:id="rId208"/>
              </p:custDataLst>
            </p:nvPr>
          </p:nvSpPr>
          <p:spPr>
            <a:xfrm>
              <a:off x="9579768" y="5409857"/>
              <a:ext cx="10129" cy="302621"/>
            </a:xfrm>
            <a:custGeom>
              <a:avLst/>
              <a:gdLst>
                <a:gd name="connsiteX0" fmla="*/ 0 w 10129"/>
                <a:gd name="connsiteY0" fmla="*/ 0 h 302621"/>
                <a:gd name="connsiteX1" fmla="*/ 10129 w 10129"/>
                <a:gd name="connsiteY1" fmla="*/ 0 h 302621"/>
                <a:gd name="connsiteX2" fmla="*/ 10129 w 10129"/>
                <a:gd name="connsiteY2" fmla="*/ 302621 h 302621"/>
                <a:gd name="connsiteX3" fmla="*/ 0 w 10129"/>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29" h="302621">
                  <a:moveTo>
                    <a:pt x="0" y="0"/>
                  </a:moveTo>
                  <a:lnTo>
                    <a:pt x="10129" y="0"/>
                  </a:lnTo>
                  <a:lnTo>
                    <a:pt x="10129" y="302621"/>
                  </a:lnTo>
                  <a:lnTo>
                    <a:pt x="0" y="302621"/>
                  </a:lnTo>
                  <a:close/>
                </a:path>
              </a:pathLst>
            </a:custGeom>
            <a:grpFill/>
            <a:ln w="25418" cap="flat">
              <a:noFill/>
              <a:prstDash val="solid"/>
              <a:miter/>
            </a:ln>
          </p:spPr>
          <p:txBody>
            <a:bodyPr rtlCol="0" anchor="ctr"/>
            <a:lstStyle/>
            <a:p>
              <a:endParaRPr lang="en-US"/>
            </a:p>
          </p:txBody>
        </p:sp>
        <p:sp>
          <p:nvSpPr>
            <p:cNvPr id="1797" name="Freeform: Shape 1796">
              <a:extLst>
                <a:ext uri="{FF2B5EF4-FFF2-40B4-BE49-F238E27FC236}">
                  <a16:creationId xmlns:a16="http://schemas.microsoft.com/office/drawing/2014/main" id="{28296C14-3158-01BD-C628-CE8BF32629DD}"/>
                </a:ext>
              </a:extLst>
            </p:cNvPr>
            <p:cNvSpPr/>
            <p:nvPr>
              <p:custDataLst>
                <p:tags r:id="rId209"/>
              </p:custDataLst>
            </p:nvPr>
          </p:nvSpPr>
          <p:spPr>
            <a:xfrm>
              <a:off x="10127777" y="5453736"/>
              <a:ext cx="105089" cy="173502"/>
            </a:xfrm>
            <a:custGeom>
              <a:avLst/>
              <a:gdLst>
                <a:gd name="connsiteX0" fmla="*/ 63099 w 105089"/>
                <a:gd name="connsiteY0" fmla="*/ 79308 h 173502"/>
                <a:gd name="connsiteX1" fmla="*/ 98551 w 105089"/>
                <a:gd name="connsiteY1" fmla="*/ 34923 h 173502"/>
                <a:gd name="connsiteX2" fmla="*/ 51957 w 105089"/>
                <a:gd name="connsiteY2" fmla="*/ 122 h 173502"/>
                <a:gd name="connsiteX3" fmla="*/ 7135 w 105089"/>
                <a:gd name="connsiteY3" fmla="*/ 34419 h 173502"/>
                <a:gd name="connsiteX4" fmla="*/ 20050 w 105089"/>
                <a:gd name="connsiteY4" fmla="*/ 47532 h 173502"/>
                <a:gd name="connsiteX5" fmla="*/ 32965 w 105089"/>
                <a:gd name="connsiteY5" fmla="*/ 34671 h 173502"/>
                <a:gd name="connsiteX6" fmla="*/ 17264 w 105089"/>
                <a:gd name="connsiteY6" fmla="*/ 22062 h 173502"/>
                <a:gd name="connsiteX7" fmla="*/ 50944 w 105089"/>
                <a:gd name="connsiteY7" fmla="*/ 6426 h 173502"/>
                <a:gd name="connsiteX8" fmla="*/ 75254 w 105089"/>
                <a:gd name="connsiteY8" fmla="*/ 34671 h 173502"/>
                <a:gd name="connsiteX9" fmla="*/ 68163 w 105089"/>
                <a:gd name="connsiteY9" fmla="*/ 63420 h 173502"/>
                <a:gd name="connsiteX10" fmla="*/ 45626 w 105089"/>
                <a:gd name="connsiteY10" fmla="*/ 76534 h 173502"/>
                <a:gd name="connsiteX11" fmla="*/ 35750 w 105089"/>
                <a:gd name="connsiteY11" fmla="*/ 77290 h 173502"/>
                <a:gd name="connsiteX12" fmla="*/ 31952 w 105089"/>
                <a:gd name="connsiteY12" fmla="*/ 80316 h 173502"/>
                <a:gd name="connsiteX13" fmla="*/ 38029 w 105089"/>
                <a:gd name="connsiteY13" fmla="*/ 83090 h 173502"/>
                <a:gd name="connsiteX14" fmla="*/ 49171 w 105089"/>
                <a:gd name="connsiteY14" fmla="*/ 83090 h 173502"/>
                <a:gd name="connsiteX15" fmla="*/ 79305 w 105089"/>
                <a:gd name="connsiteY15" fmla="*/ 124953 h 173502"/>
                <a:gd name="connsiteX16" fmla="*/ 50691 w 105089"/>
                <a:gd name="connsiteY16" fmla="*/ 166563 h 173502"/>
                <a:gd name="connsiteX17" fmla="*/ 11947 w 105089"/>
                <a:gd name="connsiteY17" fmla="*/ 147397 h 173502"/>
                <a:gd name="connsiteX18" fmla="*/ 28660 w 105089"/>
                <a:gd name="connsiteY18" fmla="*/ 133527 h 173502"/>
                <a:gd name="connsiteX19" fmla="*/ 14479 w 105089"/>
                <a:gd name="connsiteY19" fmla="*/ 119405 h 173502"/>
                <a:gd name="connsiteX20" fmla="*/ 298 w 105089"/>
                <a:gd name="connsiteY20" fmla="*/ 134032 h 173502"/>
                <a:gd name="connsiteX21" fmla="*/ 51450 w 105089"/>
                <a:gd name="connsiteY21" fmla="*/ 173625 h 173502"/>
                <a:gd name="connsiteX22" fmla="*/ 105388 w 105089"/>
                <a:gd name="connsiteY22" fmla="*/ 124953 h 173502"/>
                <a:gd name="connsiteX23" fmla="*/ 63099 w 105089"/>
                <a:gd name="connsiteY23" fmla="*/ 79308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089" h="173502">
                  <a:moveTo>
                    <a:pt x="63099" y="79308"/>
                  </a:moveTo>
                  <a:cubicBezTo>
                    <a:pt x="83864" y="72499"/>
                    <a:pt x="98551" y="54846"/>
                    <a:pt x="98551" y="34923"/>
                  </a:cubicBezTo>
                  <a:cubicBezTo>
                    <a:pt x="98551" y="14244"/>
                    <a:pt x="76267" y="122"/>
                    <a:pt x="51957" y="122"/>
                  </a:cubicBezTo>
                  <a:cubicBezTo>
                    <a:pt x="26381" y="122"/>
                    <a:pt x="7135" y="15253"/>
                    <a:pt x="7135" y="34419"/>
                  </a:cubicBezTo>
                  <a:cubicBezTo>
                    <a:pt x="7135" y="42741"/>
                    <a:pt x="12706" y="47532"/>
                    <a:pt x="20050" y="47532"/>
                  </a:cubicBezTo>
                  <a:cubicBezTo>
                    <a:pt x="27900" y="47532"/>
                    <a:pt x="32965" y="41984"/>
                    <a:pt x="32965" y="34671"/>
                  </a:cubicBezTo>
                  <a:cubicBezTo>
                    <a:pt x="32965" y="22062"/>
                    <a:pt x="21063" y="22062"/>
                    <a:pt x="17264" y="22062"/>
                  </a:cubicBezTo>
                  <a:cubicBezTo>
                    <a:pt x="25115" y="9705"/>
                    <a:pt x="41828" y="6426"/>
                    <a:pt x="50944" y="6426"/>
                  </a:cubicBezTo>
                  <a:cubicBezTo>
                    <a:pt x="61326" y="6426"/>
                    <a:pt x="75254" y="11974"/>
                    <a:pt x="75254" y="34671"/>
                  </a:cubicBezTo>
                  <a:cubicBezTo>
                    <a:pt x="75254" y="37697"/>
                    <a:pt x="74747" y="52324"/>
                    <a:pt x="68163" y="63420"/>
                  </a:cubicBezTo>
                  <a:cubicBezTo>
                    <a:pt x="60567" y="75525"/>
                    <a:pt x="51957" y="76281"/>
                    <a:pt x="45626" y="76534"/>
                  </a:cubicBezTo>
                  <a:cubicBezTo>
                    <a:pt x="43600" y="76786"/>
                    <a:pt x="37523" y="77290"/>
                    <a:pt x="35750" y="77290"/>
                  </a:cubicBezTo>
                  <a:cubicBezTo>
                    <a:pt x="33724" y="77542"/>
                    <a:pt x="31952" y="77795"/>
                    <a:pt x="31952" y="80316"/>
                  </a:cubicBezTo>
                  <a:cubicBezTo>
                    <a:pt x="31952" y="83090"/>
                    <a:pt x="33724" y="83090"/>
                    <a:pt x="38029" y="83090"/>
                  </a:cubicBezTo>
                  <a:lnTo>
                    <a:pt x="49171" y="83090"/>
                  </a:lnTo>
                  <a:cubicBezTo>
                    <a:pt x="69936" y="83090"/>
                    <a:pt x="79305" y="100239"/>
                    <a:pt x="79305" y="124953"/>
                  </a:cubicBezTo>
                  <a:cubicBezTo>
                    <a:pt x="79305" y="159250"/>
                    <a:pt x="61833" y="166563"/>
                    <a:pt x="50691" y="166563"/>
                  </a:cubicBezTo>
                  <a:cubicBezTo>
                    <a:pt x="39802" y="166563"/>
                    <a:pt x="20810" y="162276"/>
                    <a:pt x="11947" y="147397"/>
                  </a:cubicBezTo>
                  <a:cubicBezTo>
                    <a:pt x="20810" y="148658"/>
                    <a:pt x="28660" y="143110"/>
                    <a:pt x="28660" y="133527"/>
                  </a:cubicBezTo>
                  <a:cubicBezTo>
                    <a:pt x="28660" y="124449"/>
                    <a:pt x="21823" y="119405"/>
                    <a:pt x="14479" y="119405"/>
                  </a:cubicBezTo>
                  <a:cubicBezTo>
                    <a:pt x="8401" y="119405"/>
                    <a:pt x="298" y="122936"/>
                    <a:pt x="298" y="134032"/>
                  </a:cubicBezTo>
                  <a:cubicBezTo>
                    <a:pt x="298" y="156980"/>
                    <a:pt x="23848" y="173625"/>
                    <a:pt x="51450" y="173625"/>
                  </a:cubicBezTo>
                  <a:cubicBezTo>
                    <a:pt x="82344" y="173625"/>
                    <a:pt x="105388" y="150676"/>
                    <a:pt x="105388" y="124953"/>
                  </a:cubicBezTo>
                  <a:cubicBezTo>
                    <a:pt x="105388" y="104274"/>
                    <a:pt x="89435" y="84604"/>
                    <a:pt x="63099" y="79308"/>
                  </a:cubicBezTo>
                  <a:close/>
                </a:path>
              </a:pathLst>
            </a:custGeom>
            <a:grpFill/>
            <a:ln w="25418" cap="flat">
              <a:noFill/>
              <a:prstDash val="solid"/>
              <a:miter/>
            </a:ln>
          </p:spPr>
          <p:txBody>
            <a:bodyPr rtlCol="0" anchor="ctr"/>
            <a:lstStyle/>
            <a:p>
              <a:endParaRPr lang="en-US"/>
            </a:p>
          </p:txBody>
        </p:sp>
        <p:sp>
          <p:nvSpPr>
            <p:cNvPr id="1798" name="Freeform: Shape 1797">
              <a:extLst>
                <a:ext uri="{FF2B5EF4-FFF2-40B4-BE49-F238E27FC236}">
                  <a16:creationId xmlns:a16="http://schemas.microsoft.com/office/drawing/2014/main" id="{FB034AA2-9F7F-4472-3C89-CB1EF7CD206A}"/>
                </a:ext>
              </a:extLst>
            </p:cNvPr>
            <p:cNvSpPr/>
            <p:nvPr>
              <p:custDataLst>
                <p:tags r:id="rId210"/>
              </p:custDataLst>
            </p:nvPr>
          </p:nvSpPr>
          <p:spPr>
            <a:xfrm>
              <a:off x="10256418" y="5453736"/>
              <a:ext cx="101038" cy="167954"/>
            </a:xfrm>
            <a:custGeom>
              <a:avLst/>
              <a:gdLst>
                <a:gd name="connsiteX0" fmla="*/ 19802 w 101038"/>
                <a:gd name="connsiteY0" fmla="*/ 148658 h 167954"/>
                <a:gd name="connsiteX1" fmla="*/ 46644 w 101038"/>
                <a:gd name="connsiteY1" fmla="*/ 122683 h 167954"/>
                <a:gd name="connsiteX2" fmla="*/ 101341 w 101038"/>
                <a:gd name="connsiteY2" fmla="*/ 49046 h 167954"/>
                <a:gd name="connsiteX3" fmla="*/ 47657 w 101038"/>
                <a:gd name="connsiteY3" fmla="*/ 122 h 167954"/>
                <a:gd name="connsiteX4" fmla="*/ 303 w 101038"/>
                <a:gd name="connsiteY4" fmla="*/ 45767 h 167954"/>
                <a:gd name="connsiteX5" fmla="*/ 13724 w 101038"/>
                <a:gd name="connsiteY5" fmla="*/ 59889 h 167954"/>
                <a:gd name="connsiteX6" fmla="*/ 26892 w 101038"/>
                <a:gd name="connsiteY6" fmla="*/ 46524 h 167954"/>
                <a:gd name="connsiteX7" fmla="*/ 13471 w 101038"/>
                <a:gd name="connsiteY7" fmla="*/ 33410 h 167954"/>
                <a:gd name="connsiteX8" fmla="*/ 10179 w 101038"/>
                <a:gd name="connsiteY8" fmla="*/ 33662 h 167954"/>
                <a:gd name="connsiteX9" fmla="*/ 44365 w 101038"/>
                <a:gd name="connsiteY9" fmla="*/ 7939 h 167954"/>
                <a:gd name="connsiteX10" fmla="*/ 78298 w 101038"/>
                <a:gd name="connsiteY10" fmla="*/ 49046 h 167954"/>
                <a:gd name="connsiteX11" fmla="*/ 51709 w 101038"/>
                <a:gd name="connsiteY11" fmla="*/ 104778 h 167954"/>
                <a:gd name="connsiteX12" fmla="*/ 3089 w 101038"/>
                <a:gd name="connsiteY12" fmla="*/ 158746 h 167954"/>
                <a:gd name="connsiteX13" fmla="*/ 303 w 101038"/>
                <a:gd name="connsiteY13" fmla="*/ 168077 h 167954"/>
                <a:gd name="connsiteX14" fmla="*/ 94251 w 101038"/>
                <a:gd name="connsiteY14" fmla="*/ 168077 h 167954"/>
                <a:gd name="connsiteX15" fmla="*/ 101341 w 101038"/>
                <a:gd name="connsiteY15" fmla="*/ 124196 h 167954"/>
                <a:gd name="connsiteX16" fmla="*/ 95011 w 101038"/>
                <a:gd name="connsiteY16" fmla="*/ 124196 h 167954"/>
                <a:gd name="connsiteX17" fmla="*/ 89440 w 101038"/>
                <a:gd name="connsiteY17" fmla="*/ 146641 h 167954"/>
                <a:gd name="connsiteX18" fmla="*/ 65383 w 101038"/>
                <a:gd name="connsiteY18" fmla="*/ 148658 h 167954"/>
                <a:gd name="connsiteX19" fmla="*/ 19802 w 101038"/>
                <a:gd name="connsiteY19" fmla="*/ 148658 h 16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038" h="167954">
                  <a:moveTo>
                    <a:pt x="19802" y="148658"/>
                  </a:moveTo>
                  <a:lnTo>
                    <a:pt x="46644" y="122683"/>
                  </a:lnTo>
                  <a:cubicBezTo>
                    <a:pt x="86148" y="87882"/>
                    <a:pt x="101341" y="74264"/>
                    <a:pt x="101341" y="49046"/>
                  </a:cubicBezTo>
                  <a:cubicBezTo>
                    <a:pt x="101341" y="20296"/>
                    <a:pt x="78551" y="122"/>
                    <a:pt x="47657" y="122"/>
                  </a:cubicBezTo>
                  <a:cubicBezTo>
                    <a:pt x="19042" y="122"/>
                    <a:pt x="303" y="23323"/>
                    <a:pt x="303" y="45767"/>
                  </a:cubicBezTo>
                  <a:cubicBezTo>
                    <a:pt x="303" y="59889"/>
                    <a:pt x="12965" y="59889"/>
                    <a:pt x="13724" y="59889"/>
                  </a:cubicBezTo>
                  <a:cubicBezTo>
                    <a:pt x="18029" y="59889"/>
                    <a:pt x="26892" y="56863"/>
                    <a:pt x="26892" y="46524"/>
                  </a:cubicBezTo>
                  <a:cubicBezTo>
                    <a:pt x="26892" y="39967"/>
                    <a:pt x="22334" y="33410"/>
                    <a:pt x="13471" y="33410"/>
                  </a:cubicBezTo>
                  <a:cubicBezTo>
                    <a:pt x="11445" y="33410"/>
                    <a:pt x="10939" y="33410"/>
                    <a:pt x="10179" y="33662"/>
                  </a:cubicBezTo>
                  <a:cubicBezTo>
                    <a:pt x="16003" y="17270"/>
                    <a:pt x="29678" y="7939"/>
                    <a:pt x="44365" y="7939"/>
                  </a:cubicBezTo>
                  <a:cubicBezTo>
                    <a:pt x="67409" y="7939"/>
                    <a:pt x="78298" y="28366"/>
                    <a:pt x="78298" y="49046"/>
                  </a:cubicBezTo>
                  <a:cubicBezTo>
                    <a:pt x="78298" y="69220"/>
                    <a:pt x="65636" y="89143"/>
                    <a:pt x="51709" y="104778"/>
                  </a:cubicBezTo>
                  <a:lnTo>
                    <a:pt x="3089" y="158746"/>
                  </a:lnTo>
                  <a:cubicBezTo>
                    <a:pt x="303" y="161520"/>
                    <a:pt x="303" y="162024"/>
                    <a:pt x="303" y="168077"/>
                  </a:cubicBezTo>
                  <a:lnTo>
                    <a:pt x="94251" y="168077"/>
                  </a:lnTo>
                  <a:lnTo>
                    <a:pt x="101341" y="124196"/>
                  </a:lnTo>
                  <a:lnTo>
                    <a:pt x="95011" y="124196"/>
                  </a:lnTo>
                  <a:cubicBezTo>
                    <a:pt x="93744" y="131762"/>
                    <a:pt x="91972" y="142858"/>
                    <a:pt x="89440" y="146641"/>
                  </a:cubicBezTo>
                  <a:cubicBezTo>
                    <a:pt x="87667" y="148658"/>
                    <a:pt x="70954" y="148658"/>
                    <a:pt x="65383" y="148658"/>
                  </a:cubicBezTo>
                  <a:lnTo>
                    <a:pt x="19802" y="148658"/>
                  </a:lnTo>
                  <a:close/>
                </a:path>
              </a:pathLst>
            </a:custGeom>
            <a:grpFill/>
            <a:ln w="25418" cap="flat">
              <a:noFill/>
              <a:prstDash val="solid"/>
              <a:miter/>
            </a:ln>
          </p:spPr>
          <p:txBody>
            <a:bodyPr rtlCol="0" anchor="ctr"/>
            <a:lstStyle/>
            <a:p>
              <a:endParaRPr lang="en-US"/>
            </a:p>
          </p:txBody>
        </p:sp>
        <p:sp>
          <p:nvSpPr>
            <p:cNvPr id="1799" name="Freeform: Shape 1798">
              <a:extLst>
                <a:ext uri="{FF2B5EF4-FFF2-40B4-BE49-F238E27FC236}">
                  <a16:creationId xmlns:a16="http://schemas.microsoft.com/office/drawing/2014/main" id="{DAAD74FF-8EE2-09ED-BAE5-32D87CD35E1F}"/>
                </a:ext>
              </a:extLst>
            </p:cNvPr>
            <p:cNvSpPr/>
            <p:nvPr>
              <p:custDataLst>
                <p:tags r:id="rId211"/>
              </p:custDataLst>
            </p:nvPr>
          </p:nvSpPr>
          <p:spPr>
            <a:xfrm>
              <a:off x="10392149" y="5594960"/>
              <a:ext cx="26842" cy="26731"/>
            </a:xfrm>
            <a:custGeom>
              <a:avLst/>
              <a:gdLst>
                <a:gd name="connsiteX0" fmla="*/ 27150 w 26842"/>
                <a:gd name="connsiteY0" fmla="*/ 13488 h 26731"/>
                <a:gd name="connsiteX1" fmla="*/ 13729 w 26842"/>
                <a:gd name="connsiteY1" fmla="*/ 122 h 26731"/>
                <a:gd name="connsiteX2" fmla="*/ 308 w 26842"/>
                <a:gd name="connsiteY2" fmla="*/ 13488 h 26731"/>
                <a:gd name="connsiteX3" fmla="*/ 13729 w 26842"/>
                <a:gd name="connsiteY3" fmla="*/ 26853 h 26731"/>
                <a:gd name="connsiteX4" fmla="*/ 27150 w 26842"/>
                <a:gd name="connsiteY4" fmla="*/ 13488 h 26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42" h="26731">
                  <a:moveTo>
                    <a:pt x="27150" y="13488"/>
                  </a:moveTo>
                  <a:cubicBezTo>
                    <a:pt x="27150" y="6174"/>
                    <a:pt x="21073" y="122"/>
                    <a:pt x="13729" y="122"/>
                  </a:cubicBezTo>
                  <a:cubicBezTo>
                    <a:pt x="6386" y="122"/>
                    <a:pt x="308" y="6174"/>
                    <a:pt x="308" y="13488"/>
                  </a:cubicBezTo>
                  <a:cubicBezTo>
                    <a:pt x="308" y="20801"/>
                    <a:pt x="6386" y="26853"/>
                    <a:pt x="13729" y="26853"/>
                  </a:cubicBezTo>
                  <a:cubicBezTo>
                    <a:pt x="21073" y="26853"/>
                    <a:pt x="27150" y="20801"/>
                    <a:pt x="27150" y="13488"/>
                  </a:cubicBezTo>
                  <a:close/>
                </a:path>
              </a:pathLst>
            </a:custGeom>
            <a:grpFill/>
            <a:ln w="25418" cap="flat">
              <a:noFill/>
              <a:prstDash val="solid"/>
              <a:miter/>
            </a:ln>
          </p:spPr>
          <p:txBody>
            <a:bodyPr rtlCol="0" anchor="ctr"/>
            <a:lstStyle/>
            <a:p>
              <a:endParaRPr lang="en-US"/>
            </a:p>
          </p:txBody>
        </p:sp>
        <p:sp>
          <p:nvSpPr>
            <p:cNvPr id="1800" name="Freeform: Shape 1799">
              <a:extLst>
                <a:ext uri="{FF2B5EF4-FFF2-40B4-BE49-F238E27FC236}">
                  <a16:creationId xmlns:a16="http://schemas.microsoft.com/office/drawing/2014/main" id="{A25605AF-32B0-ACE2-84DE-F9629A821919}"/>
                </a:ext>
              </a:extLst>
            </p:cNvPr>
            <p:cNvSpPr/>
            <p:nvPr>
              <p:custDataLst>
                <p:tags r:id="rId212"/>
              </p:custDataLst>
            </p:nvPr>
          </p:nvSpPr>
          <p:spPr>
            <a:xfrm>
              <a:off x="10463250" y="5453736"/>
              <a:ext cx="83565" cy="167954"/>
            </a:xfrm>
            <a:custGeom>
              <a:avLst/>
              <a:gdLst>
                <a:gd name="connsiteX0" fmla="*/ 52223 w 83565"/>
                <a:gd name="connsiteY0" fmla="*/ 6679 h 167954"/>
                <a:gd name="connsiteX1" fmla="*/ 46398 w 83565"/>
                <a:gd name="connsiteY1" fmla="*/ 122 h 167954"/>
                <a:gd name="connsiteX2" fmla="*/ 311 w 83565"/>
                <a:gd name="connsiteY2" fmla="*/ 16262 h 167954"/>
                <a:gd name="connsiteX3" fmla="*/ 311 w 83565"/>
                <a:gd name="connsiteY3" fmla="*/ 24079 h 167954"/>
                <a:gd name="connsiteX4" fmla="*/ 33484 w 83565"/>
                <a:gd name="connsiteY4" fmla="*/ 17522 h 167954"/>
                <a:gd name="connsiteX5" fmla="*/ 33484 w 83565"/>
                <a:gd name="connsiteY5" fmla="*/ 148154 h 167954"/>
                <a:gd name="connsiteX6" fmla="*/ 9934 w 83565"/>
                <a:gd name="connsiteY6" fmla="*/ 160259 h 167954"/>
                <a:gd name="connsiteX7" fmla="*/ 1830 w 83565"/>
                <a:gd name="connsiteY7" fmla="*/ 160259 h 167954"/>
                <a:gd name="connsiteX8" fmla="*/ 1830 w 83565"/>
                <a:gd name="connsiteY8" fmla="*/ 168077 h 167954"/>
                <a:gd name="connsiteX9" fmla="*/ 42853 w 83565"/>
                <a:gd name="connsiteY9" fmla="*/ 167320 h 167954"/>
                <a:gd name="connsiteX10" fmla="*/ 83876 w 83565"/>
                <a:gd name="connsiteY10" fmla="*/ 168077 h 167954"/>
                <a:gd name="connsiteX11" fmla="*/ 83876 w 83565"/>
                <a:gd name="connsiteY11" fmla="*/ 160259 h 167954"/>
                <a:gd name="connsiteX12" fmla="*/ 75773 w 83565"/>
                <a:gd name="connsiteY12" fmla="*/ 160259 h 167954"/>
                <a:gd name="connsiteX13" fmla="*/ 52223 w 83565"/>
                <a:gd name="connsiteY13" fmla="*/ 148154 h 167954"/>
                <a:gd name="connsiteX14" fmla="*/ 52223 w 83565"/>
                <a:gd name="connsiteY14" fmla="*/ 6679 h 16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565" h="167954">
                  <a:moveTo>
                    <a:pt x="52223" y="6679"/>
                  </a:moveTo>
                  <a:cubicBezTo>
                    <a:pt x="52223" y="626"/>
                    <a:pt x="52223" y="122"/>
                    <a:pt x="46398" y="122"/>
                  </a:cubicBezTo>
                  <a:cubicBezTo>
                    <a:pt x="30698" y="16262"/>
                    <a:pt x="8414" y="16262"/>
                    <a:pt x="311" y="16262"/>
                  </a:cubicBezTo>
                  <a:lnTo>
                    <a:pt x="311" y="24079"/>
                  </a:lnTo>
                  <a:cubicBezTo>
                    <a:pt x="5375" y="24079"/>
                    <a:pt x="20316" y="24079"/>
                    <a:pt x="33484" y="17522"/>
                  </a:cubicBezTo>
                  <a:lnTo>
                    <a:pt x="33484" y="148154"/>
                  </a:lnTo>
                  <a:cubicBezTo>
                    <a:pt x="33484" y="157233"/>
                    <a:pt x="32724" y="160259"/>
                    <a:pt x="9934" y="160259"/>
                  </a:cubicBezTo>
                  <a:lnTo>
                    <a:pt x="1830" y="160259"/>
                  </a:lnTo>
                  <a:lnTo>
                    <a:pt x="1830" y="168077"/>
                  </a:lnTo>
                  <a:cubicBezTo>
                    <a:pt x="10693" y="167320"/>
                    <a:pt x="32724" y="167320"/>
                    <a:pt x="42853" y="167320"/>
                  </a:cubicBezTo>
                  <a:cubicBezTo>
                    <a:pt x="52982" y="167320"/>
                    <a:pt x="75013" y="167320"/>
                    <a:pt x="83876" y="168077"/>
                  </a:cubicBezTo>
                  <a:lnTo>
                    <a:pt x="83876" y="160259"/>
                  </a:lnTo>
                  <a:lnTo>
                    <a:pt x="75773" y="160259"/>
                  </a:lnTo>
                  <a:cubicBezTo>
                    <a:pt x="52982" y="160259"/>
                    <a:pt x="52223" y="157485"/>
                    <a:pt x="52223" y="148154"/>
                  </a:cubicBezTo>
                  <a:lnTo>
                    <a:pt x="52223" y="6679"/>
                  </a:lnTo>
                  <a:close/>
                </a:path>
              </a:pathLst>
            </a:custGeom>
            <a:grpFill/>
            <a:ln w="25418" cap="flat">
              <a:noFill/>
              <a:prstDash val="solid"/>
              <a:miter/>
            </a:ln>
          </p:spPr>
          <p:txBody>
            <a:bodyPr rtlCol="0" anchor="ctr"/>
            <a:lstStyle/>
            <a:p>
              <a:endParaRPr lang="en-US"/>
            </a:p>
          </p:txBody>
        </p:sp>
        <p:sp>
          <p:nvSpPr>
            <p:cNvPr id="1801" name="Freeform: Shape 1800">
              <a:extLst>
                <a:ext uri="{FF2B5EF4-FFF2-40B4-BE49-F238E27FC236}">
                  <a16:creationId xmlns:a16="http://schemas.microsoft.com/office/drawing/2014/main" id="{D42075C6-9F7C-A3A7-09EA-25691C76F9D5}"/>
                </a:ext>
              </a:extLst>
            </p:cNvPr>
            <p:cNvSpPr/>
            <p:nvPr>
              <p:custDataLst>
                <p:tags r:id="rId213"/>
              </p:custDataLst>
            </p:nvPr>
          </p:nvSpPr>
          <p:spPr>
            <a:xfrm>
              <a:off x="10577963" y="5453736"/>
              <a:ext cx="105089" cy="173502"/>
            </a:xfrm>
            <a:custGeom>
              <a:avLst/>
              <a:gdLst>
                <a:gd name="connsiteX0" fmla="*/ 30956 w 105089"/>
                <a:gd name="connsiteY0" fmla="*/ 52828 h 173502"/>
                <a:gd name="connsiteX1" fmla="*/ 18295 w 105089"/>
                <a:gd name="connsiteY1" fmla="*/ 32401 h 173502"/>
                <a:gd name="connsiteX2" fmla="*/ 52734 w 105089"/>
                <a:gd name="connsiteY2" fmla="*/ 6426 h 173502"/>
                <a:gd name="connsiteX3" fmla="*/ 87427 w 105089"/>
                <a:gd name="connsiteY3" fmla="*/ 37697 h 173502"/>
                <a:gd name="connsiteX4" fmla="*/ 62357 w 105089"/>
                <a:gd name="connsiteY4" fmla="*/ 73003 h 173502"/>
                <a:gd name="connsiteX5" fmla="*/ 30956 w 105089"/>
                <a:gd name="connsiteY5" fmla="*/ 52828 h 173502"/>
                <a:gd name="connsiteX6" fmla="*/ 67928 w 105089"/>
                <a:gd name="connsiteY6" fmla="*/ 76786 h 173502"/>
                <a:gd name="connsiteX7" fmla="*/ 98569 w 105089"/>
                <a:gd name="connsiteY7" fmla="*/ 37697 h 173502"/>
                <a:gd name="connsiteX8" fmla="*/ 52987 w 105089"/>
                <a:gd name="connsiteY8" fmla="*/ 122 h 173502"/>
                <a:gd name="connsiteX9" fmla="*/ 7153 w 105089"/>
                <a:gd name="connsiteY9" fmla="*/ 42237 h 173502"/>
                <a:gd name="connsiteX10" fmla="*/ 18295 w 105089"/>
                <a:gd name="connsiteY10" fmla="*/ 69977 h 173502"/>
                <a:gd name="connsiteX11" fmla="*/ 36781 w 105089"/>
                <a:gd name="connsiteY11" fmla="*/ 83595 h 173502"/>
                <a:gd name="connsiteX12" fmla="*/ 316 w 105089"/>
                <a:gd name="connsiteY12" fmla="*/ 129997 h 173502"/>
                <a:gd name="connsiteX13" fmla="*/ 52734 w 105089"/>
                <a:gd name="connsiteY13" fmla="*/ 173625 h 173502"/>
                <a:gd name="connsiteX14" fmla="*/ 105406 w 105089"/>
                <a:gd name="connsiteY14" fmla="*/ 125710 h 173502"/>
                <a:gd name="connsiteX15" fmla="*/ 92998 w 105089"/>
                <a:gd name="connsiteY15" fmla="*/ 94691 h 173502"/>
                <a:gd name="connsiteX16" fmla="*/ 67928 w 105089"/>
                <a:gd name="connsiteY16" fmla="*/ 76786 h 173502"/>
                <a:gd name="connsiteX17" fmla="*/ 42605 w 105089"/>
                <a:gd name="connsiteY17" fmla="*/ 87378 h 173502"/>
                <a:gd name="connsiteX18" fmla="*/ 73752 w 105089"/>
                <a:gd name="connsiteY18" fmla="*/ 107048 h 173502"/>
                <a:gd name="connsiteX19" fmla="*/ 92744 w 105089"/>
                <a:gd name="connsiteY19" fmla="*/ 134788 h 173502"/>
                <a:gd name="connsiteX20" fmla="*/ 52987 w 105089"/>
                <a:gd name="connsiteY20" fmla="*/ 166563 h 173502"/>
                <a:gd name="connsiteX21" fmla="*/ 12977 w 105089"/>
                <a:gd name="connsiteY21" fmla="*/ 129997 h 173502"/>
                <a:gd name="connsiteX22" fmla="*/ 42605 w 105089"/>
                <a:gd name="connsiteY22" fmla="*/ 87378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5089" h="173502">
                  <a:moveTo>
                    <a:pt x="30956" y="52828"/>
                  </a:moveTo>
                  <a:cubicBezTo>
                    <a:pt x="19308" y="45263"/>
                    <a:pt x="18295" y="36688"/>
                    <a:pt x="18295" y="32401"/>
                  </a:cubicBezTo>
                  <a:cubicBezTo>
                    <a:pt x="18295" y="17018"/>
                    <a:pt x="34755" y="6426"/>
                    <a:pt x="52734" y="6426"/>
                  </a:cubicBezTo>
                  <a:cubicBezTo>
                    <a:pt x="71220" y="6426"/>
                    <a:pt x="87427" y="19540"/>
                    <a:pt x="87427" y="37697"/>
                  </a:cubicBezTo>
                  <a:cubicBezTo>
                    <a:pt x="87427" y="52072"/>
                    <a:pt x="77551" y="64177"/>
                    <a:pt x="62357" y="73003"/>
                  </a:cubicBezTo>
                  <a:lnTo>
                    <a:pt x="30956" y="52828"/>
                  </a:lnTo>
                  <a:close/>
                  <a:moveTo>
                    <a:pt x="67928" y="76786"/>
                  </a:moveTo>
                  <a:cubicBezTo>
                    <a:pt x="86160" y="67455"/>
                    <a:pt x="98569" y="54341"/>
                    <a:pt x="98569" y="37697"/>
                  </a:cubicBezTo>
                  <a:cubicBezTo>
                    <a:pt x="98569" y="14496"/>
                    <a:pt x="76031" y="122"/>
                    <a:pt x="52987" y="122"/>
                  </a:cubicBezTo>
                  <a:cubicBezTo>
                    <a:pt x="27665" y="122"/>
                    <a:pt x="7153" y="18783"/>
                    <a:pt x="7153" y="42237"/>
                  </a:cubicBezTo>
                  <a:cubicBezTo>
                    <a:pt x="7153" y="46776"/>
                    <a:pt x="7659" y="58124"/>
                    <a:pt x="18295" y="69977"/>
                  </a:cubicBezTo>
                  <a:cubicBezTo>
                    <a:pt x="21081" y="73003"/>
                    <a:pt x="30450" y="79308"/>
                    <a:pt x="36781" y="83595"/>
                  </a:cubicBezTo>
                  <a:cubicBezTo>
                    <a:pt x="22093" y="90908"/>
                    <a:pt x="316" y="105030"/>
                    <a:pt x="316" y="129997"/>
                  </a:cubicBezTo>
                  <a:cubicBezTo>
                    <a:pt x="316" y="156728"/>
                    <a:pt x="26145" y="173625"/>
                    <a:pt x="52734" y="173625"/>
                  </a:cubicBezTo>
                  <a:cubicBezTo>
                    <a:pt x="81349" y="173625"/>
                    <a:pt x="105406" y="152693"/>
                    <a:pt x="105406" y="125710"/>
                  </a:cubicBezTo>
                  <a:cubicBezTo>
                    <a:pt x="105406" y="116631"/>
                    <a:pt x="102620" y="105283"/>
                    <a:pt x="92998" y="94691"/>
                  </a:cubicBezTo>
                  <a:cubicBezTo>
                    <a:pt x="88186" y="89395"/>
                    <a:pt x="84135" y="86873"/>
                    <a:pt x="67928" y="76786"/>
                  </a:cubicBezTo>
                  <a:close/>
                  <a:moveTo>
                    <a:pt x="42605" y="87378"/>
                  </a:moveTo>
                  <a:lnTo>
                    <a:pt x="73752" y="107048"/>
                  </a:lnTo>
                  <a:cubicBezTo>
                    <a:pt x="80843" y="111839"/>
                    <a:pt x="92744" y="119405"/>
                    <a:pt x="92744" y="134788"/>
                  </a:cubicBezTo>
                  <a:cubicBezTo>
                    <a:pt x="92744" y="153450"/>
                    <a:pt x="73752" y="166563"/>
                    <a:pt x="52987" y="166563"/>
                  </a:cubicBezTo>
                  <a:cubicBezTo>
                    <a:pt x="31210" y="166563"/>
                    <a:pt x="12977" y="150928"/>
                    <a:pt x="12977" y="129997"/>
                  </a:cubicBezTo>
                  <a:cubicBezTo>
                    <a:pt x="12977" y="115370"/>
                    <a:pt x="21081" y="99230"/>
                    <a:pt x="42605" y="87378"/>
                  </a:cubicBezTo>
                  <a:close/>
                </a:path>
              </a:pathLst>
            </a:custGeom>
            <a:grpFill/>
            <a:ln w="25418" cap="flat">
              <a:noFill/>
              <a:prstDash val="solid"/>
              <a:miter/>
            </a:ln>
          </p:spPr>
          <p:txBody>
            <a:bodyPr rtlCol="0" anchor="ctr"/>
            <a:lstStyle/>
            <a:p>
              <a:endParaRPr lang="en-US"/>
            </a:p>
          </p:txBody>
        </p:sp>
        <p:sp>
          <p:nvSpPr>
            <p:cNvPr id="1802" name="Freeform: Shape 1801">
              <a:extLst>
                <a:ext uri="{FF2B5EF4-FFF2-40B4-BE49-F238E27FC236}">
                  <a16:creationId xmlns:a16="http://schemas.microsoft.com/office/drawing/2014/main" id="{F349901B-C370-AAF8-18D7-08191A16E68C}"/>
                </a:ext>
              </a:extLst>
            </p:cNvPr>
            <p:cNvSpPr/>
            <p:nvPr>
              <p:custDataLst>
                <p:tags r:id="rId214"/>
              </p:custDataLst>
            </p:nvPr>
          </p:nvSpPr>
          <p:spPr>
            <a:xfrm>
              <a:off x="10792533" y="5432553"/>
              <a:ext cx="182324" cy="203260"/>
            </a:xfrm>
            <a:custGeom>
              <a:avLst/>
              <a:gdLst>
                <a:gd name="connsiteX0" fmla="*/ 159605 w 182324"/>
                <a:gd name="connsiteY0" fmla="*/ 9705 h 203260"/>
                <a:gd name="connsiteX1" fmla="*/ 161631 w 182324"/>
                <a:gd name="connsiteY1" fmla="*/ 5165 h 203260"/>
                <a:gd name="connsiteX2" fmla="*/ 156566 w 182324"/>
                <a:gd name="connsiteY2" fmla="*/ 122 h 203260"/>
                <a:gd name="connsiteX3" fmla="*/ 151248 w 182324"/>
                <a:gd name="connsiteY3" fmla="*/ 3652 h 203260"/>
                <a:gd name="connsiteX4" fmla="*/ 103135 w 182324"/>
                <a:gd name="connsiteY4" fmla="*/ 27610 h 203260"/>
                <a:gd name="connsiteX5" fmla="*/ 55781 w 182324"/>
                <a:gd name="connsiteY5" fmla="*/ 8192 h 203260"/>
                <a:gd name="connsiteX6" fmla="*/ 37549 w 182324"/>
                <a:gd name="connsiteY6" fmla="*/ 122 h 203260"/>
                <a:gd name="connsiteX7" fmla="*/ 324 w 182324"/>
                <a:gd name="connsiteY7" fmla="*/ 50811 h 203260"/>
                <a:gd name="connsiteX8" fmla="*/ 37549 w 182324"/>
                <a:gd name="connsiteY8" fmla="*/ 101752 h 203260"/>
                <a:gd name="connsiteX9" fmla="*/ 70468 w 182324"/>
                <a:gd name="connsiteY9" fmla="*/ 51063 h 203260"/>
                <a:gd name="connsiteX10" fmla="*/ 65151 w 182324"/>
                <a:gd name="connsiteY10" fmla="*/ 22566 h 203260"/>
                <a:gd name="connsiteX11" fmla="*/ 103388 w 182324"/>
                <a:gd name="connsiteY11" fmla="*/ 33158 h 203260"/>
                <a:gd name="connsiteX12" fmla="*/ 137068 w 182324"/>
                <a:gd name="connsiteY12" fmla="*/ 24331 h 203260"/>
                <a:gd name="connsiteX13" fmla="*/ 137321 w 182324"/>
                <a:gd name="connsiteY13" fmla="*/ 24584 h 203260"/>
                <a:gd name="connsiteX14" fmla="*/ 23621 w 182324"/>
                <a:gd name="connsiteY14" fmla="*/ 193295 h 203260"/>
                <a:gd name="connsiteX15" fmla="*/ 21342 w 182324"/>
                <a:gd name="connsiteY15" fmla="*/ 198339 h 203260"/>
                <a:gd name="connsiteX16" fmla="*/ 26407 w 182324"/>
                <a:gd name="connsiteY16" fmla="*/ 203382 h 203260"/>
                <a:gd name="connsiteX17" fmla="*/ 31471 w 182324"/>
                <a:gd name="connsiteY17" fmla="*/ 199600 h 203260"/>
                <a:gd name="connsiteX18" fmla="*/ 159605 w 182324"/>
                <a:gd name="connsiteY18" fmla="*/ 9705 h 203260"/>
                <a:gd name="connsiteX19" fmla="*/ 37802 w 182324"/>
                <a:gd name="connsiteY19" fmla="*/ 96204 h 203260"/>
                <a:gd name="connsiteX20" fmla="*/ 16024 w 182324"/>
                <a:gd name="connsiteY20" fmla="*/ 51063 h 203260"/>
                <a:gd name="connsiteX21" fmla="*/ 37802 w 182324"/>
                <a:gd name="connsiteY21" fmla="*/ 5670 h 203260"/>
                <a:gd name="connsiteX22" fmla="*/ 64138 w 182324"/>
                <a:gd name="connsiteY22" fmla="*/ 50811 h 203260"/>
                <a:gd name="connsiteX23" fmla="*/ 37802 w 182324"/>
                <a:gd name="connsiteY23" fmla="*/ 96204 h 203260"/>
                <a:gd name="connsiteX24" fmla="*/ 149982 w 182324"/>
                <a:gd name="connsiteY24" fmla="*/ 197834 h 203260"/>
                <a:gd name="connsiteX25" fmla="*/ 128205 w 182324"/>
                <a:gd name="connsiteY25" fmla="*/ 152693 h 203260"/>
                <a:gd name="connsiteX26" fmla="*/ 149982 w 182324"/>
                <a:gd name="connsiteY26" fmla="*/ 107300 h 203260"/>
                <a:gd name="connsiteX27" fmla="*/ 176318 w 182324"/>
                <a:gd name="connsiteY27" fmla="*/ 152441 h 203260"/>
                <a:gd name="connsiteX28" fmla="*/ 149982 w 182324"/>
                <a:gd name="connsiteY28" fmla="*/ 197834 h 203260"/>
                <a:gd name="connsiteX29" fmla="*/ 182649 w 182324"/>
                <a:gd name="connsiteY29" fmla="*/ 152693 h 203260"/>
                <a:gd name="connsiteX30" fmla="*/ 149729 w 182324"/>
                <a:gd name="connsiteY30" fmla="*/ 101752 h 203260"/>
                <a:gd name="connsiteX31" fmla="*/ 112504 w 182324"/>
                <a:gd name="connsiteY31" fmla="*/ 152441 h 203260"/>
                <a:gd name="connsiteX32" fmla="*/ 149729 w 182324"/>
                <a:gd name="connsiteY32" fmla="*/ 203382 h 203260"/>
                <a:gd name="connsiteX33" fmla="*/ 182649 w 182324"/>
                <a:gd name="connsiteY33" fmla="*/ 152693 h 2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2324" h="203260">
                  <a:moveTo>
                    <a:pt x="159605" y="9705"/>
                  </a:moveTo>
                  <a:cubicBezTo>
                    <a:pt x="161124" y="7435"/>
                    <a:pt x="161631" y="6679"/>
                    <a:pt x="161631" y="5165"/>
                  </a:cubicBezTo>
                  <a:cubicBezTo>
                    <a:pt x="161631" y="2391"/>
                    <a:pt x="159352" y="122"/>
                    <a:pt x="156566" y="122"/>
                  </a:cubicBezTo>
                  <a:cubicBezTo>
                    <a:pt x="154034" y="122"/>
                    <a:pt x="152768" y="1887"/>
                    <a:pt x="151248" y="3652"/>
                  </a:cubicBezTo>
                  <a:cubicBezTo>
                    <a:pt x="138587" y="20801"/>
                    <a:pt x="121621" y="27610"/>
                    <a:pt x="103135" y="27610"/>
                  </a:cubicBezTo>
                  <a:cubicBezTo>
                    <a:pt x="85409" y="27610"/>
                    <a:pt x="69709" y="21305"/>
                    <a:pt x="55781" y="8192"/>
                  </a:cubicBezTo>
                  <a:cubicBezTo>
                    <a:pt x="50970" y="3905"/>
                    <a:pt x="45652" y="122"/>
                    <a:pt x="37549" y="122"/>
                  </a:cubicBezTo>
                  <a:cubicBezTo>
                    <a:pt x="18303" y="122"/>
                    <a:pt x="324" y="21305"/>
                    <a:pt x="324" y="50811"/>
                  </a:cubicBezTo>
                  <a:cubicBezTo>
                    <a:pt x="324" y="81325"/>
                    <a:pt x="18557" y="101752"/>
                    <a:pt x="37549" y="101752"/>
                  </a:cubicBezTo>
                  <a:cubicBezTo>
                    <a:pt x="56034" y="101752"/>
                    <a:pt x="70468" y="79308"/>
                    <a:pt x="70468" y="51063"/>
                  </a:cubicBezTo>
                  <a:cubicBezTo>
                    <a:pt x="70468" y="47532"/>
                    <a:pt x="70468" y="35680"/>
                    <a:pt x="65151" y="22566"/>
                  </a:cubicBezTo>
                  <a:cubicBezTo>
                    <a:pt x="81611" y="31897"/>
                    <a:pt x="94272" y="33158"/>
                    <a:pt x="103388" y="33158"/>
                  </a:cubicBezTo>
                  <a:cubicBezTo>
                    <a:pt x="122634" y="33158"/>
                    <a:pt x="135548" y="25340"/>
                    <a:pt x="137068" y="24331"/>
                  </a:cubicBezTo>
                  <a:lnTo>
                    <a:pt x="137321" y="24584"/>
                  </a:lnTo>
                  <a:lnTo>
                    <a:pt x="23621" y="193295"/>
                  </a:lnTo>
                  <a:cubicBezTo>
                    <a:pt x="21342" y="196573"/>
                    <a:pt x="21342" y="197834"/>
                    <a:pt x="21342" y="198339"/>
                  </a:cubicBezTo>
                  <a:cubicBezTo>
                    <a:pt x="21342" y="201113"/>
                    <a:pt x="23874" y="203382"/>
                    <a:pt x="26407" y="203382"/>
                  </a:cubicBezTo>
                  <a:cubicBezTo>
                    <a:pt x="28939" y="203382"/>
                    <a:pt x="29445" y="202374"/>
                    <a:pt x="31471" y="199600"/>
                  </a:cubicBezTo>
                  <a:lnTo>
                    <a:pt x="159605" y="9705"/>
                  </a:lnTo>
                  <a:close/>
                  <a:moveTo>
                    <a:pt x="37802" y="96204"/>
                  </a:moveTo>
                  <a:cubicBezTo>
                    <a:pt x="32737" y="96204"/>
                    <a:pt x="16024" y="92926"/>
                    <a:pt x="16024" y="51063"/>
                  </a:cubicBezTo>
                  <a:cubicBezTo>
                    <a:pt x="16024" y="8948"/>
                    <a:pt x="32484" y="5670"/>
                    <a:pt x="37802" y="5670"/>
                  </a:cubicBezTo>
                  <a:cubicBezTo>
                    <a:pt x="51223" y="5670"/>
                    <a:pt x="64138" y="24331"/>
                    <a:pt x="64138" y="50811"/>
                  </a:cubicBezTo>
                  <a:cubicBezTo>
                    <a:pt x="64138" y="78047"/>
                    <a:pt x="50970" y="96204"/>
                    <a:pt x="37802" y="96204"/>
                  </a:cubicBezTo>
                  <a:close/>
                  <a:moveTo>
                    <a:pt x="149982" y="197834"/>
                  </a:moveTo>
                  <a:cubicBezTo>
                    <a:pt x="144918" y="197834"/>
                    <a:pt x="128205" y="194556"/>
                    <a:pt x="128205" y="152693"/>
                  </a:cubicBezTo>
                  <a:cubicBezTo>
                    <a:pt x="128205" y="110579"/>
                    <a:pt x="144665" y="107300"/>
                    <a:pt x="149982" y="107300"/>
                  </a:cubicBezTo>
                  <a:cubicBezTo>
                    <a:pt x="163403" y="107300"/>
                    <a:pt x="176318" y="125962"/>
                    <a:pt x="176318" y="152441"/>
                  </a:cubicBezTo>
                  <a:cubicBezTo>
                    <a:pt x="176318" y="179677"/>
                    <a:pt x="163150" y="197834"/>
                    <a:pt x="149982" y="197834"/>
                  </a:cubicBezTo>
                  <a:close/>
                  <a:moveTo>
                    <a:pt x="182649" y="152693"/>
                  </a:moveTo>
                  <a:cubicBezTo>
                    <a:pt x="182649" y="123692"/>
                    <a:pt x="167708" y="101752"/>
                    <a:pt x="149729" y="101752"/>
                  </a:cubicBezTo>
                  <a:cubicBezTo>
                    <a:pt x="130484" y="101752"/>
                    <a:pt x="112504" y="122936"/>
                    <a:pt x="112504" y="152441"/>
                  </a:cubicBezTo>
                  <a:cubicBezTo>
                    <a:pt x="112504" y="182955"/>
                    <a:pt x="130737" y="203382"/>
                    <a:pt x="149729" y="203382"/>
                  </a:cubicBezTo>
                  <a:cubicBezTo>
                    <a:pt x="168215" y="203382"/>
                    <a:pt x="182649" y="180938"/>
                    <a:pt x="182649" y="152693"/>
                  </a:cubicBezTo>
                  <a:close/>
                </a:path>
              </a:pathLst>
            </a:custGeom>
            <a:grpFill/>
            <a:ln w="25418" cap="flat">
              <a:noFill/>
              <a:prstDash val="solid"/>
              <a:miter/>
            </a:ln>
          </p:spPr>
          <p:txBody>
            <a:bodyPr rtlCol="0" anchor="ctr"/>
            <a:lstStyle/>
            <a:p>
              <a:endParaRPr lang="en-US"/>
            </a:p>
          </p:txBody>
        </p:sp>
        <p:sp>
          <p:nvSpPr>
            <p:cNvPr id="1803" name="Freeform: Shape 1802">
              <a:extLst>
                <a:ext uri="{FF2B5EF4-FFF2-40B4-BE49-F238E27FC236}">
                  <a16:creationId xmlns:a16="http://schemas.microsoft.com/office/drawing/2014/main" id="{6DE43197-4803-B3F2-C72C-14EFD3B2B79D}"/>
                </a:ext>
              </a:extLst>
            </p:cNvPr>
            <p:cNvSpPr/>
            <p:nvPr>
              <p:custDataLst>
                <p:tags r:id="rId215"/>
              </p:custDataLst>
            </p:nvPr>
          </p:nvSpPr>
          <p:spPr>
            <a:xfrm>
              <a:off x="11516620" y="5409857"/>
              <a:ext cx="10129" cy="302621"/>
            </a:xfrm>
            <a:custGeom>
              <a:avLst/>
              <a:gdLst>
                <a:gd name="connsiteX0" fmla="*/ 0 w 10129"/>
                <a:gd name="connsiteY0" fmla="*/ 0 h 302621"/>
                <a:gd name="connsiteX1" fmla="*/ 10129 w 10129"/>
                <a:gd name="connsiteY1" fmla="*/ 0 h 302621"/>
                <a:gd name="connsiteX2" fmla="*/ 10129 w 10129"/>
                <a:gd name="connsiteY2" fmla="*/ 302621 h 302621"/>
                <a:gd name="connsiteX3" fmla="*/ 0 w 10129"/>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29" h="302621">
                  <a:moveTo>
                    <a:pt x="0" y="0"/>
                  </a:moveTo>
                  <a:lnTo>
                    <a:pt x="10129" y="0"/>
                  </a:lnTo>
                  <a:lnTo>
                    <a:pt x="10129" y="302621"/>
                  </a:lnTo>
                  <a:lnTo>
                    <a:pt x="0" y="302621"/>
                  </a:lnTo>
                  <a:close/>
                </a:path>
              </a:pathLst>
            </a:custGeom>
            <a:grpFill/>
            <a:ln w="25418" cap="flat">
              <a:noFill/>
              <a:prstDash val="solid"/>
              <a:miter/>
            </a:ln>
          </p:spPr>
          <p:txBody>
            <a:bodyPr rtlCol="0" anchor="ctr"/>
            <a:lstStyle/>
            <a:p>
              <a:endParaRPr lang="en-US"/>
            </a:p>
          </p:txBody>
        </p:sp>
        <p:sp>
          <p:nvSpPr>
            <p:cNvPr id="1804" name="Freeform: Shape 1803">
              <a:extLst>
                <a:ext uri="{FF2B5EF4-FFF2-40B4-BE49-F238E27FC236}">
                  <a16:creationId xmlns:a16="http://schemas.microsoft.com/office/drawing/2014/main" id="{65DC341F-334D-6720-550D-497BCC62E820}"/>
                </a:ext>
              </a:extLst>
            </p:cNvPr>
            <p:cNvSpPr/>
            <p:nvPr>
              <p:custDataLst>
                <p:tags r:id="rId216"/>
              </p:custDataLst>
            </p:nvPr>
          </p:nvSpPr>
          <p:spPr>
            <a:xfrm>
              <a:off x="12103493" y="5453736"/>
              <a:ext cx="105089" cy="173502"/>
            </a:xfrm>
            <a:custGeom>
              <a:avLst/>
              <a:gdLst>
                <a:gd name="connsiteX0" fmla="*/ 23166 w 105089"/>
                <a:gd name="connsiteY0" fmla="*/ 85360 h 173502"/>
                <a:gd name="connsiteX1" fmla="*/ 23166 w 105089"/>
                <a:gd name="connsiteY1" fmla="*/ 79308 h 173502"/>
                <a:gd name="connsiteX2" fmla="*/ 67481 w 105089"/>
                <a:gd name="connsiteY2" fmla="*/ 6426 h 173502"/>
                <a:gd name="connsiteX3" fmla="*/ 89766 w 105089"/>
                <a:gd name="connsiteY3" fmla="*/ 16514 h 173502"/>
                <a:gd name="connsiteX4" fmla="*/ 75838 w 105089"/>
                <a:gd name="connsiteY4" fmla="*/ 27862 h 173502"/>
                <a:gd name="connsiteX5" fmla="*/ 87487 w 105089"/>
                <a:gd name="connsiteY5" fmla="*/ 39463 h 173502"/>
                <a:gd name="connsiteX6" fmla="*/ 99135 w 105089"/>
                <a:gd name="connsiteY6" fmla="*/ 27358 h 173502"/>
                <a:gd name="connsiteX7" fmla="*/ 66975 w 105089"/>
                <a:gd name="connsiteY7" fmla="*/ 122 h 173502"/>
                <a:gd name="connsiteX8" fmla="*/ 376 w 105089"/>
                <a:gd name="connsiteY8" fmla="*/ 88386 h 173502"/>
                <a:gd name="connsiteX9" fmla="*/ 53301 w 105089"/>
                <a:gd name="connsiteY9" fmla="*/ 173625 h 173502"/>
                <a:gd name="connsiteX10" fmla="*/ 105466 w 105089"/>
                <a:gd name="connsiteY10" fmla="*/ 116631 h 173502"/>
                <a:gd name="connsiteX11" fmla="*/ 54820 w 105089"/>
                <a:gd name="connsiteY11" fmla="*/ 60394 h 173502"/>
                <a:gd name="connsiteX12" fmla="*/ 23166 w 105089"/>
                <a:gd name="connsiteY12" fmla="*/ 85360 h 173502"/>
                <a:gd name="connsiteX13" fmla="*/ 53301 w 105089"/>
                <a:gd name="connsiteY13" fmla="*/ 166563 h 173502"/>
                <a:gd name="connsiteX14" fmla="*/ 28231 w 105089"/>
                <a:gd name="connsiteY14" fmla="*/ 147650 h 173502"/>
                <a:gd name="connsiteX15" fmla="*/ 23673 w 105089"/>
                <a:gd name="connsiteY15" fmla="*/ 111083 h 173502"/>
                <a:gd name="connsiteX16" fmla="*/ 54567 w 105089"/>
                <a:gd name="connsiteY16" fmla="*/ 66194 h 173502"/>
                <a:gd name="connsiteX17" fmla="*/ 78117 w 105089"/>
                <a:gd name="connsiteY17" fmla="*/ 81829 h 173502"/>
                <a:gd name="connsiteX18" fmla="*/ 82675 w 105089"/>
                <a:gd name="connsiteY18" fmla="*/ 116379 h 173502"/>
                <a:gd name="connsiteX19" fmla="*/ 78370 w 105089"/>
                <a:gd name="connsiteY19" fmla="*/ 150172 h 173502"/>
                <a:gd name="connsiteX20" fmla="*/ 53301 w 105089"/>
                <a:gd name="connsiteY20" fmla="*/ 166563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089" h="173502">
                  <a:moveTo>
                    <a:pt x="23166" y="85360"/>
                  </a:moveTo>
                  <a:lnTo>
                    <a:pt x="23166" y="79308"/>
                  </a:lnTo>
                  <a:cubicBezTo>
                    <a:pt x="23166" y="15505"/>
                    <a:pt x="54567" y="6426"/>
                    <a:pt x="67481" y="6426"/>
                  </a:cubicBezTo>
                  <a:cubicBezTo>
                    <a:pt x="73559" y="6426"/>
                    <a:pt x="84195" y="7939"/>
                    <a:pt x="89766" y="16514"/>
                  </a:cubicBezTo>
                  <a:cubicBezTo>
                    <a:pt x="85967" y="16514"/>
                    <a:pt x="75838" y="16514"/>
                    <a:pt x="75838" y="27862"/>
                  </a:cubicBezTo>
                  <a:cubicBezTo>
                    <a:pt x="75838" y="35680"/>
                    <a:pt x="81915" y="39463"/>
                    <a:pt x="87487" y="39463"/>
                  </a:cubicBezTo>
                  <a:cubicBezTo>
                    <a:pt x="91538" y="39463"/>
                    <a:pt x="99135" y="37193"/>
                    <a:pt x="99135" y="27358"/>
                  </a:cubicBezTo>
                  <a:cubicBezTo>
                    <a:pt x="99135" y="12227"/>
                    <a:pt x="87993" y="122"/>
                    <a:pt x="66975" y="122"/>
                  </a:cubicBezTo>
                  <a:cubicBezTo>
                    <a:pt x="34562" y="122"/>
                    <a:pt x="376" y="32654"/>
                    <a:pt x="376" y="88386"/>
                  </a:cubicBezTo>
                  <a:cubicBezTo>
                    <a:pt x="376" y="155720"/>
                    <a:pt x="29750" y="173625"/>
                    <a:pt x="53301" y="173625"/>
                  </a:cubicBezTo>
                  <a:cubicBezTo>
                    <a:pt x="81409" y="173625"/>
                    <a:pt x="105466" y="149919"/>
                    <a:pt x="105466" y="116631"/>
                  </a:cubicBezTo>
                  <a:cubicBezTo>
                    <a:pt x="105466" y="84604"/>
                    <a:pt x="82928" y="60394"/>
                    <a:pt x="54820" y="60394"/>
                  </a:cubicBezTo>
                  <a:cubicBezTo>
                    <a:pt x="37600" y="60394"/>
                    <a:pt x="28231" y="73255"/>
                    <a:pt x="23166" y="85360"/>
                  </a:cubicBezTo>
                  <a:close/>
                  <a:moveTo>
                    <a:pt x="53301" y="166563"/>
                  </a:moveTo>
                  <a:cubicBezTo>
                    <a:pt x="37347" y="166563"/>
                    <a:pt x="29750" y="151432"/>
                    <a:pt x="28231" y="147650"/>
                  </a:cubicBezTo>
                  <a:cubicBezTo>
                    <a:pt x="23673" y="135797"/>
                    <a:pt x="23673" y="115622"/>
                    <a:pt x="23673" y="111083"/>
                  </a:cubicBezTo>
                  <a:cubicBezTo>
                    <a:pt x="23673" y="91413"/>
                    <a:pt x="31776" y="66194"/>
                    <a:pt x="54567" y="66194"/>
                  </a:cubicBezTo>
                  <a:cubicBezTo>
                    <a:pt x="58618" y="66194"/>
                    <a:pt x="70267" y="66194"/>
                    <a:pt x="78117" y="81829"/>
                  </a:cubicBezTo>
                  <a:cubicBezTo>
                    <a:pt x="82675" y="91160"/>
                    <a:pt x="82675" y="104022"/>
                    <a:pt x="82675" y="116379"/>
                  </a:cubicBezTo>
                  <a:cubicBezTo>
                    <a:pt x="82675" y="128484"/>
                    <a:pt x="82675" y="141093"/>
                    <a:pt x="78370" y="150172"/>
                  </a:cubicBezTo>
                  <a:cubicBezTo>
                    <a:pt x="70773" y="165303"/>
                    <a:pt x="59125" y="166563"/>
                    <a:pt x="53301" y="166563"/>
                  </a:cubicBezTo>
                  <a:close/>
                </a:path>
              </a:pathLst>
            </a:custGeom>
            <a:grpFill/>
            <a:ln w="25418" cap="flat">
              <a:noFill/>
              <a:prstDash val="solid"/>
              <a:miter/>
            </a:ln>
          </p:spPr>
          <p:txBody>
            <a:bodyPr rtlCol="0" anchor="ctr"/>
            <a:lstStyle/>
            <a:p>
              <a:endParaRPr lang="en-US"/>
            </a:p>
          </p:txBody>
        </p:sp>
        <p:sp>
          <p:nvSpPr>
            <p:cNvPr id="1805" name="Freeform: Shape 1804">
              <a:extLst>
                <a:ext uri="{FF2B5EF4-FFF2-40B4-BE49-F238E27FC236}">
                  <a16:creationId xmlns:a16="http://schemas.microsoft.com/office/drawing/2014/main" id="{67248BA7-C7F7-0F61-8041-C8666ECA9319}"/>
                </a:ext>
              </a:extLst>
            </p:cNvPr>
            <p:cNvSpPr/>
            <p:nvPr>
              <p:custDataLst>
                <p:tags r:id="rId217"/>
              </p:custDataLst>
            </p:nvPr>
          </p:nvSpPr>
          <p:spPr>
            <a:xfrm>
              <a:off x="12230107" y="5453736"/>
              <a:ext cx="105089" cy="173502"/>
            </a:xfrm>
            <a:custGeom>
              <a:avLst/>
              <a:gdLst>
                <a:gd name="connsiteX0" fmla="*/ 31021 w 105089"/>
                <a:gd name="connsiteY0" fmla="*/ 52828 h 173502"/>
                <a:gd name="connsiteX1" fmla="*/ 18360 w 105089"/>
                <a:gd name="connsiteY1" fmla="*/ 32401 h 173502"/>
                <a:gd name="connsiteX2" fmla="*/ 52799 w 105089"/>
                <a:gd name="connsiteY2" fmla="*/ 6426 h 173502"/>
                <a:gd name="connsiteX3" fmla="*/ 87492 w 105089"/>
                <a:gd name="connsiteY3" fmla="*/ 37697 h 173502"/>
                <a:gd name="connsiteX4" fmla="*/ 62422 w 105089"/>
                <a:gd name="connsiteY4" fmla="*/ 73003 h 173502"/>
                <a:gd name="connsiteX5" fmla="*/ 31021 w 105089"/>
                <a:gd name="connsiteY5" fmla="*/ 52828 h 173502"/>
                <a:gd name="connsiteX6" fmla="*/ 67993 w 105089"/>
                <a:gd name="connsiteY6" fmla="*/ 76786 h 173502"/>
                <a:gd name="connsiteX7" fmla="*/ 98634 w 105089"/>
                <a:gd name="connsiteY7" fmla="*/ 37697 h 173502"/>
                <a:gd name="connsiteX8" fmla="*/ 53052 w 105089"/>
                <a:gd name="connsiteY8" fmla="*/ 122 h 173502"/>
                <a:gd name="connsiteX9" fmla="*/ 7218 w 105089"/>
                <a:gd name="connsiteY9" fmla="*/ 42237 h 173502"/>
                <a:gd name="connsiteX10" fmla="*/ 18360 w 105089"/>
                <a:gd name="connsiteY10" fmla="*/ 69977 h 173502"/>
                <a:gd name="connsiteX11" fmla="*/ 36846 w 105089"/>
                <a:gd name="connsiteY11" fmla="*/ 83595 h 173502"/>
                <a:gd name="connsiteX12" fmla="*/ 381 w 105089"/>
                <a:gd name="connsiteY12" fmla="*/ 129997 h 173502"/>
                <a:gd name="connsiteX13" fmla="*/ 52799 w 105089"/>
                <a:gd name="connsiteY13" fmla="*/ 173625 h 173502"/>
                <a:gd name="connsiteX14" fmla="*/ 105471 w 105089"/>
                <a:gd name="connsiteY14" fmla="*/ 125710 h 173502"/>
                <a:gd name="connsiteX15" fmla="*/ 93063 w 105089"/>
                <a:gd name="connsiteY15" fmla="*/ 94691 h 173502"/>
                <a:gd name="connsiteX16" fmla="*/ 67993 w 105089"/>
                <a:gd name="connsiteY16" fmla="*/ 76786 h 173502"/>
                <a:gd name="connsiteX17" fmla="*/ 42670 w 105089"/>
                <a:gd name="connsiteY17" fmla="*/ 87378 h 173502"/>
                <a:gd name="connsiteX18" fmla="*/ 73817 w 105089"/>
                <a:gd name="connsiteY18" fmla="*/ 107048 h 173502"/>
                <a:gd name="connsiteX19" fmla="*/ 92809 w 105089"/>
                <a:gd name="connsiteY19" fmla="*/ 134788 h 173502"/>
                <a:gd name="connsiteX20" fmla="*/ 53052 w 105089"/>
                <a:gd name="connsiteY20" fmla="*/ 166563 h 173502"/>
                <a:gd name="connsiteX21" fmla="*/ 13042 w 105089"/>
                <a:gd name="connsiteY21" fmla="*/ 129997 h 173502"/>
                <a:gd name="connsiteX22" fmla="*/ 42670 w 105089"/>
                <a:gd name="connsiteY22" fmla="*/ 87378 h 1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5089" h="173502">
                  <a:moveTo>
                    <a:pt x="31021" y="52828"/>
                  </a:moveTo>
                  <a:cubicBezTo>
                    <a:pt x="19373" y="45263"/>
                    <a:pt x="18360" y="36688"/>
                    <a:pt x="18360" y="32401"/>
                  </a:cubicBezTo>
                  <a:cubicBezTo>
                    <a:pt x="18360" y="17018"/>
                    <a:pt x="34820" y="6426"/>
                    <a:pt x="52799" y="6426"/>
                  </a:cubicBezTo>
                  <a:cubicBezTo>
                    <a:pt x="71285" y="6426"/>
                    <a:pt x="87492" y="19540"/>
                    <a:pt x="87492" y="37697"/>
                  </a:cubicBezTo>
                  <a:cubicBezTo>
                    <a:pt x="87492" y="52072"/>
                    <a:pt x="77616" y="64177"/>
                    <a:pt x="62422" y="73003"/>
                  </a:cubicBezTo>
                  <a:lnTo>
                    <a:pt x="31021" y="52828"/>
                  </a:lnTo>
                  <a:close/>
                  <a:moveTo>
                    <a:pt x="67993" y="76786"/>
                  </a:moveTo>
                  <a:cubicBezTo>
                    <a:pt x="86225" y="67455"/>
                    <a:pt x="98634" y="54341"/>
                    <a:pt x="98634" y="37697"/>
                  </a:cubicBezTo>
                  <a:cubicBezTo>
                    <a:pt x="98634" y="14496"/>
                    <a:pt x="76096" y="122"/>
                    <a:pt x="53052" y="122"/>
                  </a:cubicBezTo>
                  <a:cubicBezTo>
                    <a:pt x="27730" y="122"/>
                    <a:pt x="7218" y="18783"/>
                    <a:pt x="7218" y="42237"/>
                  </a:cubicBezTo>
                  <a:cubicBezTo>
                    <a:pt x="7218" y="46776"/>
                    <a:pt x="7724" y="58124"/>
                    <a:pt x="18360" y="69977"/>
                  </a:cubicBezTo>
                  <a:cubicBezTo>
                    <a:pt x="21146" y="73003"/>
                    <a:pt x="30515" y="79308"/>
                    <a:pt x="36846" y="83595"/>
                  </a:cubicBezTo>
                  <a:cubicBezTo>
                    <a:pt x="22158" y="90908"/>
                    <a:pt x="381" y="105030"/>
                    <a:pt x="381" y="129997"/>
                  </a:cubicBezTo>
                  <a:cubicBezTo>
                    <a:pt x="381" y="156728"/>
                    <a:pt x="26210" y="173625"/>
                    <a:pt x="52799" y="173625"/>
                  </a:cubicBezTo>
                  <a:cubicBezTo>
                    <a:pt x="81414" y="173625"/>
                    <a:pt x="105471" y="152693"/>
                    <a:pt x="105471" y="125710"/>
                  </a:cubicBezTo>
                  <a:cubicBezTo>
                    <a:pt x="105471" y="116631"/>
                    <a:pt x="102685" y="105283"/>
                    <a:pt x="93063" y="94691"/>
                  </a:cubicBezTo>
                  <a:cubicBezTo>
                    <a:pt x="88251" y="89395"/>
                    <a:pt x="84200" y="86873"/>
                    <a:pt x="67993" y="76786"/>
                  </a:cubicBezTo>
                  <a:close/>
                  <a:moveTo>
                    <a:pt x="42670" y="87378"/>
                  </a:moveTo>
                  <a:lnTo>
                    <a:pt x="73817" y="107048"/>
                  </a:lnTo>
                  <a:cubicBezTo>
                    <a:pt x="80908" y="111839"/>
                    <a:pt x="92809" y="119405"/>
                    <a:pt x="92809" y="134788"/>
                  </a:cubicBezTo>
                  <a:cubicBezTo>
                    <a:pt x="92809" y="153450"/>
                    <a:pt x="73817" y="166563"/>
                    <a:pt x="53052" y="166563"/>
                  </a:cubicBezTo>
                  <a:cubicBezTo>
                    <a:pt x="31275" y="166563"/>
                    <a:pt x="13042" y="150928"/>
                    <a:pt x="13042" y="129997"/>
                  </a:cubicBezTo>
                  <a:cubicBezTo>
                    <a:pt x="13042" y="115370"/>
                    <a:pt x="21146" y="99230"/>
                    <a:pt x="42670" y="87378"/>
                  </a:cubicBezTo>
                  <a:close/>
                </a:path>
              </a:pathLst>
            </a:custGeom>
            <a:grpFill/>
            <a:ln w="25418" cap="flat">
              <a:noFill/>
              <a:prstDash val="solid"/>
              <a:miter/>
            </a:ln>
          </p:spPr>
          <p:txBody>
            <a:bodyPr rtlCol="0" anchor="ctr"/>
            <a:lstStyle/>
            <a:p>
              <a:endParaRPr lang="en-US"/>
            </a:p>
          </p:txBody>
        </p:sp>
        <p:sp>
          <p:nvSpPr>
            <p:cNvPr id="1806" name="Freeform: Shape 1805">
              <a:extLst>
                <a:ext uri="{FF2B5EF4-FFF2-40B4-BE49-F238E27FC236}">
                  <a16:creationId xmlns:a16="http://schemas.microsoft.com/office/drawing/2014/main" id="{892DDE5B-4EA0-9910-240F-53A370D9209F}"/>
                </a:ext>
              </a:extLst>
            </p:cNvPr>
            <p:cNvSpPr/>
            <p:nvPr>
              <p:custDataLst>
                <p:tags r:id="rId218"/>
              </p:custDataLst>
            </p:nvPr>
          </p:nvSpPr>
          <p:spPr>
            <a:xfrm>
              <a:off x="12367864" y="5594960"/>
              <a:ext cx="26842" cy="26731"/>
            </a:xfrm>
            <a:custGeom>
              <a:avLst/>
              <a:gdLst>
                <a:gd name="connsiteX0" fmla="*/ 27228 w 26842"/>
                <a:gd name="connsiteY0" fmla="*/ 13488 h 26731"/>
                <a:gd name="connsiteX1" fmla="*/ 13807 w 26842"/>
                <a:gd name="connsiteY1" fmla="*/ 122 h 26731"/>
                <a:gd name="connsiteX2" fmla="*/ 386 w 26842"/>
                <a:gd name="connsiteY2" fmla="*/ 13488 h 26731"/>
                <a:gd name="connsiteX3" fmla="*/ 13807 w 26842"/>
                <a:gd name="connsiteY3" fmla="*/ 26853 h 26731"/>
                <a:gd name="connsiteX4" fmla="*/ 27228 w 26842"/>
                <a:gd name="connsiteY4" fmla="*/ 13488 h 26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42" h="26731">
                  <a:moveTo>
                    <a:pt x="27228" y="13488"/>
                  </a:moveTo>
                  <a:cubicBezTo>
                    <a:pt x="27228" y="6174"/>
                    <a:pt x="21151" y="122"/>
                    <a:pt x="13807" y="122"/>
                  </a:cubicBezTo>
                  <a:cubicBezTo>
                    <a:pt x="6463" y="122"/>
                    <a:pt x="386" y="6174"/>
                    <a:pt x="386" y="13488"/>
                  </a:cubicBezTo>
                  <a:cubicBezTo>
                    <a:pt x="386" y="20801"/>
                    <a:pt x="6463" y="26853"/>
                    <a:pt x="13807" y="26853"/>
                  </a:cubicBezTo>
                  <a:cubicBezTo>
                    <a:pt x="21151" y="26853"/>
                    <a:pt x="27228" y="20801"/>
                    <a:pt x="27228" y="13488"/>
                  </a:cubicBezTo>
                  <a:close/>
                </a:path>
              </a:pathLst>
            </a:custGeom>
            <a:grpFill/>
            <a:ln w="25418" cap="flat">
              <a:noFill/>
              <a:prstDash val="solid"/>
              <a:miter/>
            </a:ln>
          </p:spPr>
          <p:txBody>
            <a:bodyPr rtlCol="0" anchor="ctr"/>
            <a:lstStyle/>
            <a:p>
              <a:endParaRPr lang="en-US"/>
            </a:p>
          </p:txBody>
        </p:sp>
        <p:sp>
          <p:nvSpPr>
            <p:cNvPr id="1807" name="Freeform: Shape 1806">
              <a:extLst>
                <a:ext uri="{FF2B5EF4-FFF2-40B4-BE49-F238E27FC236}">
                  <a16:creationId xmlns:a16="http://schemas.microsoft.com/office/drawing/2014/main" id="{A60C0F37-72D9-50EA-D611-FE19199A5358}"/>
                </a:ext>
              </a:extLst>
            </p:cNvPr>
            <p:cNvSpPr/>
            <p:nvPr>
              <p:custDataLst>
                <p:tags r:id="rId219"/>
              </p:custDataLst>
            </p:nvPr>
          </p:nvSpPr>
          <p:spPr>
            <a:xfrm>
              <a:off x="12430609" y="5451214"/>
              <a:ext cx="108635" cy="176024"/>
            </a:xfrm>
            <a:custGeom>
              <a:avLst/>
              <a:gdLst>
                <a:gd name="connsiteX0" fmla="*/ 106745 w 108635"/>
                <a:gd name="connsiteY0" fmla="*/ 17018 h 176024"/>
                <a:gd name="connsiteX1" fmla="*/ 109024 w 108635"/>
                <a:gd name="connsiteY1" fmla="*/ 8192 h 176024"/>
                <a:gd name="connsiteX2" fmla="*/ 47489 w 108635"/>
                <a:gd name="connsiteY2" fmla="*/ 8192 h 176024"/>
                <a:gd name="connsiteX3" fmla="*/ 15076 w 108635"/>
                <a:gd name="connsiteY3" fmla="*/ 122 h 176024"/>
                <a:gd name="connsiteX4" fmla="*/ 8745 w 108635"/>
                <a:gd name="connsiteY4" fmla="*/ 122 h 176024"/>
                <a:gd name="connsiteX5" fmla="*/ 389 w 108635"/>
                <a:gd name="connsiteY5" fmla="*/ 52072 h 176024"/>
                <a:gd name="connsiteX6" fmla="*/ 6719 w 108635"/>
                <a:gd name="connsiteY6" fmla="*/ 52072 h 176024"/>
                <a:gd name="connsiteX7" fmla="*/ 13050 w 108635"/>
                <a:gd name="connsiteY7" fmla="*/ 29123 h 176024"/>
                <a:gd name="connsiteX8" fmla="*/ 37866 w 108635"/>
                <a:gd name="connsiteY8" fmla="*/ 27610 h 176024"/>
                <a:gd name="connsiteX9" fmla="*/ 90285 w 108635"/>
                <a:gd name="connsiteY9" fmla="*/ 27610 h 176024"/>
                <a:gd name="connsiteX10" fmla="*/ 61923 w 108635"/>
                <a:gd name="connsiteY10" fmla="*/ 67455 h 176024"/>
                <a:gd name="connsiteX11" fmla="*/ 30776 w 108635"/>
                <a:gd name="connsiteY11" fmla="*/ 162276 h 176024"/>
                <a:gd name="connsiteX12" fmla="*/ 42425 w 108635"/>
                <a:gd name="connsiteY12" fmla="*/ 176147 h 176024"/>
                <a:gd name="connsiteX13" fmla="*/ 54073 w 108635"/>
                <a:gd name="connsiteY13" fmla="*/ 162276 h 176024"/>
                <a:gd name="connsiteX14" fmla="*/ 54073 w 108635"/>
                <a:gd name="connsiteY14" fmla="*/ 149415 h 176024"/>
                <a:gd name="connsiteX15" fmla="*/ 56859 w 108635"/>
                <a:gd name="connsiteY15" fmla="*/ 108057 h 176024"/>
                <a:gd name="connsiteX16" fmla="*/ 72559 w 108635"/>
                <a:gd name="connsiteY16" fmla="*/ 64933 h 176024"/>
                <a:gd name="connsiteX17" fmla="*/ 106745 w 108635"/>
                <a:gd name="connsiteY17" fmla="*/ 17018 h 17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635" h="176024">
                  <a:moveTo>
                    <a:pt x="106745" y="17018"/>
                  </a:moveTo>
                  <a:cubicBezTo>
                    <a:pt x="109024" y="13992"/>
                    <a:pt x="109024" y="13488"/>
                    <a:pt x="109024" y="8192"/>
                  </a:cubicBezTo>
                  <a:lnTo>
                    <a:pt x="47489" y="8192"/>
                  </a:lnTo>
                  <a:cubicBezTo>
                    <a:pt x="16595" y="8192"/>
                    <a:pt x="16089" y="4913"/>
                    <a:pt x="15076" y="122"/>
                  </a:cubicBezTo>
                  <a:lnTo>
                    <a:pt x="8745" y="122"/>
                  </a:lnTo>
                  <a:lnTo>
                    <a:pt x="389" y="52072"/>
                  </a:lnTo>
                  <a:lnTo>
                    <a:pt x="6719" y="52072"/>
                  </a:lnTo>
                  <a:cubicBezTo>
                    <a:pt x="7479" y="48037"/>
                    <a:pt x="9758" y="32149"/>
                    <a:pt x="13050" y="29123"/>
                  </a:cubicBezTo>
                  <a:cubicBezTo>
                    <a:pt x="14823" y="27610"/>
                    <a:pt x="34574" y="27610"/>
                    <a:pt x="37866" y="27610"/>
                  </a:cubicBezTo>
                  <a:lnTo>
                    <a:pt x="90285" y="27610"/>
                  </a:lnTo>
                  <a:cubicBezTo>
                    <a:pt x="87499" y="31645"/>
                    <a:pt x="67494" y="59133"/>
                    <a:pt x="61923" y="67455"/>
                  </a:cubicBezTo>
                  <a:cubicBezTo>
                    <a:pt x="39133" y="101500"/>
                    <a:pt x="30776" y="136554"/>
                    <a:pt x="30776" y="162276"/>
                  </a:cubicBezTo>
                  <a:cubicBezTo>
                    <a:pt x="30776" y="164798"/>
                    <a:pt x="30776" y="176147"/>
                    <a:pt x="42425" y="176147"/>
                  </a:cubicBezTo>
                  <a:cubicBezTo>
                    <a:pt x="54073" y="176147"/>
                    <a:pt x="54073" y="164798"/>
                    <a:pt x="54073" y="162276"/>
                  </a:cubicBezTo>
                  <a:lnTo>
                    <a:pt x="54073" y="149415"/>
                  </a:lnTo>
                  <a:cubicBezTo>
                    <a:pt x="54073" y="135545"/>
                    <a:pt x="54833" y="121675"/>
                    <a:pt x="56859" y="108057"/>
                  </a:cubicBezTo>
                  <a:cubicBezTo>
                    <a:pt x="57871" y="102256"/>
                    <a:pt x="61417" y="80569"/>
                    <a:pt x="72559" y="64933"/>
                  </a:cubicBezTo>
                  <a:lnTo>
                    <a:pt x="106745" y="17018"/>
                  </a:lnTo>
                  <a:close/>
                </a:path>
              </a:pathLst>
            </a:custGeom>
            <a:grpFill/>
            <a:ln w="25418" cap="flat">
              <a:noFill/>
              <a:prstDash val="solid"/>
              <a:miter/>
            </a:ln>
          </p:spPr>
          <p:txBody>
            <a:bodyPr rtlCol="0" anchor="ctr"/>
            <a:lstStyle/>
            <a:p>
              <a:endParaRPr lang="en-US"/>
            </a:p>
          </p:txBody>
        </p:sp>
        <p:sp>
          <p:nvSpPr>
            <p:cNvPr id="1808" name="Freeform: Shape 1807">
              <a:extLst>
                <a:ext uri="{FF2B5EF4-FFF2-40B4-BE49-F238E27FC236}">
                  <a16:creationId xmlns:a16="http://schemas.microsoft.com/office/drawing/2014/main" id="{BDC777A1-9074-653B-C040-66468A5E9DC0}"/>
                </a:ext>
              </a:extLst>
            </p:cNvPr>
            <p:cNvSpPr/>
            <p:nvPr>
              <p:custDataLst>
                <p:tags r:id="rId220"/>
              </p:custDataLst>
            </p:nvPr>
          </p:nvSpPr>
          <p:spPr>
            <a:xfrm>
              <a:off x="12555704" y="5453736"/>
              <a:ext cx="101038" cy="167954"/>
            </a:xfrm>
            <a:custGeom>
              <a:avLst/>
              <a:gdLst>
                <a:gd name="connsiteX0" fmla="*/ 19892 w 101038"/>
                <a:gd name="connsiteY0" fmla="*/ 148658 h 167954"/>
                <a:gd name="connsiteX1" fmla="*/ 46734 w 101038"/>
                <a:gd name="connsiteY1" fmla="*/ 122683 h 167954"/>
                <a:gd name="connsiteX2" fmla="*/ 101432 w 101038"/>
                <a:gd name="connsiteY2" fmla="*/ 49046 h 167954"/>
                <a:gd name="connsiteX3" fmla="*/ 47747 w 101038"/>
                <a:gd name="connsiteY3" fmla="*/ 122 h 167954"/>
                <a:gd name="connsiteX4" fmla="*/ 394 w 101038"/>
                <a:gd name="connsiteY4" fmla="*/ 45767 h 167954"/>
                <a:gd name="connsiteX5" fmla="*/ 13815 w 101038"/>
                <a:gd name="connsiteY5" fmla="*/ 59889 h 167954"/>
                <a:gd name="connsiteX6" fmla="*/ 26983 w 101038"/>
                <a:gd name="connsiteY6" fmla="*/ 46524 h 167954"/>
                <a:gd name="connsiteX7" fmla="*/ 13561 w 101038"/>
                <a:gd name="connsiteY7" fmla="*/ 33410 h 167954"/>
                <a:gd name="connsiteX8" fmla="*/ 10269 w 101038"/>
                <a:gd name="connsiteY8" fmla="*/ 33662 h 167954"/>
                <a:gd name="connsiteX9" fmla="*/ 44455 w 101038"/>
                <a:gd name="connsiteY9" fmla="*/ 7939 h 167954"/>
                <a:gd name="connsiteX10" fmla="*/ 78388 w 101038"/>
                <a:gd name="connsiteY10" fmla="*/ 49046 h 167954"/>
                <a:gd name="connsiteX11" fmla="*/ 51799 w 101038"/>
                <a:gd name="connsiteY11" fmla="*/ 104778 h 167954"/>
                <a:gd name="connsiteX12" fmla="*/ 3179 w 101038"/>
                <a:gd name="connsiteY12" fmla="*/ 158746 h 167954"/>
                <a:gd name="connsiteX13" fmla="*/ 394 w 101038"/>
                <a:gd name="connsiteY13" fmla="*/ 168077 h 167954"/>
                <a:gd name="connsiteX14" fmla="*/ 94341 w 101038"/>
                <a:gd name="connsiteY14" fmla="*/ 168077 h 167954"/>
                <a:gd name="connsiteX15" fmla="*/ 101432 w 101038"/>
                <a:gd name="connsiteY15" fmla="*/ 124196 h 167954"/>
                <a:gd name="connsiteX16" fmla="*/ 95101 w 101038"/>
                <a:gd name="connsiteY16" fmla="*/ 124196 h 167954"/>
                <a:gd name="connsiteX17" fmla="*/ 89530 w 101038"/>
                <a:gd name="connsiteY17" fmla="*/ 146641 h 167954"/>
                <a:gd name="connsiteX18" fmla="*/ 65473 w 101038"/>
                <a:gd name="connsiteY18" fmla="*/ 148658 h 167954"/>
                <a:gd name="connsiteX19" fmla="*/ 19892 w 101038"/>
                <a:gd name="connsiteY19" fmla="*/ 148658 h 16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038" h="167954">
                  <a:moveTo>
                    <a:pt x="19892" y="148658"/>
                  </a:moveTo>
                  <a:lnTo>
                    <a:pt x="46734" y="122683"/>
                  </a:lnTo>
                  <a:cubicBezTo>
                    <a:pt x="86238" y="87882"/>
                    <a:pt x="101432" y="74264"/>
                    <a:pt x="101432" y="49046"/>
                  </a:cubicBezTo>
                  <a:cubicBezTo>
                    <a:pt x="101432" y="20296"/>
                    <a:pt x="78641" y="122"/>
                    <a:pt x="47747" y="122"/>
                  </a:cubicBezTo>
                  <a:cubicBezTo>
                    <a:pt x="19132" y="122"/>
                    <a:pt x="394" y="23323"/>
                    <a:pt x="394" y="45767"/>
                  </a:cubicBezTo>
                  <a:cubicBezTo>
                    <a:pt x="394" y="59889"/>
                    <a:pt x="13055" y="59889"/>
                    <a:pt x="13815" y="59889"/>
                  </a:cubicBezTo>
                  <a:cubicBezTo>
                    <a:pt x="18120" y="59889"/>
                    <a:pt x="26983" y="56863"/>
                    <a:pt x="26983" y="46524"/>
                  </a:cubicBezTo>
                  <a:cubicBezTo>
                    <a:pt x="26983" y="39967"/>
                    <a:pt x="22424" y="33410"/>
                    <a:pt x="13561" y="33410"/>
                  </a:cubicBezTo>
                  <a:cubicBezTo>
                    <a:pt x="11536" y="33410"/>
                    <a:pt x="11029" y="33410"/>
                    <a:pt x="10269" y="33662"/>
                  </a:cubicBezTo>
                  <a:cubicBezTo>
                    <a:pt x="16094" y="17270"/>
                    <a:pt x="29768" y="7939"/>
                    <a:pt x="44455" y="7939"/>
                  </a:cubicBezTo>
                  <a:cubicBezTo>
                    <a:pt x="67499" y="7939"/>
                    <a:pt x="78388" y="28366"/>
                    <a:pt x="78388" y="49046"/>
                  </a:cubicBezTo>
                  <a:cubicBezTo>
                    <a:pt x="78388" y="69220"/>
                    <a:pt x="65727" y="89143"/>
                    <a:pt x="51799" y="104778"/>
                  </a:cubicBezTo>
                  <a:lnTo>
                    <a:pt x="3179" y="158746"/>
                  </a:lnTo>
                  <a:cubicBezTo>
                    <a:pt x="394" y="161520"/>
                    <a:pt x="394" y="162024"/>
                    <a:pt x="394" y="168077"/>
                  </a:cubicBezTo>
                  <a:lnTo>
                    <a:pt x="94341" y="168077"/>
                  </a:lnTo>
                  <a:lnTo>
                    <a:pt x="101432" y="124196"/>
                  </a:lnTo>
                  <a:lnTo>
                    <a:pt x="95101" y="124196"/>
                  </a:lnTo>
                  <a:cubicBezTo>
                    <a:pt x="93835" y="131762"/>
                    <a:pt x="92062" y="142858"/>
                    <a:pt x="89530" y="146641"/>
                  </a:cubicBezTo>
                  <a:cubicBezTo>
                    <a:pt x="87757" y="148658"/>
                    <a:pt x="71044" y="148658"/>
                    <a:pt x="65473" y="148658"/>
                  </a:cubicBezTo>
                  <a:lnTo>
                    <a:pt x="19892" y="148658"/>
                  </a:lnTo>
                  <a:close/>
                </a:path>
              </a:pathLst>
            </a:custGeom>
            <a:grpFill/>
            <a:ln w="25418" cap="flat">
              <a:noFill/>
              <a:prstDash val="solid"/>
              <a:miter/>
            </a:ln>
          </p:spPr>
          <p:txBody>
            <a:bodyPr rtlCol="0" anchor="ctr"/>
            <a:lstStyle/>
            <a:p>
              <a:endParaRPr lang="en-US"/>
            </a:p>
          </p:txBody>
        </p:sp>
        <p:sp>
          <p:nvSpPr>
            <p:cNvPr id="1809" name="Freeform: Shape 1808">
              <a:extLst>
                <a:ext uri="{FF2B5EF4-FFF2-40B4-BE49-F238E27FC236}">
                  <a16:creationId xmlns:a16="http://schemas.microsoft.com/office/drawing/2014/main" id="{FB347D84-475D-CF27-C2D1-FB0F0AC2414D}"/>
                </a:ext>
              </a:extLst>
            </p:cNvPr>
            <p:cNvSpPr/>
            <p:nvPr>
              <p:custDataLst>
                <p:tags r:id="rId221"/>
              </p:custDataLst>
            </p:nvPr>
          </p:nvSpPr>
          <p:spPr>
            <a:xfrm>
              <a:off x="12768248" y="5432553"/>
              <a:ext cx="182324" cy="203260"/>
            </a:xfrm>
            <a:custGeom>
              <a:avLst/>
              <a:gdLst>
                <a:gd name="connsiteX0" fmla="*/ 159683 w 182324"/>
                <a:gd name="connsiteY0" fmla="*/ 9705 h 203260"/>
                <a:gd name="connsiteX1" fmla="*/ 161709 w 182324"/>
                <a:gd name="connsiteY1" fmla="*/ 5165 h 203260"/>
                <a:gd name="connsiteX2" fmla="*/ 156644 w 182324"/>
                <a:gd name="connsiteY2" fmla="*/ 122 h 203260"/>
                <a:gd name="connsiteX3" fmla="*/ 151326 w 182324"/>
                <a:gd name="connsiteY3" fmla="*/ 3652 h 203260"/>
                <a:gd name="connsiteX4" fmla="*/ 103213 w 182324"/>
                <a:gd name="connsiteY4" fmla="*/ 27610 h 203260"/>
                <a:gd name="connsiteX5" fmla="*/ 55859 w 182324"/>
                <a:gd name="connsiteY5" fmla="*/ 8192 h 203260"/>
                <a:gd name="connsiteX6" fmla="*/ 37626 w 182324"/>
                <a:gd name="connsiteY6" fmla="*/ 122 h 203260"/>
                <a:gd name="connsiteX7" fmla="*/ 402 w 182324"/>
                <a:gd name="connsiteY7" fmla="*/ 50811 h 203260"/>
                <a:gd name="connsiteX8" fmla="*/ 37626 w 182324"/>
                <a:gd name="connsiteY8" fmla="*/ 101752 h 203260"/>
                <a:gd name="connsiteX9" fmla="*/ 70546 w 182324"/>
                <a:gd name="connsiteY9" fmla="*/ 51063 h 203260"/>
                <a:gd name="connsiteX10" fmla="*/ 65228 w 182324"/>
                <a:gd name="connsiteY10" fmla="*/ 22566 h 203260"/>
                <a:gd name="connsiteX11" fmla="*/ 103466 w 182324"/>
                <a:gd name="connsiteY11" fmla="*/ 33158 h 203260"/>
                <a:gd name="connsiteX12" fmla="*/ 137145 w 182324"/>
                <a:gd name="connsiteY12" fmla="*/ 24331 h 203260"/>
                <a:gd name="connsiteX13" fmla="*/ 137399 w 182324"/>
                <a:gd name="connsiteY13" fmla="*/ 24584 h 203260"/>
                <a:gd name="connsiteX14" fmla="*/ 23699 w 182324"/>
                <a:gd name="connsiteY14" fmla="*/ 193295 h 203260"/>
                <a:gd name="connsiteX15" fmla="*/ 21420 w 182324"/>
                <a:gd name="connsiteY15" fmla="*/ 198339 h 203260"/>
                <a:gd name="connsiteX16" fmla="*/ 26484 w 182324"/>
                <a:gd name="connsiteY16" fmla="*/ 203382 h 203260"/>
                <a:gd name="connsiteX17" fmla="*/ 31549 w 182324"/>
                <a:gd name="connsiteY17" fmla="*/ 199600 h 203260"/>
                <a:gd name="connsiteX18" fmla="*/ 159683 w 182324"/>
                <a:gd name="connsiteY18" fmla="*/ 9705 h 203260"/>
                <a:gd name="connsiteX19" fmla="*/ 37880 w 182324"/>
                <a:gd name="connsiteY19" fmla="*/ 96204 h 203260"/>
                <a:gd name="connsiteX20" fmla="*/ 16102 w 182324"/>
                <a:gd name="connsiteY20" fmla="*/ 51063 h 203260"/>
                <a:gd name="connsiteX21" fmla="*/ 37880 w 182324"/>
                <a:gd name="connsiteY21" fmla="*/ 5670 h 203260"/>
                <a:gd name="connsiteX22" fmla="*/ 64215 w 182324"/>
                <a:gd name="connsiteY22" fmla="*/ 50811 h 203260"/>
                <a:gd name="connsiteX23" fmla="*/ 37880 w 182324"/>
                <a:gd name="connsiteY23" fmla="*/ 96204 h 203260"/>
                <a:gd name="connsiteX24" fmla="*/ 150060 w 182324"/>
                <a:gd name="connsiteY24" fmla="*/ 197834 h 203260"/>
                <a:gd name="connsiteX25" fmla="*/ 128282 w 182324"/>
                <a:gd name="connsiteY25" fmla="*/ 152693 h 203260"/>
                <a:gd name="connsiteX26" fmla="*/ 150060 w 182324"/>
                <a:gd name="connsiteY26" fmla="*/ 107300 h 203260"/>
                <a:gd name="connsiteX27" fmla="*/ 176396 w 182324"/>
                <a:gd name="connsiteY27" fmla="*/ 152441 h 203260"/>
                <a:gd name="connsiteX28" fmla="*/ 150060 w 182324"/>
                <a:gd name="connsiteY28" fmla="*/ 197834 h 203260"/>
                <a:gd name="connsiteX29" fmla="*/ 182727 w 182324"/>
                <a:gd name="connsiteY29" fmla="*/ 152693 h 203260"/>
                <a:gd name="connsiteX30" fmla="*/ 149807 w 182324"/>
                <a:gd name="connsiteY30" fmla="*/ 101752 h 203260"/>
                <a:gd name="connsiteX31" fmla="*/ 112582 w 182324"/>
                <a:gd name="connsiteY31" fmla="*/ 152441 h 203260"/>
                <a:gd name="connsiteX32" fmla="*/ 149807 w 182324"/>
                <a:gd name="connsiteY32" fmla="*/ 203382 h 203260"/>
                <a:gd name="connsiteX33" fmla="*/ 182727 w 182324"/>
                <a:gd name="connsiteY33" fmla="*/ 152693 h 2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2324" h="203260">
                  <a:moveTo>
                    <a:pt x="159683" y="9705"/>
                  </a:moveTo>
                  <a:cubicBezTo>
                    <a:pt x="161202" y="7435"/>
                    <a:pt x="161709" y="6679"/>
                    <a:pt x="161709" y="5165"/>
                  </a:cubicBezTo>
                  <a:cubicBezTo>
                    <a:pt x="161709" y="2391"/>
                    <a:pt x="159430" y="122"/>
                    <a:pt x="156644" y="122"/>
                  </a:cubicBezTo>
                  <a:cubicBezTo>
                    <a:pt x="154112" y="122"/>
                    <a:pt x="152846" y="1887"/>
                    <a:pt x="151326" y="3652"/>
                  </a:cubicBezTo>
                  <a:cubicBezTo>
                    <a:pt x="138665" y="20801"/>
                    <a:pt x="121698" y="27610"/>
                    <a:pt x="103213" y="27610"/>
                  </a:cubicBezTo>
                  <a:cubicBezTo>
                    <a:pt x="85487" y="27610"/>
                    <a:pt x="69787" y="21305"/>
                    <a:pt x="55859" y="8192"/>
                  </a:cubicBezTo>
                  <a:cubicBezTo>
                    <a:pt x="51048" y="3905"/>
                    <a:pt x="45730" y="122"/>
                    <a:pt x="37626" y="122"/>
                  </a:cubicBezTo>
                  <a:cubicBezTo>
                    <a:pt x="18381" y="122"/>
                    <a:pt x="402" y="21305"/>
                    <a:pt x="402" y="50811"/>
                  </a:cubicBezTo>
                  <a:cubicBezTo>
                    <a:pt x="402" y="81325"/>
                    <a:pt x="18634" y="101752"/>
                    <a:pt x="37626" y="101752"/>
                  </a:cubicBezTo>
                  <a:cubicBezTo>
                    <a:pt x="56112" y="101752"/>
                    <a:pt x="70546" y="79308"/>
                    <a:pt x="70546" y="51063"/>
                  </a:cubicBezTo>
                  <a:cubicBezTo>
                    <a:pt x="70546" y="47532"/>
                    <a:pt x="70546" y="35680"/>
                    <a:pt x="65228" y="22566"/>
                  </a:cubicBezTo>
                  <a:cubicBezTo>
                    <a:pt x="81688" y="31897"/>
                    <a:pt x="94350" y="33158"/>
                    <a:pt x="103466" y="33158"/>
                  </a:cubicBezTo>
                  <a:cubicBezTo>
                    <a:pt x="122711" y="33158"/>
                    <a:pt x="135626" y="25340"/>
                    <a:pt x="137145" y="24331"/>
                  </a:cubicBezTo>
                  <a:lnTo>
                    <a:pt x="137399" y="24584"/>
                  </a:lnTo>
                  <a:lnTo>
                    <a:pt x="23699" y="193295"/>
                  </a:lnTo>
                  <a:cubicBezTo>
                    <a:pt x="21420" y="196573"/>
                    <a:pt x="21420" y="197834"/>
                    <a:pt x="21420" y="198339"/>
                  </a:cubicBezTo>
                  <a:cubicBezTo>
                    <a:pt x="21420" y="201113"/>
                    <a:pt x="23952" y="203382"/>
                    <a:pt x="26484" y="203382"/>
                  </a:cubicBezTo>
                  <a:cubicBezTo>
                    <a:pt x="29017" y="203382"/>
                    <a:pt x="29523" y="202374"/>
                    <a:pt x="31549" y="199600"/>
                  </a:cubicBezTo>
                  <a:lnTo>
                    <a:pt x="159683" y="9705"/>
                  </a:lnTo>
                  <a:close/>
                  <a:moveTo>
                    <a:pt x="37880" y="96204"/>
                  </a:moveTo>
                  <a:cubicBezTo>
                    <a:pt x="32815" y="96204"/>
                    <a:pt x="16102" y="92926"/>
                    <a:pt x="16102" y="51063"/>
                  </a:cubicBezTo>
                  <a:cubicBezTo>
                    <a:pt x="16102" y="8948"/>
                    <a:pt x="32562" y="5670"/>
                    <a:pt x="37880" y="5670"/>
                  </a:cubicBezTo>
                  <a:cubicBezTo>
                    <a:pt x="51301" y="5670"/>
                    <a:pt x="64215" y="24331"/>
                    <a:pt x="64215" y="50811"/>
                  </a:cubicBezTo>
                  <a:cubicBezTo>
                    <a:pt x="64215" y="78047"/>
                    <a:pt x="51048" y="96204"/>
                    <a:pt x="37880" y="96204"/>
                  </a:cubicBezTo>
                  <a:close/>
                  <a:moveTo>
                    <a:pt x="150060" y="197834"/>
                  </a:moveTo>
                  <a:cubicBezTo>
                    <a:pt x="144995" y="197834"/>
                    <a:pt x="128282" y="194556"/>
                    <a:pt x="128282" y="152693"/>
                  </a:cubicBezTo>
                  <a:cubicBezTo>
                    <a:pt x="128282" y="110579"/>
                    <a:pt x="144742" y="107300"/>
                    <a:pt x="150060" y="107300"/>
                  </a:cubicBezTo>
                  <a:cubicBezTo>
                    <a:pt x="163481" y="107300"/>
                    <a:pt x="176396" y="125962"/>
                    <a:pt x="176396" y="152441"/>
                  </a:cubicBezTo>
                  <a:cubicBezTo>
                    <a:pt x="176396" y="179677"/>
                    <a:pt x="163228" y="197834"/>
                    <a:pt x="150060" y="197834"/>
                  </a:cubicBezTo>
                  <a:close/>
                  <a:moveTo>
                    <a:pt x="182727" y="152693"/>
                  </a:moveTo>
                  <a:cubicBezTo>
                    <a:pt x="182727" y="123692"/>
                    <a:pt x="167786" y="101752"/>
                    <a:pt x="149807" y="101752"/>
                  </a:cubicBezTo>
                  <a:cubicBezTo>
                    <a:pt x="130561" y="101752"/>
                    <a:pt x="112582" y="122936"/>
                    <a:pt x="112582" y="152441"/>
                  </a:cubicBezTo>
                  <a:cubicBezTo>
                    <a:pt x="112582" y="182955"/>
                    <a:pt x="130815" y="203382"/>
                    <a:pt x="149807" y="203382"/>
                  </a:cubicBezTo>
                  <a:cubicBezTo>
                    <a:pt x="168293" y="203382"/>
                    <a:pt x="182727" y="180938"/>
                    <a:pt x="182727" y="152693"/>
                  </a:cubicBezTo>
                  <a:close/>
                </a:path>
              </a:pathLst>
            </a:custGeom>
            <a:grpFill/>
            <a:ln w="25418" cap="flat">
              <a:noFill/>
              <a:prstDash val="solid"/>
              <a:miter/>
            </a:ln>
          </p:spPr>
          <p:txBody>
            <a:bodyPr rtlCol="0" anchor="ctr"/>
            <a:lstStyle/>
            <a:p>
              <a:endParaRPr lang="en-US"/>
            </a:p>
          </p:txBody>
        </p:sp>
        <p:sp>
          <p:nvSpPr>
            <p:cNvPr id="1810" name="Freeform: Shape 1809">
              <a:extLst>
                <a:ext uri="{FF2B5EF4-FFF2-40B4-BE49-F238E27FC236}">
                  <a16:creationId xmlns:a16="http://schemas.microsoft.com/office/drawing/2014/main" id="{96DFC19E-EC8A-F80C-9DA1-4ADEB784791E}"/>
                </a:ext>
              </a:extLst>
            </p:cNvPr>
            <p:cNvSpPr/>
            <p:nvPr>
              <p:custDataLst>
                <p:tags r:id="rId222"/>
              </p:custDataLst>
            </p:nvPr>
          </p:nvSpPr>
          <p:spPr>
            <a:xfrm>
              <a:off x="13531199" y="5409857"/>
              <a:ext cx="10129" cy="302621"/>
            </a:xfrm>
            <a:custGeom>
              <a:avLst/>
              <a:gdLst>
                <a:gd name="connsiteX0" fmla="*/ 0 w 10129"/>
                <a:gd name="connsiteY0" fmla="*/ 0 h 302621"/>
                <a:gd name="connsiteX1" fmla="*/ 10129 w 10129"/>
                <a:gd name="connsiteY1" fmla="*/ 0 h 302621"/>
                <a:gd name="connsiteX2" fmla="*/ 10129 w 10129"/>
                <a:gd name="connsiteY2" fmla="*/ 302621 h 302621"/>
                <a:gd name="connsiteX3" fmla="*/ 0 w 10129"/>
                <a:gd name="connsiteY3" fmla="*/ 302621 h 302621"/>
              </a:gdLst>
              <a:ahLst/>
              <a:cxnLst>
                <a:cxn ang="0">
                  <a:pos x="connsiteX0" y="connsiteY0"/>
                </a:cxn>
                <a:cxn ang="0">
                  <a:pos x="connsiteX1" y="connsiteY1"/>
                </a:cxn>
                <a:cxn ang="0">
                  <a:pos x="connsiteX2" y="connsiteY2"/>
                </a:cxn>
                <a:cxn ang="0">
                  <a:pos x="connsiteX3" y="connsiteY3"/>
                </a:cxn>
              </a:cxnLst>
              <a:rect l="l" t="t" r="r" b="b"/>
              <a:pathLst>
                <a:path w="10129" h="302621">
                  <a:moveTo>
                    <a:pt x="0" y="0"/>
                  </a:moveTo>
                  <a:lnTo>
                    <a:pt x="10129" y="0"/>
                  </a:lnTo>
                  <a:lnTo>
                    <a:pt x="10129" y="302621"/>
                  </a:lnTo>
                  <a:lnTo>
                    <a:pt x="0" y="302621"/>
                  </a:lnTo>
                  <a:close/>
                </a:path>
              </a:pathLst>
            </a:custGeom>
            <a:grpFill/>
            <a:ln w="25418" cap="flat">
              <a:noFill/>
              <a:prstDash val="solid"/>
              <a:miter/>
            </a:ln>
          </p:spPr>
          <p:txBody>
            <a:bodyPr rtlCol="0" anchor="ctr"/>
            <a:lstStyle/>
            <a:p>
              <a:endParaRPr lang="en-US"/>
            </a:p>
          </p:txBody>
        </p:sp>
        <p:sp>
          <p:nvSpPr>
            <p:cNvPr id="1811" name="Freeform: Shape 1810">
              <a:extLst>
                <a:ext uri="{FF2B5EF4-FFF2-40B4-BE49-F238E27FC236}">
                  <a16:creationId xmlns:a16="http://schemas.microsoft.com/office/drawing/2014/main" id="{3F86CDDC-1E58-FA72-8DDA-F38C351E92A6}"/>
                </a:ext>
              </a:extLst>
            </p:cNvPr>
            <p:cNvSpPr/>
            <p:nvPr>
              <p:custDataLst>
                <p:tags r:id="rId223"/>
              </p:custDataLst>
            </p:nvPr>
          </p:nvSpPr>
          <p:spPr>
            <a:xfrm>
              <a:off x="4489860" y="5712479"/>
              <a:ext cx="9046403" cy="10087"/>
            </a:xfrm>
            <a:custGeom>
              <a:avLst/>
              <a:gdLst>
                <a:gd name="connsiteX0" fmla="*/ 0 w 9046403"/>
                <a:gd name="connsiteY0" fmla="*/ 0 h 10087"/>
                <a:gd name="connsiteX1" fmla="*/ 9046404 w 9046403"/>
                <a:gd name="connsiteY1" fmla="*/ 0 h 10087"/>
                <a:gd name="connsiteX2" fmla="*/ 9046404 w 9046403"/>
                <a:gd name="connsiteY2" fmla="*/ 10087 h 10087"/>
                <a:gd name="connsiteX3" fmla="*/ 0 w 9046403"/>
                <a:gd name="connsiteY3" fmla="*/ 10087 h 10087"/>
              </a:gdLst>
              <a:ahLst/>
              <a:cxnLst>
                <a:cxn ang="0">
                  <a:pos x="connsiteX0" y="connsiteY0"/>
                </a:cxn>
                <a:cxn ang="0">
                  <a:pos x="connsiteX1" y="connsiteY1"/>
                </a:cxn>
                <a:cxn ang="0">
                  <a:pos x="connsiteX2" y="connsiteY2"/>
                </a:cxn>
                <a:cxn ang="0">
                  <a:pos x="connsiteX3" y="connsiteY3"/>
                </a:cxn>
              </a:cxnLst>
              <a:rect l="l" t="t" r="r" b="b"/>
              <a:pathLst>
                <a:path w="9046403" h="10087">
                  <a:moveTo>
                    <a:pt x="0" y="0"/>
                  </a:moveTo>
                  <a:lnTo>
                    <a:pt x="9046404" y="0"/>
                  </a:lnTo>
                  <a:lnTo>
                    <a:pt x="9046404" y="10087"/>
                  </a:lnTo>
                  <a:lnTo>
                    <a:pt x="0" y="10087"/>
                  </a:lnTo>
                  <a:close/>
                </a:path>
              </a:pathLst>
            </a:custGeom>
            <a:grpFill/>
            <a:ln w="25418" cap="flat">
              <a:noFill/>
              <a:prstDash val="solid"/>
              <a:miter/>
            </a:ln>
          </p:spPr>
          <p:txBody>
            <a:bodyPr rtlCol="0" anchor="ctr"/>
            <a:lstStyle/>
            <a:p>
              <a:endParaRPr lang="en-US"/>
            </a:p>
          </p:txBody>
        </p:sp>
      </p:grpSp>
    </p:spTree>
    <p:extLst>
      <p:ext uri="{BB962C8B-B14F-4D97-AF65-F5344CB8AC3E}">
        <p14:creationId xmlns:p14="http://schemas.microsoft.com/office/powerpoint/2010/main" val="16523031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74DBF-E7B3-7E2D-E9BB-14A3762C046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518A11E-BE79-DE30-3DB1-0789005BD68C}"/>
              </a:ext>
            </a:extLst>
          </p:cNvPr>
          <p:cNvSpPr txBox="1"/>
          <p:nvPr/>
        </p:nvSpPr>
        <p:spPr>
          <a:xfrm>
            <a:off x="6955835" y="1049759"/>
            <a:ext cx="5132388" cy="2379241"/>
          </a:xfrm>
          <a:prstGeom prst="rect">
            <a:avLst/>
          </a:prstGeom>
        </p:spPr>
        <p:txBody>
          <a:bodyPr vert="horz" wrap="square" lIns="0" tIns="0" rIns="0" bIns="0" rtlCol="0" anchor="t">
            <a:normAutofit/>
          </a:bodyPr>
          <a:lstStyle/>
          <a:p>
            <a:pPr marL="285750" indent="-228600">
              <a:lnSpc>
                <a:spcPct val="110000"/>
              </a:lnSpc>
              <a:spcAft>
                <a:spcPts val="800"/>
              </a:spcAft>
              <a:buFont typeface="Arial" panose="020B0604020202020204" pitchFamily="34" charset="0"/>
              <a:buChar char="•"/>
            </a:pPr>
            <a:endParaRPr lang="en-US" dirty="0">
              <a:solidFill>
                <a:schemeClr val="tx1">
                  <a:alpha val="60000"/>
                </a:schemeClr>
              </a:solidFill>
            </a:endParaRPr>
          </a:p>
          <a:p>
            <a:pPr marL="57150">
              <a:lnSpc>
                <a:spcPct val="110000"/>
              </a:lnSpc>
              <a:spcAft>
                <a:spcPts val="800"/>
              </a:spcAft>
            </a:pPr>
            <a:r>
              <a:rPr lang="en-US" dirty="0">
                <a:solidFill>
                  <a:schemeClr val="tx1">
                    <a:alpha val="60000"/>
                  </a:schemeClr>
                </a:solidFill>
              </a:rPr>
              <a:t>The advantage of the 2L_45 over 2L_0 in the luminosity distance is erased when we require also the chirp mass to satisfy the requirement.</a:t>
            </a:r>
          </a:p>
          <a:p>
            <a:pPr marL="57150">
              <a:lnSpc>
                <a:spcPct val="110000"/>
              </a:lnSpc>
              <a:spcAft>
                <a:spcPts val="800"/>
              </a:spcAft>
            </a:pPr>
            <a:endParaRPr lang="en-US" dirty="0">
              <a:solidFill>
                <a:schemeClr val="tx1">
                  <a:alpha val="60000"/>
                </a:schemeClr>
              </a:solidFill>
            </a:endParaRPr>
          </a:p>
          <a:p>
            <a:pPr marL="57150">
              <a:lnSpc>
                <a:spcPct val="110000"/>
              </a:lnSpc>
              <a:spcAft>
                <a:spcPts val="800"/>
              </a:spcAft>
            </a:pPr>
            <a:endParaRPr lang="en-US" dirty="0">
              <a:solidFill>
                <a:schemeClr val="tx1">
                  <a:alpha val="60000"/>
                </a:schemeClr>
              </a:solidFill>
            </a:endParaRPr>
          </a:p>
        </p:txBody>
      </p:sp>
      <p:sp>
        <p:nvSpPr>
          <p:cNvPr id="4" name="Date Placeholder 3">
            <a:extLst>
              <a:ext uri="{FF2B5EF4-FFF2-40B4-BE49-F238E27FC236}">
                <a16:creationId xmlns:a16="http://schemas.microsoft.com/office/drawing/2014/main" id="{9F4FF660-9F73-3B28-0B31-AB2B2A50A91D}"/>
              </a:ext>
            </a:extLst>
          </p:cNvPr>
          <p:cNvSpPr>
            <a:spLocks noGrp="1"/>
          </p:cNvSpPr>
          <p:nvPr>
            <p:ph type="dt" sz="half" idx="10"/>
          </p:nvPr>
        </p:nvSpPr>
        <p:spPr>
          <a:xfrm>
            <a:off x="550863" y="6507212"/>
            <a:ext cx="2628900" cy="153888"/>
          </a:xfrm>
        </p:spPr>
        <p:txBody>
          <a:bodyPr vert="horz" wrap="square" lIns="0" tIns="0" rIns="0" bIns="0" rtlCol="0" anchor="ctr">
            <a:normAutofit/>
          </a:bodyPr>
          <a:lstStyle/>
          <a:p>
            <a:pPr>
              <a:spcAft>
                <a:spcPts val="600"/>
              </a:spcAft>
            </a:pPr>
            <a:r>
              <a:rPr lang="en-US" sz="1000" dirty="0"/>
              <a:t>13/6/25</a:t>
            </a:r>
            <a:endParaRPr lang="en-US" dirty="0">
              <a:solidFill>
                <a:schemeClr val="tx1">
                  <a:alpha val="80000"/>
                </a:schemeClr>
              </a:solidFill>
            </a:endParaRPr>
          </a:p>
        </p:txBody>
      </p:sp>
      <p:sp>
        <p:nvSpPr>
          <p:cNvPr id="5" name="Footer Placeholder 4">
            <a:extLst>
              <a:ext uri="{FF2B5EF4-FFF2-40B4-BE49-F238E27FC236}">
                <a16:creationId xmlns:a16="http://schemas.microsoft.com/office/drawing/2014/main" id="{F67A9C9C-2DC6-8A47-0CB8-5DFF41A1DDB3}"/>
              </a:ext>
            </a:extLst>
          </p:cNvPr>
          <p:cNvSpPr>
            <a:spLocks noGrp="1"/>
          </p:cNvSpPr>
          <p:nvPr>
            <p:ph type="ftr" sz="quarter" idx="11"/>
          </p:nvPr>
        </p:nvSpPr>
        <p:spPr>
          <a:xfrm>
            <a:off x="3359150" y="6507212"/>
            <a:ext cx="6379210" cy="153888"/>
          </a:xfrm>
        </p:spPr>
        <p:txBody>
          <a:bodyPr vert="horz" wrap="square" lIns="0" tIns="0" rIns="0" bIns="0" rtlCol="0" anchor="ctr">
            <a:normAutofit/>
          </a:bodyPr>
          <a:lstStyle/>
          <a:p>
            <a:pPr>
              <a:spcAft>
                <a:spcPts val="600"/>
              </a:spcAft>
            </a:pPr>
            <a:r>
              <a:rPr lang="en-US" kern="1200" dirty="0">
                <a:solidFill>
                  <a:schemeClr val="tx1">
                    <a:alpha val="80000"/>
                  </a:schemeClr>
                </a:solidFill>
                <a:latin typeface="+mn-lt"/>
                <a:ea typeface="+mn-ea"/>
                <a:cs typeface="+mn-cs"/>
              </a:rPr>
              <a:t>Andrea Begnoni</a:t>
            </a:r>
          </a:p>
        </p:txBody>
      </p:sp>
      <p:sp>
        <p:nvSpPr>
          <p:cNvPr id="6" name="Slide Number Placeholder 5">
            <a:extLst>
              <a:ext uri="{FF2B5EF4-FFF2-40B4-BE49-F238E27FC236}">
                <a16:creationId xmlns:a16="http://schemas.microsoft.com/office/drawing/2014/main" id="{16D03C2F-D6BE-3380-93D9-3FD32F4E508B}"/>
              </a:ext>
            </a:extLst>
          </p:cNvPr>
          <p:cNvSpPr>
            <a:spLocks noGrp="1"/>
          </p:cNvSpPr>
          <p:nvPr>
            <p:ph type="sldNum" sz="quarter" idx="12"/>
          </p:nvPr>
        </p:nvSpPr>
        <p:spPr>
          <a:xfrm>
            <a:off x="9948863" y="6507212"/>
            <a:ext cx="1692274" cy="153888"/>
          </a:xfrm>
        </p:spPr>
        <p:txBody>
          <a:bodyPr vert="horz" wrap="square" lIns="0" tIns="0" rIns="0" bIns="0" rtlCol="0" anchor="ctr">
            <a:normAutofit/>
          </a:bodyPr>
          <a:lstStyle/>
          <a:p>
            <a:pPr>
              <a:spcAft>
                <a:spcPts val="600"/>
              </a:spcAft>
            </a:pPr>
            <a:fld id="{DBA1B0FB-D917-4C8C-928F-313BD683BF39}" type="slidenum">
              <a:rPr lang="en-US" smtClean="0">
                <a:solidFill>
                  <a:schemeClr val="tx1">
                    <a:alpha val="80000"/>
                  </a:schemeClr>
                </a:solidFill>
              </a:rPr>
              <a:pPr>
                <a:spcAft>
                  <a:spcPts val="600"/>
                </a:spcAft>
              </a:pPr>
              <a:t>35</a:t>
            </a:fld>
            <a:endParaRPr lang="en-US">
              <a:solidFill>
                <a:schemeClr val="tx1">
                  <a:alpha val="80000"/>
                </a:schemeClr>
              </a:solidFill>
            </a:endParaRPr>
          </a:p>
        </p:txBody>
      </p:sp>
      <p:pic>
        <p:nvPicPr>
          <p:cNvPr id="1360" name="Picture 1359" descr="A blue grid with white dots and stars&#10;&#10;Description automatically generated with medium confidence">
            <a:extLst>
              <a:ext uri="{FF2B5EF4-FFF2-40B4-BE49-F238E27FC236}">
                <a16:creationId xmlns:a16="http://schemas.microsoft.com/office/drawing/2014/main" id="{6B09459A-23C7-7B8D-FFBC-5C939FA946A4}"/>
              </a:ext>
            </a:extLst>
          </p:cNvPr>
          <p:cNvPicPr>
            <a:picLocks noChangeAspect="1"/>
          </p:cNvPicPr>
          <p:nvPr/>
        </p:nvPicPr>
        <p:blipFill rotWithShape="1">
          <a:blip r:embed="rId24"/>
          <a:srcRect l="29979" r="13772" b="2"/>
          <a:stretch/>
        </p:blipFill>
        <p:spPr>
          <a:xfrm>
            <a:off x="8404241" y="3354355"/>
            <a:ext cx="5132388" cy="5132388"/>
          </a:xfrm>
          <a:custGeom>
            <a:avLst/>
            <a:gdLst/>
            <a:ahLst/>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p:spPr>
      </p:pic>
      <p:grpSp>
        <p:nvGrpSpPr>
          <p:cNvPr id="1458" name="Group 1457" descr="\documentclass{article}&#10;\usepackage{amsmath}&#10;\pagestyle{empty}&#10;\begin{document}&#10;&#10;\begin{equation}&#10;    \mathcal{M}_{c,det} = (1+z)\mathcal{M}_{c,source} \nonumber&#10;\end{equation}&#10;&#10;\end{document}&#10;" title="IguanaTex Vector Display">
            <a:extLst>
              <a:ext uri="{FF2B5EF4-FFF2-40B4-BE49-F238E27FC236}">
                <a16:creationId xmlns:a16="http://schemas.microsoft.com/office/drawing/2014/main" id="{17391E1D-D085-5AE8-7257-AEDB80038688}"/>
              </a:ext>
            </a:extLst>
          </p:cNvPr>
          <p:cNvGrpSpPr>
            <a:grpSpLocks noChangeAspect="1"/>
          </p:cNvGrpSpPr>
          <p:nvPr>
            <p:custDataLst>
              <p:tags r:id="rId1"/>
            </p:custDataLst>
          </p:nvPr>
        </p:nvGrpSpPr>
        <p:grpSpPr>
          <a:xfrm>
            <a:off x="3359150" y="5912724"/>
            <a:ext cx="2595471" cy="247526"/>
            <a:chOff x="6576541" y="4154149"/>
            <a:chExt cx="2595471" cy="247526"/>
          </a:xfrm>
          <a:solidFill>
            <a:schemeClr val="tx1"/>
          </a:solidFill>
        </p:grpSpPr>
        <p:sp>
          <p:nvSpPr>
            <p:cNvPr id="1437" name="Freeform: Shape 1436">
              <a:extLst>
                <a:ext uri="{FF2B5EF4-FFF2-40B4-BE49-F238E27FC236}">
                  <a16:creationId xmlns:a16="http://schemas.microsoft.com/office/drawing/2014/main" id="{C926284B-AAA6-22B4-C030-28B756A30512}"/>
                </a:ext>
              </a:extLst>
            </p:cNvPr>
            <p:cNvSpPr/>
            <p:nvPr>
              <p:custDataLst>
                <p:tags r:id="rId2"/>
              </p:custDataLst>
            </p:nvPr>
          </p:nvSpPr>
          <p:spPr>
            <a:xfrm>
              <a:off x="6576541" y="4164910"/>
              <a:ext cx="248015" cy="180545"/>
            </a:xfrm>
            <a:custGeom>
              <a:avLst/>
              <a:gdLst>
                <a:gd name="connsiteX0" fmla="*/ 81709 w 248015"/>
                <a:gd name="connsiteY0" fmla="*/ 34988 h 180545"/>
                <a:gd name="connsiteX1" fmla="*/ 110861 w 248015"/>
                <a:gd name="connsiteY1" fmla="*/ 144989 h 180545"/>
                <a:gd name="connsiteX2" fmla="*/ 120654 w 248015"/>
                <a:gd name="connsiteY2" fmla="*/ 160533 h 180545"/>
                <a:gd name="connsiteX3" fmla="*/ 126120 w 248015"/>
                <a:gd name="connsiteY3" fmla="*/ 156229 h 180545"/>
                <a:gd name="connsiteX4" fmla="*/ 171214 w 248015"/>
                <a:gd name="connsiteY4" fmla="*/ 105772 h 180545"/>
                <a:gd name="connsiteX5" fmla="*/ 221090 w 248015"/>
                <a:gd name="connsiteY5" fmla="*/ 44793 h 180545"/>
                <a:gd name="connsiteX6" fmla="*/ 209703 w 248015"/>
                <a:gd name="connsiteY6" fmla="*/ 146903 h 180545"/>
                <a:gd name="connsiteX7" fmla="*/ 210614 w 248015"/>
                <a:gd name="connsiteY7" fmla="*/ 166033 h 180545"/>
                <a:gd name="connsiteX8" fmla="*/ 221318 w 248015"/>
                <a:gd name="connsiteY8" fmla="*/ 175599 h 180545"/>
                <a:gd name="connsiteX9" fmla="*/ 248192 w 248015"/>
                <a:gd name="connsiteY9" fmla="*/ 160294 h 180545"/>
                <a:gd name="connsiteX10" fmla="*/ 246142 w 248015"/>
                <a:gd name="connsiteY10" fmla="*/ 158620 h 180545"/>
                <a:gd name="connsiteX11" fmla="*/ 236121 w 248015"/>
                <a:gd name="connsiteY11" fmla="*/ 162446 h 180545"/>
                <a:gd name="connsiteX12" fmla="*/ 229744 w 248015"/>
                <a:gd name="connsiteY12" fmla="*/ 152403 h 180545"/>
                <a:gd name="connsiteX13" fmla="*/ 229061 w 248015"/>
                <a:gd name="connsiteY13" fmla="*/ 136620 h 180545"/>
                <a:gd name="connsiteX14" fmla="*/ 245686 w 248015"/>
                <a:gd name="connsiteY14" fmla="*/ 7966 h 180545"/>
                <a:gd name="connsiteX15" fmla="*/ 246142 w 248015"/>
                <a:gd name="connsiteY15" fmla="*/ 3901 h 180545"/>
                <a:gd name="connsiteX16" fmla="*/ 244320 w 248015"/>
                <a:gd name="connsiteY16" fmla="*/ 314 h 180545"/>
                <a:gd name="connsiteX17" fmla="*/ 238854 w 248015"/>
                <a:gd name="connsiteY17" fmla="*/ 5814 h 180545"/>
                <a:gd name="connsiteX18" fmla="*/ 128397 w 248015"/>
                <a:gd name="connsiteY18" fmla="*/ 136859 h 180545"/>
                <a:gd name="connsiteX19" fmla="*/ 110633 w 248015"/>
                <a:gd name="connsiteY19" fmla="*/ 81619 h 180545"/>
                <a:gd name="connsiteX20" fmla="*/ 96285 w 248015"/>
                <a:gd name="connsiteY20" fmla="*/ 11553 h 180545"/>
                <a:gd name="connsiteX21" fmla="*/ 94463 w 248015"/>
                <a:gd name="connsiteY21" fmla="*/ 1270 h 180545"/>
                <a:gd name="connsiteX22" fmla="*/ 91958 w 248015"/>
                <a:gd name="connsiteY22" fmla="*/ 75 h 180545"/>
                <a:gd name="connsiteX23" fmla="*/ 77610 w 248015"/>
                <a:gd name="connsiteY23" fmla="*/ 10357 h 180545"/>
                <a:gd name="connsiteX24" fmla="*/ 54380 w 248015"/>
                <a:gd name="connsiteY24" fmla="*/ 107685 h 180545"/>
                <a:gd name="connsiteX25" fmla="*/ 26823 w 248015"/>
                <a:gd name="connsiteY25" fmla="*/ 158620 h 180545"/>
                <a:gd name="connsiteX26" fmla="*/ 10425 w 248015"/>
                <a:gd name="connsiteY26" fmla="*/ 151924 h 180545"/>
                <a:gd name="connsiteX27" fmla="*/ 8375 w 248015"/>
                <a:gd name="connsiteY27" fmla="*/ 150729 h 180545"/>
                <a:gd name="connsiteX28" fmla="*/ 176 w 248015"/>
                <a:gd name="connsiteY28" fmla="*/ 168185 h 180545"/>
                <a:gd name="connsiteX29" fmla="*/ 7464 w 248015"/>
                <a:gd name="connsiteY29" fmla="*/ 177272 h 180545"/>
                <a:gd name="connsiteX30" fmla="*/ 19762 w 248015"/>
                <a:gd name="connsiteY30" fmla="*/ 180620 h 180545"/>
                <a:gd name="connsiteX31" fmla="*/ 51875 w 248015"/>
                <a:gd name="connsiteY31" fmla="*/ 134228 h 180545"/>
                <a:gd name="connsiteX32" fmla="*/ 81709 w 248015"/>
                <a:gd name="connsiteY32" fmla="*/ 34988 h 180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8015" h="180545">
                  <a:moveTo>
                    <a:pt x="81709" y="34988"/>
                  </a:moveTo>
                  <a:cubicBezTo>
                    <a:pt x="87859" y="66075"/>
                    <a:pt x="97879" y="117250"/>
                    <a:pt x="110861" y="144989"/>
                  </a:cubicBezTo>
                  <a:cubicBezTo>
                    <a:pt x="115871" y="155272"/>
                    <a:pt x="118376" y="160533"/>
                    <a:pt x="120654" y="160533"/>
                  </a:cubicBezTo>
                  <a:cubicBezTo>
                    <a:pt x="121565" y="160533"/>
                    <a:pt x="122020" y="160533"/>
                    <a:pt x="126120" y="156229"/>
                  </a:cubicBezTo>
                  <a:cubicBezTo>
                    <a:pt x="143429" y="138772"/>
                    <a:pt x="155271" y="124902"/>
                    <a:pt x="171214" y="105772"/>
                  </a:cubicBezTo>
                  <a:lnTo>
                    <a:pt x="221090" y="44793"/>
                  </a:lnTo>
                  <a:cubicBezTo>
                    <a:pt x="217901" y="65119"/>
                    <a:pt x="209703" y="118924"/>
                    <a:pt x="209703" y="146903"/>
                  </a:cubicBezTo>
                  <a:cubicBezTo>
                    <a:pt x="209703" y="153359"/>
                    <a:pt x="209930" y="159577"/>
                    <a:pt x="210614" y="166033"/>
                  </a:cubicBezTo>
                  <a:cubicBezTo>
                    <a:pt x="210841" y="168664"/>
                    <a:pt x="211752" y="175599"/>
                    <a:pt x="221318" y="175599"/>
                  </a:cubicBezTo>
                  <a:cubicBezTo>
                    <a:pt x="230883" y="175599"/>
                    <a:pt x="248192" y="165077"/>
                    <a:pt x="248192" y="160294"/>
                  </a:cubicBezTo>
                  <a:cubicBezTo>
                    <a:pt x="248192" y="158859"/>
                    <a:pt x="246825" y="158620"/>
                    <a:pt x="246142" y="158620"/>
                  </a:cubicBezTo>
                  <a:cubicBezTo>
                    <a:pt x="243181" y="158620"/>
                    <a:pt x="238626" y="160772"/>
                    <a:pt x="236121" y="162446"/>
                  </a:cubicBezTo>
                  <a:cubicBezTo>
                    <a:pt x="230655" y="161729"/>
                    <a:pt x="230200" y="157903"/>
                    <a:pt x="229744" y="152403"/>
                  </a:cubicBezTo>
                  <a:cubicBezTo>
                    <a:pt x="229061" y="144750"/>
                    <a:pt x="229061" y="137576"/>
                    <a:pt x="229061" y="136620"/>
                  </a:cubicBezTo>
                  <a:cubicBezTo>
                    <a:pt x="229061" y="110076"/>
                    <a:pt x="239082" y="37619"/>
                    <a:pt x="245686" y="7966"/>
                  </a:cubicBezTo>
                  <a:cubicBezTo>
                    <a:pt x="245914" y="6292"/>
                    <a:pt x="246142" y="5814"/>
                    <a:pt x="246142" y="3901"/>
                  </a:cubicBezTo>
                  <a:cubicBezTo>
                    <a:pt x="246142" y="2944"/>
                    <a:pt x="245914" y="314"/>
                    <a:pt x="244320" y="314"/>
                  </a:cubicBezTo>
                  <a:cubicBezTo>
                    <a:pt x="243409" y="314"/>
                    <a:pt x="243181" y="553"/>
                    <a:pt x="238854" y="5814"/>
                  </a:cubicBezTo>
                  <a:cubicBezTo>
                    <a:pt x="217446" y="33075"/>
                    <a:pt x="150944" y="116772"/>
                    <a:pt x="128397" y="136859"/>
                  </a:cubicBezTo>
                  <a:cubicBezTo>
                    <a:pt x="122704" y="124185"/>
                    <a:pt x="118604" y="115098"/>
                    <a:pt x="110633" y="81619"/>
                  </a:cubicBezTo>
                  <a:cubicBezTo>
                    <a:pt x="104028" y="54597"/>
                    <a:pt x="100157" y="34749"/>
                    <a:pt x="96285" y="11553"/>
                  </a:cubicBezTo>
                  <a:cubicBezTo>
                    <a:pt x="95602" y="8205"/>
                    <a:pt x="94463" y="1749"/>
                    <a:pt x="94463" y="1270"/>
                  </a:cubicBezTo>
                  <a:cubicBezTo>
                    <a:pt x="93780" y="75"/>
                    <a:pt x="92641" y="75"/>
                    <a:pt x="91958" y="75"/>
                  </a:cubicBezTo>
                  <a:cubicBezTo>
                    <a:pt x="87859" y="75"/>
                    <a:pt x="78293" y="5336"/>
                    <a:pt x="77610" y="10357"/>
                  </a:cubicBezTo>
                  <a:cubicBezTo>
                    <a:pt x="74877" y="30445"/>
                    <a:pt x="70322" y="62010"/>
                    <a:pt x="54380" y="107685"/>
                  </a:cubicBezTo>
                  <a:cubicBezTo>
                    <a:pt x="36160" y="158620"/>
                    <a:pt x="31150" y="158620"/>
                    <a:pt x="26823" y="158620"/>
                  </a:cubicBezTo>
                  <a:cubicBezTo>
                    <a:pt x="23862" y="158620"/>
                    <a:pt x="15435" y="156707"/>
                    <a:pt x="10425" y="151924"/>
                  </a:cubicBezTo>
                  <a:cubicBezTo>
                    <a:pt x="9286" y="150729"/>
                    <a:pt x="8831" y="150729"/>
                    <a:pt x="8375" y="150729"/>
                  </a:cubicBezTo>
                  <a:cubicBezTo>
                    <a:pt x="5187" y="150729"/>
                    <a:pt x="176" y="161490"/>
                    <a:pt x="176" y="168185"/>
                  </a:cubicBezTo>
                  <a:cubicBezTo>
                    <a:pt x="176" y="170338"/>
                    <a:pt x="176" y="173207"/>
                    <a:pt x="7464" y="177272"/>
                  </a:cubicBezTo>
                  <a:cubicBezTo>
                    <a:pt x="13158" y="180381"/>
                    <a:pt x="18624" y="180620"/>
                    <a:pt x="19762" y="180620"/>
                  </a:cubicBezTo>
                  <a:cubicBezTo>
                    <a:pt x="33883" y="180620"/>
                    <a:pt x="47320" y="146424"/>
                    <a:pt x="51875" y="134228"/>
                  </a:cubicBezTo>
                  <a:cubicBezTo>
                    <a:pt x="62579" y="107206"/>
                    <a:pt x="75332" y="69423"/>
                    <a:pt x="81709" y="34988"/>
                  </a:cubicBezTo>
                  <a:close/>
                </a:path>
              </a:pathLst>
            </a:custGeom>
            <a:grpFill/>
            <a:ln w="22810" cap="flat">
              <a:noFill/>
              <a:prstDash val="solid"/>
              <a:miter/>
            </a:ln>
          </p:spPr>
          <p:txBody>
            <a:bodyPr rtlCol="0" anchor="ctr"/>
            <a:lstStyle/>
            <a:p>
              <a:endParaRPr lang="en-US"/>
            </a:p>
          </p:txBody>
        </p:sp>
        <p:sp>
          <p:nvSpPr>
            <p:cNvPr id="1438" name="Freeform: Shape 1437">
              <a:extLst>
                <a:ext uri="{FF2B5EF4-FFF2-40B4-BE49-F238E27FC236}">
                  <a16:creationId xmlns:a16="http://schemas.microsoft.com/office/drawing/2014/main" id="{C11F52E0-FCEA-4AA7-1B19-B404EF283890}"/>
                </a:ext>
              </a:extLst>
            </p:cNvPr>
            <p:cNvSpPr/>
            <p:nvPr>
              <p:custDataLst>
                <p:tags r:id="rId3"/>
              </p:custDataLst>
            </p:nvPr>
          </p:nvSpPr>
          <p:spPr>
            <a:xfrm>
              <a:off x="6853776" y="4295548"/>
              <a:ext cx="69029" cy="75494"/>
            </a:xfrm>
            <a:custGeom>
              <a:avLst/>
              <a:gdLst>
                <a:gd name="connsiteX0" fmla="*/ 60131 w 69029"/>
                <a:gd name="connsiteY0" fmla="*/ 9785 h 75494"/>
                <a:gd name="connsiteX1" fmla="*/ 52000 w 69029"/>
                <a:gd name="connsiteY1" fmla="*/ 19159 h 75494"/>
                <a:gd name="connsiteX2" fmla="*/ 58218 w 69029"/>
                <a:gd name="connsiteY2" fmla="*/ 25353 h 75494"/>
                <a:gd name="connsiteX3" fmla="*/ 67305 w 69029"/>
                <a:gd name="connsiteY3" fmla="*/ 14639 h 75494"/>
                <a:gd name="connsiteX4" fmla="*/ 46261 w 69029"/>
                <a:gd name="connsiteY4" fmla="*/ 76 h 75494"/>
                <a:gd name="connsiteX5" fmla="*/ 188 w 69029"/>
                <a:gd name="connsiteY5" fmla="*/ 46444 h 75494"/>
                <a:gd name="connsiteX6" fmla="*/ 29681 w 69029"/>
                <a:gd name="connsiteY6" fmla="*/ 75571 h 75494"/>
                <a:gd name="connsiteX7" fmla="*/ 69218 w 69029"/>
                <a:gd name="connsiteY7" fmla="*/ 56655 h 75494"/>
                <a:gd name="connsiteX8" fmla="*/ 66508 w 69029"/>
                <a:gd name="connsiteY8" fmla="*/ 53809 h 75494"/>
                <a:gd name="connsiteX9" fmla="*/ 63957 w 69029"/>
                <a:gd name="connsiteY9" fmla="*/ 55483 h 75494"/>
                <a:gd name="connsiteX10" fmla="*/ 30000 w 69029"/>
                <a:gd name="connsiteY10" fmla="*/ 70884 h 75494"/>
                <a:gd name="connsiteX11" fmla="*/ 13420 w 69029"/>
                <a:gd name="connsiteY11" fmla="*/ 52303 h 75494"/>
                <a:gd name="connsiteX12" fmla="*/ 23942 w 69029"/>
                <a:gd name="connsiteY12" fmla="*/ 17653 h 75494"/>
                <a:gd name="connsiteX13" fmla="*/ 46261 w 69029"/>
                <a:gd name="connsiteY13" fmla="*/ 4763 h 75494"/>
                <a:gd name="connsiteX14" fmla="*/ 60131 w 69029"/>
                <a:gd name="connsiteY14" fmla="*/ 9785 h 7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029" h="75494">
                  <a:moveTo>
                    <a:pt x="60131" y="9785"/>
                  </a:moveTo>
                  <a:cubicBezTo>
                    <a:pt x="54392" y="10789"/>
                    <a:pt x="52000" y="15476"/>
                    <a:pt x="52000" y="19159"/>
                  </a:cubicBezTo>
                  <a:cubicBezTo>
                    <a:pt x="52000" y="23679"/>
                    <a:pt x="55348" y="25353"/>
                    <a:pt x="58218" y="25353"/>
                  </a:cubicBezTo>
                  <a:cubicBezTo>
                    <a:pt x="61725" y="25353"/>
                    <a:pt x="67305" y="22674"/>
                    <a:pt x="67305" y="14639"/>
                  </a:cubicBezTo>
                  <a:cubicBezTo>
                    <a:pt x="67305" y="3257"/>
                    <a:pt x="54870" y="76"/>
                    <a:pt x="46261" y="76"/>
                  </a:cubicBezTo>
                  <a:cubicBezTo>
                    <a:pt x="22348" y="76"/>
                    <a:pt x="188" y="23176"/>
                    <a:pt x="188" y="46444"/>
                  </a:cubicBezTo>
                  <a:cubicBezTo>
                    <a:pt x="188" y="60840"/>
                    <a:pt x="9754" y="75571"/>
                    <a:pt x="29681" y="75571"/>
                  </a:cubicBezTo>
                  <a:cubicBezTo>
                    <a:pt x="56624" y="75571"/>
                    <a:pt x="69218" y="58999"/>
                    <a:pt x="69218" y="56655"/>
                  </a:cubicBezTo>
                  <a:cubicBezTo>
                    <a:pt x="69218" y="55651"/>
                    <a:pt x="67783" y="53809"/>
                    <a:pt x="66508" y="53809"/>
                  </a:cubicBezTo>
                  <a:cubicBezTo>
                    <a:pt x="65551" y="53809"/>
                    <a:pt x="65233" y="54144"/>
                    <a:pt x="63957" y="55483"/>
                  </a:cubicBezTo>
                  <a:cubicBezTo>
                    <a:pt x="51522" y="70884"/>
                    <a:pt x="32870" y="70884"/>
                    <a:pt x="30000" y="70884"/>
                  </a:cubicBezTo>
                  <a:cubicBezTo>
                    <a:pt x="18522" y="70884"/>
                    <a:pt x="13420" y="62681"/>
                    <a:pt x="13420" y="52303"/>
                  </a:cubicBezTo>
                  <a:cubicBezTo>
                    <a:pt x="13420" y="47449"/>
                    <a:pt x="15652" y="29203"/>
                    <a:pt x="23942" y="17653"/>
                  </a:cubicBezTo>
                  <a:cubicBezTo>
                    <a:pt x="30000" y="9450"/>
                    <a:pt x="38290" y="4763"/>
                    <a:pt x="46261" y="4763"/>
                  </a:cubicBezTo>
                  <a:cubicBezTo>
                    <a:pt x="48493" y="4763"/>
                    <a:pt x="56145" y="5098"/>
                    <a:pt x="60131" y="9785"/>
                  </a:cubicBezTo>
                  <a:close/>
                </a:path>
              </a:pathLst>
            </a:custGeom>
            <a:grpFill/>
            <a:ln w="22810" cap="flat">
              <a:noFill/>
              <a:prstDash val="solid"/>
              <a:miter/>
            </a:ln>
          </p:spPr>
          <p:txBody>
            <a:bodyPr rtlCol="0" anchor="ctr"/>
            <a:lstStyle/>
            <a:p>
              <a:endParaRPr lang="en-US"/>
            </a:p>
          </p:txBody>
        </p:sp>
        <p:sp>
          <p:nvSpPr>
            <p:cNvPr id="1439" name="Freeform: Shape 1438">
              <a:extLst>
                <a:ext uri="{FF2B5EF4-FFF2-40B4-BE49-F238E27FC236}">
                  <a16:creationId xmlns:a16="http://schemas.microsoft.com/office/drawing/2014/main" id="{8A0EF811-D852-374D-D6AE-72BF5E2A497F}"/>
                </a:ext>
              </a:extLst>
            </p:cNvPr>
            <p:cNvSpPr/>
            <p:nvPr>
              <p:custDataLst>
                <p:tags r:id="rId4"/>
              </p:custDataLst>
            </p:nvPr>
          </p:nvSpPr>
          <p:spPr>
            <a:xfrm>
              <a:off x="6943138" y="4350118"/>
              <a:ext cx="20246" cy="51557"/>
            </a:xfrm>
            <a:custGeom>
              <a:avLst/>
              <a:gdLst>
                <a:gd name="connsiteX0" fmla="*/ 15975 w 20246"/>
                <a:gd name="connsiteY0" fmla="*/ 16648 h 51557"/>
                <a:gd name="connsiteX1" fmla="*/ 3540 w 20246"/>
                <a:gd name="connsiteY1" fmla="*/ 47281 h 51557"/>
                <a:gd name="connsiteX2" fmla="*/ 2424 w 20246"/>
                <a:gd name="connsiteY2" fmla="*/ 49290 h 51557"/>
                <a:gd name="connsiteX3" fmla="*/ 4656 w 20246"/>
                <a:gd name="connsiteY3" fmla="*/ 51633 h 51557"/>
                <a:gd name="connsiteX4" fmla="*/ 20438 w 20246"/>
                <a:gd name="connsiteY4" fmla="*/ 18322 h 51557"/>
                <a:gd name="connsiteX5" fmla="*/ 9279 w 20246"/>
                <a:gd name="connsiteY5" fmla="*/ 76 h 51557"/>
                <a:gd name="connsiteX6" fmla="*/ 192 w 20246"/>
                <a:gd name="connsiteY6" fmla="*/ 9618 h 51557"/>
                <a:gd name="connsiteX7" fmla="*/ 9438 w 20246"/>
                <a:gd name="connsiteY7" fmla="*/ 19326 h 51557"/>
                <a:gd name="connsiteX8" fmla="*/ 15975 w 20246"/>
                <a:gd name="connsiteY8" fmla="*/ 16648 h 5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46" h="51557">
                  <a:moveTo>
                    <a:pt x="15975" y="16648"/>
                  </a:moveTo>
                  <a:cubicBezTo>
                    <a:pt x="15975" y="25855"/>
                    <a:pt x="14380" y="36568"/>
                    <a:pt x="3540" y="47281"/>
                  </a:cubicBezTo>
                  <a:cubicBezTo>
                    <a:pt x="2902" y="47951"/>
                    <a:pt x="2424" y="48453"/>
                    <a:pt x="2424" y="49290"/>
                  </a:cubicBezTo>
                  <a:cubicBezTo>
                    <a:pt x="2424" y="50462"/>
                    <a:pt x="3699" y="51633"/>
                    <a:pt x="4656" y="51633"/>
                  </a:cubicBezTo>
                  <a:cubicBezTo>
                    <a:pt x="6888" y="51633"/>
                    <a:pt x="20438" y="38242"/>
                    <a:pt x="20438" y="18322"/>
                  </a:cubicBezTo>
                  <a:cubicBezTo>
                    <a:pt x="20438" y="7944"/>
                    <a:pt x="16612" y="76"/>
                    <a:pt x="9279" y="76"/>
                  </a:cubicBezTo>
                  <a:cubicBezTo>
                    <a:pt x="4018" y="76"/>
                    <a:pt x="192" y="4428"/>
                    <a:pt x="192" y="9618"/>
                  </a:cubicBezTo>
                  <a:cubicBezTo>
                    <a:pt x="192" y="14974"/>
                    <a:pt x="3859" y="19326"/>
                    <a:pt x="9438" y="19326"/>
                  </a:cubicBezTo>
                  <a:cubicBezTo>
                    <a:pt x="13264" y="19326"/>
                    <a:pt x="15815" y="16648"/>
                    <a:pt x="15975" y="16648"/>
                  </a:cubicBezTo>
                  <a:close/>
                </a:path>
              </a:pathLst>
            </a:custGeom>
            <a:grpFill/>
            <a:ln w="22810" cap="flat">
              <a:noFill/>
              <a:prstDash val="solid"/>
              <a:miter/>
            </a:ln>
          </p:spPr>
          <p:txBody>
            <a:bodyPr rtlCol="0" anchor="ctr"/>
            <a:lstStyle/>
            <a:p>
              <a:endParaRPr lang="en-US"/>
            </a:p>
          </p:txBody>
        </p:sp>
        <p:sp>
          <p:nvSpPr>
            <p:cNvPr id="1440" name="Freeform: Shape 1439">
              <a:extLst>
                <a:ext uri="{FF2B5EF4-FFF2-40B4-BE49-F238E27FC236}">
                  <a16:creationId xmlns:a16="http://schemas.microsoft.com/office/drawing/2014/main" id="{F3ACC43D-CA96-2154-E0F2-7D9E18743257}"/>
                </a:ext>
              </a:extLst>
            </p:cNvPr>
            <p:cNvSpPr/>
            <p:nvPr>
              <p:custDataLst>
                <p:tags r:id="rId5"/>
              </p:custDataLst>
            </p:nvPr>
          </p:nvSpPr>
          <p:spPr>
            <a:xfrm>
              <a:off x="6989097" y="4253198"/>
              <a:ext cx="81942" cy="117844"/>
            </a:xfrm>
            <a:custGeom>
              <a:avLst/>
              <a:gdLst>
                <a:gd name="connsiteX0" fmla="*/ 81499 w 81942"/>
                <a:gd name="connsiteY0" fmla="*/ 5098 h 117844"/>
                <a:gd name="connsiteX1" fmla="*/ 82137 w 81942"/>
                <a:gd name="connsiteY1" fmla="*/ 2420 h 117844"/>
                <a:gd name="connsiteX2" fmla="*/ 79586 w 81942"/>
                <a:gd name="connsiteY2" fmla="*/ 76 h 117844"/>
                <a:gd name="connsiteX3" fmla="*/ 59180 w 81942"/>
                <a:gd name="connsiteY3" fmla="*/ 1750 h 117844"/>
                <a:gd name="connsiteX4" fmla="*/ 55673 w 81942"/>
                <a:gd name="connsiteY4" fmla="*/ 5600 h 117844"/>
                <a:gd name="connsiteX5" fmla="*/ 59818 w 81942"/>
                <a:gd name="connsiteY5" fmla="*/ 7944 h 117844"/>
                <a:gd name="connsiteX6" fmla="*/ 67470 w 81942"/>
                <a:gd name="connsiteY6" fmla="*/ 10455 h 117844"/>
                <a:gd name="connsiteX7" fmla="*/ 66833 w 81942"/>
                <a:gd name="connsiteY7" fmla="*/ 14137 h 117844"/>
                <a:gd name="connsiteX8" fmla="*/ 57746 w 81942"/>
                <a:gd name="connsiteY8" fmla="*/ 52303 h 117844"/>
                <a:gd name="connsiteX9" fmla="*/ 41325 w 81942"/>
                <a:gd name="connsiteY9" fmla="*/ 42427 h 117844"/>
                <a:gd name="connsiteX10" fmla="*/ 194 w 81942"/>
                <a:gd name="connsiteY10" fmla="*/ 90134 h 117844"/>
                <a:gd name="connsiteX11" fmla="*/ 24267 w 81942"/>
                <a:gd name="connsiteY11" fmla="*/ 117921 h 117844"/>
                <a:gd name="connsiteX12" fmla="*/ 46905 w 81942"/>
                <a:gd name="connsiteY12" fmla="*/ 106204 h 117844"/>
                <a:gd name="connsiteX13" fmla="*/ 63325 w 81942"/>
                <a:gd name="connsiteY13" fmla="*/ 117921 h 117844"/>
                <a:gd name="connsiteX14" fmla="*/ 75920 w 81942"/>
                <a:gd name="connsiteY14" fmla="*/ 109049 h 117844"/>
                <a:gd name="connsiteX15" fmla="*/ 81499 w 81942"/>
                <a:gd name="connsiteY15" fmla="*/ 92310 h 117844"/>
                <a:gd name="connsiteX16" fmla="*/ 78949 w 81942"/>
                <a:gd name="connsiteY16" fmla="*/ 90134 h 117844"/>
                <a:gd name="connsiteX17" fmla="*/ 75441 w 81942"/>
                <a:gd name="connsiteY17" fmla="*/ 95323 h 117844"/>
                <a:gd name="connsiteX18" fmla="*/ 63804 w 81942"/>
                <a:gd name="connsiteY18" fmla="*/ 113234 h 117844"/>
                <a:gd name="connsiteX19" fmla="*/ 58543 w 81942"/>
                <a:gd name="connsiteY19" fmla="*/ 105032 h 117844"/>
                <a:gd name="connsiteX20" fmla="*/ 59340 w 81942"/>
                <a:gd name="connsiteY20" fmla="*/ 98169 h 117844"/>
                <a:gd name="connsiteX21" fmla="*/ 81499 w 81942"/>
                <a:gd name="connsiteY21" fmla="*/ 5098 h 117844"/>
                <a:gd name="connsiteX22" fmla="*/ 47543 w 81942"/>
                <a:gd name="connsiteY22" fmla="*/ 95323 h 117844"/>
                <a:gd name="connsiteX23" fmla="*/ 39412 w 81942"/>
                <a:gd name="connsiteY23" fmla="*/ 106538 h 117844"/>
                <a:gd name="connsiteX24" fmla="*/ 24745 w 81942"/>
                <a:gd name="connsiteY24" fmla="*/ 113234 h 117844"/>
                <a:gd name="connsiteX25" fmla="*/ 13107 w 81942"/>
                <a:gd name="connsiteY25" fmla="*/ 96997 h 117844"/>
                <a:gd name="connsiteX26" fmla="*/ 21397 w 81942"/>
                <a:gd name="connsiteY26" fmla="*/ 63016 h 117844"/>
                <a:gd name="connsiteX27" fmla="*/ 41325 w 81942"/>
                <a:gd name="connsiteY27" fmla="*/ 47114 h 117844"/>
                <a:gd name="connsiteX28" fmla="*/ 55514 w 81942"/>
                <a:gd name="connsiteY28" fmla="*/ 61677 h 117844"/>
                <a:gd name="connsiteX29" fmla="*/ 55035 w 81942"/>
                <a:gd name="connsiteY29" fmla="*/ 64020 h 117844"/>
                <a:gd name="connsiteX30" fmla="*/ 47543 w 81942"/>
                <a:gd name="connsiteY30" fmla="*/ 95323 h 117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1942" h="117844">
                  <a:moveTo>
                    <a:pt x="81499" y="5098"/>
                  </a:moveTo>
                  <a:cubicBezTo>
                    <a:pt x="81659" y="4763"/>
                    <a:pt x="82137" y="2587"/>
                    <a:pt x="82137" y="2420"/>
                  </a:cubicBezTo>
                  <a:cubicBezTo>
                    <a:pt x="82137" y="1583"/>
                    <a:pt x="81499" y="76"/>
                    <a:pt x="79586" y="76"/>
                  </a:cubicBezTo>
                  <a:cubicBezTo>
                    <a:pt x="76398" y="76"/>
                    <a:pt x="63166" y="1415"/>
                    <a:pt x="59180" y="1750"/>
                  </a:cubicBezTo>
                  <a:cubicBezTo>
                    <a:pt x="57905" y="1918"/>
                    <a:pt x="55673" y="2085"/>
                    <a:pt x="55673" y="5600"/>
                  </a:cubicBezTo>
                  <a:cubicBezTo>
                    <a:pt x="55673" y="7944"/>
                    <a:pt x="57905" y="7944"/>
                    <a:pt x="59818" y="7944"/>
                  </a:cubicBezTo>
                  <a:cubicBezTo>
                    <a:pt x="67470" y="7944"/>
                    <a:pt x="67470" y="9115"/>
                    <a:pt x="67470" y="10455"/>
                  </a:cubicBezTo>
                  <a:cubicBezTo>
                    <a:pt x="67470" y="11626"/>
                    <a:pt x="67152" y="12631"/>
                    <a:pt x="66833" y="14137"/>
                  </a:cubicBezTo>
                  <a:lnTo>
                    <a:pt x="57746" y="52303"/>
                  </a:lnTo>
                  <a:cubicBezTo>
                    <a:pt x="54398" y="46779"/>
                    <a:pt x="48977" y="42427"/>
                    <a:pt x="41325" y="42427"/>
                  </a:cubicBezTo>
                  <a:cubicBezTo>
                    <a:pt x="20919" y="42427"/>
                    <a:pt x="194" y="66029"/>
                    <a:pt x="194" y="90134"/>
                  </a:cubicBezTo>
                  <a:cubicBezTo>
                    <a:pt x="194" y="106371"/>
                    <a:pt x="10557" y="117921"/>
                    <a:pt x="24267" y="117921"/>
                  </a:cubicBezTo>
                  <a:cubicBezTo>
                    <a:pt x="32876" y="117921"/>
                    <a:pt x="40528" y="112732"/>
                    <a:pt x="46905" y="106204"/>
                  </a:cubicBezTo>
                  <a:cubicBezTo>
                    <a:pt x="49934" y="116247"/>
                    <a:pt x="59180" y="117921"/>
                    <a:pt x="63325" y="117921"/>
                  </a:cubicBezTo>
                  <a:cubicBezTo>
                    <a:pt x="69065" y="117921"/>
                    <a:pt x="73050" y="114238"/>
                    <a:pt x="75920" y="109049"/>
                  </a:cubicBezTo>
                  <a:cubicBezTo>
                    <a:pt x="79427" y="102521"/>
                    <a:pt x="81499" y="92979"/>
                    <a:pt x="81499" y="92310"/>
                  </a:cubicBezTo>
                  <a:cubicBezTo>
                    <a:pt x="81499" y="90134"/>
                    <a:pt x="79427" y="90134"/>
                    <a:pt x="78949" y="90134"/>
                  </a:cubicBezTo>
                  <a:cubicBezTo>
                    <a:pt x="76717" y="90134"/>
                    <a:pt x="76557" y="90803"/>
                    <a:pt x="75441" y="95323"/>
                  </a:cubicBezTo>
                  <a:cubicBezTo>
                    <a:pt x="73528" y="103358"/>
                    <a:pt x="70499" y="113234"/>
                    <a:pt x="63804" y="113234"/>
                  </a:cubicBezTo>
                  <a:cubicBezTo>
                    <a:pt x="59659" y="113234"/>
                    <a:pt x="58543" y="109551"/>
                    <a:pt x="58543" y="105032"/>
                  </a:cubicBezTo>
                  <a:cubicBezTo>
                    <a:pt x="58543" y="101851"/>
                    <a:pt x="58862" y="100345"/>
                    <a:pt x="59340" y="98169"/>
                  </a:cubicBezTo>
                  <a:lnTo>
                    <a:pt x="81499" y="5098"/>
                  </a:lnTo>
                  <a:close/>
                  <a:moveTo>
                    <a:pt x="47543" y="95323"/>
                  </a:moveTo>
                  <a:cubicBezTo>
                    <a:pt x="46427" y="100010"/>
                    <a:pt x="42919" y="103358"/>
                    <a:pt x="39412" y="106538"/>
                  </a:cubicBezTo>
                  <a:cubicBezTo>
                    <a:pt x="37977" y="107878"/>
                    <a:pt x="31600" y="113234"/>
                    <a:pt x="24745" y="113234"/>
                  </a:cubicBezTo>
                  <a:cubicBezTo>
                    <a:pt x="18847" y="113234"/>
                    <a:pt x="13107" y="108882"/>
                    <a:pt x="13107" y="96997"/>
                  </a:cubicBezTo>
                  <a:cubicBezTo>
                    <a:pt x="13107" y="88125"/>
                    <a:pt x="17731" y="69712"/>
                    <a:pt x="21397" y="63016"/>
                  </a:cubicBezTo>
                  <a:cubicBezTo>
                    <a:pt x="28731" y="49625"/>
                    <a:pt x="36861" y="47114"/>
                    <a:pt x="41325" y="47114"/>
                  </a:cubicBezTo>
                  <a:cubicBezTo>
                    <a:pt x="52485" y="47114"/>
                    <a:pt x="55514" y="59836"/>
                    <a:pt x="55514" y="61677"/>
                  </a:cubicBezTo>
                  <a:cubicBezTo>
                    <a:pt x="55514" y="62347"/>
                    <a:pt x="55195" y="63518"/>
                    <a:pt x="55035" y="64020"/>
                  </a:cubicBezTo>
                  <a:lnTo>
                    <a:pt x="47543" y="95323"/>
                  </a:lnTo>
                  <a:close/>
                </a:path>
              </a:pathLst>
            </a:custGeom>
            <a:grpFill/>
            <a:ln w="22810" cap="flat">
              <a:noFill/>
              <a:prstDash val="solid"/>
              <a:miter/>
            </a:ln>
          </p:spPr>
          <p:txBody>
            <a:bodyPr rtlCol="0" anchor="ctr"/>
            <a:lstStyle/>
            <a:p>
              <a:endParaRPr lang="en-US"/>
            </a:p>
          </p:txBody>
        </p:sp>
        <p:sp>
          <p:nvSpPr>
            <p:cNvPr id="1441" name="Freeform: Shape 1440">
              <a:extLst>
                <a:ext uri="{FF2B5EF4-FFF2-40B4-BE49-F238E27FC236}">
                  <a16:creationId xmlns:a16="http://schemas.microsoft.com/office/drawing/2014/main" id="{36779AE1-CA13-1392-5468-281BF0BF1667}"/>
                </a:ext>
              </a:extLst>
            </p:cNvPr>
            <p:cNvSpPr/>
            <p:nvPr>
              <p:custDataLst>
                <p:tags r:id="rId6"/>
              </p:custDataLst>
            </p:nvPr>
          </p:nvSpPr>
          <p:spPr>
            <a:xfrm>
              <a:off x="7084861" y="4295548"/>
              <a:ext cx="68232" cy="75494"/>
            </a:xfrm>
            <a:custGeom>
              <a:avLst/>
              <a:gdLst>
                <a:gd name="connsiteX0" fmla="*/ 25228 w 68232"/>
                <a:gd name="connsiteY0" fmla="*/ 35731 h 75494"/>
                <a:gd name="connsiteX1" fmla="*/ 50895 w 68232"/>
                <a:gd name="connsiteY1" fmla="*/ 32216 h 75494"/>
                <a:gd name="connsiteX2" fmla="*/ 64924 w 68232"/>
                <a:gd name="connsiteY2" fmla="*/ 14807 h 75494"/>
                <a:gd name="connsiteX3" fmla="*/ 45155 w 68232"/>
                <a:gd name="connsiteY3" fmla="*/ 76 h 75494"/>
                <a:gd name="connsiteX4" fmla="*/ 198 w 68232"/>
                <a:gd name="connsiteY4" fmla="*/ 44101 h 75494"/>
                <a:gd name="connsiteX5" fmla="*/ 28894 w 68232"/>
                <a:gd name="connsiteY5" fmla="*/ 75571 h 75494"/>
                <a:gd name="connsiteX6" fmla="*/ 68431 w 68232"/>
                <a:gd name="connsiteY6" fmla="*/ 56655 h 75494"/>
                <a:gd name="connsiteX7" fmla="*/ 65721 w 68232"/>
                <a:gd name="connsiteY7" fmla="*/ 53809 h 75494"/>
                <a:gd name="connsiteX8" fmla="*/ 63170 w 68232"/>
                <a:gd name="connsiteY8" fmla="*/ 55483 h 75494"/>
                <a:gd name="connsiteX9" fmla="*/ 29213 w 68232"/>
                <a:gd name="connsiteY9" fmla="*/ 70884 h 75494"/>
                <a:gd name="connsiteX10" fmla="*/ 13271 w 68232"/>
                <a:gd name="connsiteY10" fmla="*/ 50629 h 75494"/>
                <a:gd name="connsiteX11" fmla="*/ 15184 w 68232"/>
                <a:gd name="connsiteY11" fmla="*/ 35731 h 75494"/>
                <a:gd name="connsiteX12" fmla="*/ 25228 w 68232"/>
                <a:gd name="connsiteY12" fmla="*/ 35731 h 75494"/>
                <a:gd name="connsiteX13" fmla="*/ 16459 w 68232"/>
                <a:gd name="connsiteY13" fmla="*/ 31044 h 75494"/>
                <a:gd name="connsiteX14" fmla="*/ 45155 w 68232"/>
                <a:gd name="connsiteY14" fmla="*/ 4763 h 75494"/>
                <a:gd name="connsiteX15" fmla="*/ 58069 w 68232"/>
                <a:gd name="connsiteY15" fmla="*/ 14807 h 75494"/>
                <a:gd name="connsiteX16" fmla="*/ 24271 w 68232"/>
                <a:gd name="connsiteY16" fmla="*/ 31044 h 75494"/>
                <a:gd name="connsiteX17" fmla="*/ 16459 w 68232"/>
                <a:gd name="connsiteY17" fmla="*/ 31044 h 7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232" h="75494">
                  <a:moveTo>
                    <a:pt x="25228" y="35731"/>
                  </a:moveTo>
                  <a:cubicBezTo>
                    <a:pt x="29691" y="35731"/>
                    <a:pt x="42286" y="35396"/>
                    <a:pt x="50895" y="32216"/>
                  </a:cubicBezTo>
                  <a:cubicBezTo>
                    <a:pt x="62692" y="27864"/>
                    <a:pt x="64924" y="19829"/>
                    <a:pt x="64924" y="14807"/>
                  </a:cubicBezTo>
                  <a:cubicBezTo>
                    <a:pt x="64924" y="5600"/>
                    <a:pt x="56156" y="76"/>
                    <a:pt x="45155" y="76"/>
                  </a:cubicBezTo>
                  <a:cubicBezTo>
                    <a:pt x="26025" y="76"/>
                    <a:pt x="198" y="15476"/>
                    <a:pt x="198" y="44101"/>
                  </a:cubicBezTo>
                  <a:cubicBezTo>
                    <a:pt x="198" y="61007"/>
                    <a:pt x="10242" y="75571"/>
                    <a:pt x="28894" y="75571"/>
                  </a:cubicBezTo>
                  <a:cubicBezTo>
                    <a:pt x="55837" y="75571"/>
                    <a:pt x="68431" y="58999"/>
                    <a:pt x="68431" y="56655"/>
                  </a:cubicBezTo>
                  <a:cubicBezTo>
                    <a:pt x="68431" y="55651"/>
                    <a:pt x="66996" y="53809"/>
                    <a:pt x="65721" y="53809"/>
                  </a:cubicBezTo>
                  <a:cubicBezTo>
                    <a:pt x="64764" y="53809"/>
                    <a:pt x="64445" y="54144"/>
                    <a:pt x="63170" y="55483"/>
                  </a:cubicBezTo>
                  <a:cubicBezTo>
                    <a:pt x="50735" y="70884"/>
                    <a:pt x="32083" y="70884"/>
                    <a:pt x="29213" y="70884"/>
                  </a:cubicBezTo>
                  <a:cubicBezTo>
                    <a:pt x="19648" y="70884"/>
                    <a:pt x="13271" y="64188"/>
                    <a:pt x="13271" y="50629"/>
                  </a:cubicBezTo>
                  <a:cubicBezTo>
                    <a:pt x="13271" y="48285"/>
                    <a:pt x="13271" y="44938"/>
                    <a:pt x="15184" y="35731"/>
                  </a:cubicBezTo>
                  <a:lnTo>
                    <a:pt x="25228" y="35731"/>
                  </a:lnTo>
                  <a:close/>
                  <a:moveTo>
                    <a:pt x="16459" y="31044"/>
                  </a:moveTo>
                  <a:cubicBezTo>
                    <a:pt x="22996" y="6772"/>
                    <a:pt x="40692" y="4763"/>
                    <a:pt x="45155" y="4763"/>
                  </a:cubicBezTo>
                  <a:cubicBezTo>
                    <a:pt x="52170" y="4763"/>
                    <a:pt x="58069" y="8446"/>
                    <a:pt x="58069" y="14807"/>
                  </a:cubicBezTo>
                  <a:cubicBezTo>
                    <a:pt x="58069" y="31044"/>
                    <a:pt x="31126" y="31044"/>
                    <a:pt x="24271" y="31044"/>
                  </a:cubicBezTo>
                  <a:lnTo>
                    <a:pt x="16459" y="31044"/>
                  </a:lnTo>
                  <a:close/>
                </a:path>
              </a:pathLst>
            </a:custGeom>
            <a:grpFill/>
            <a:ln w="22810" cap="flat">
              <a:noFill/>
              <a:prstDash val="solid"/>
              <a:miter/>
            </a:ln>
          </p:spPr>
          <p:txBody>
            <a:bodyPr rtlCol="0" anchor="ctr"/>
            <a:lstStyle/>
            <a:p>
              <a:endParaRPr lang="en-US"/>
            </a:p>
          </p:txBody>
        </p:sp>
        <p:sp>
          <p:nvSpPr>
            <p:cNvPr id="1442" name="Freeform: Shape 1441">
              <a:extLst>
                <a:ext uri="{FF2B5EF4-FFF2-40B4-BE49-F238E27FC236}">
                  <a16:creationId xmlns:a16="http://schemas.microsoft.com/office/drawing/2014/main" id="{19451CB5-4AA4-4E7C-7AFB-8E636F3422C0}"/>
                </a:ext>
              </a:extLst>
            </p:cNvPr>
            <p:cNvSpPr/>
            <p:nvPr>
              <p:custDataLst>
                <p:tags r:id="rId7"/>
              </p:custDataLst>
            </p:nvPr>
          </p:nvSpPr>
          <p:spPr>
            <a:xfrm>
              <a:off x="7167285" y="4264748"/>
              <a:ext cx="53884" cy="106294"/>
            </a:xfrm>
            <a:custGeom>
              <a:avLst/>
              <a:gdLst>
                <a:gd name="connsiteX0" fmla="*/ 32724 w 53884"/>
                <a:gd name="connsiteY0" fmla="*/ 38577 h 106294"/>
                <a:gd name="connsiteX1" fmla="*/ 48985 w 53884"/>
                <a:gd name="connsiteY1" fmla="*/ 38577 h 106294"/>
                <a:gd name="connsiteX2" fmla="*/ 54087 w 53884"/>
                <a:gd name="connsiteY2" fmla="*/ 34894 h 106294"/>
                <a:gd name="connsiteX3" fmla="*/ 49304 w 53884"/>
                <a:gd name="connsiteY3" fmla="*/ 32550 h 106294"/>
                <a:gd name="connsiteX4" fmla="*/ 34159 w 53884"/>
                <a:gd name="connsiteY4" fmla="*/ 32550 h 106294"/>
                <a:gd name="connsiteX5" fmla="*/ 40058 w 53884"/>
                <a:gd name="connsiteY5" fmla="*/ 7776 h 106294"/>
                <a:gd name="connsiteX6" fmla="*/ 40536 w 53884"/>
                <a:gd name="connsiteY6" fmla="*/ 5433 h 106294"/>
                <a:gd name="connsiteX7" fmla="*/ 35116 w 53884"/>
                <a:gd name="connsiteY7" fmla="*/ 76 h 106294"/>
                <a:gd name="connsiteX8" fmla="*/ 27623 w 53884"/>
                <a:gd name="connsiteY8" fmla="*/ 7274 h 106294"/>
                <a:gd name="connsiteX9" fmla="*/ 21565 w 53884"/>
                <a:gd name="connsiteY9" fmla="*/ 32550 h 106294"/>
                <a:gd name="connsiteX10" fmla="*/ 5304 w 53884"/>
                <a:gd name="connsiteY10" fmla="*/ 32550 h 106294"/>
                <a:gd name="connsiteX11" fmla="*/ 202 w 53884"/>
                <a:gd name="connsiteY11" fmla="*/ 36233 h 106294"/>
                <a:gd name="connsiteX12" fmla="*/ 4985 w 53884"/>
                <a:gd name="connsiteY12" fmla="*/ 38577 h 106294"/>
                <a:gd name="connsiteX13" fmla="*/ 20130 w 53884"/>
                <a:gd name="connsiteY13" fmla="*/ 38577 h 106294"/>
                <a:gd name="connsiteX14" fmla="*/ 10724 w 53884"/>
                <a:gd name="connsiteY14" fmla="*/ 78081 h 106294"/>
                <a:gd name="connsiteX15" fmla="*/ 8333 w 53884"/>
                <a:gd name="connsiteY15" fmla="*/ 90469 h 106294"/>
                <a:gd name="connsiteX16" fmla="*/ 25391 w 53884"/>
                <a:gd name="connsiteY16" fmla="*/ 106371 h 106294"/>
                <a:gd name="connsiteX17" fmla="*/ 53130 w 53884"/>
                <a:gd name="connsiteY17" fmla="*/ 80760 h 106294"/>
                <a:gd name="connsiteX18" fmla="*/ 50580 w 53884"/>
                <a:gd name="connsiteY18" fmla="*/ 78584 h 106294"/>
                <a:gd name="connsiteX19" fmla="*/ 47232 w 53884"/>
                <a:gd name="connsiteY19" fmla="*/ 81764 h 106294"/>
                <a:gd name="connsiteX20" fmla="*/ 25869 w 53884"/>
                <a:gd name="connsiteY20" fmla="*/ 101684 h 106294"/>
                <a:gd name="connsiteX21" fmla="*/ 20289 w 53884"/>
                <a:gd name="connsiteY21" fmla="*/ 93482 h 106294"/>
                <a:gd name="connsiteX22" fmla="*/ 21246 w 53884"/>
                <a:gd name="connsiteY22" fmla="*/ 86619 h 106294"/>
                <a:gd name="connsiteX23" fmla="*/ 32724 w 53884"/>
                <a:gd name="connsiteY23" fmla="*/ 38577 h 106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884" h="106294">
                  <a:moveTo>
                    <a:pt x="32724" y="38577"/>
                  </a:moveTo>
                  <a:lnTo>
                    <a:pt x="48985" y="38577"/>
                  </a:lnTo>
                  <a:cubicBezTo>
                    <a:pt x="52014" y="38577"/>
                    <a:pt x="54087" y="38577"/>
                    <a:pt x="54087" y="34894"/>
                  </a:cubicBezTo>
                  <a:cubicBezTo>
                    <a:pt x="54087" y="32550"/>
                    <a:pt x="52014" y="32550"/>
                    <a:pt x="49304" y="32550"/>
                  </a:cubicBezTo>
                  <a:lnTo>
                    <a:pt x="34159" y="32550"/>
                  </a:lnTo>
                  <a:lnTo>
                    <a:pt x="40058" y="7776"/>
                  </a:lnTo>
                  <a:cubicBezTo>
                    <a:pt x="40217" y="6939"/>
                    <a:pt x="40536" y="6102"/>
                    <a:pt x="40536" y="5433"/>
                  </a:cubicBezTo>
                  <a:cubicBezTo>
                    <a:pt x="40536" y="2420"/>
                    <a:pt x="38304" y="76"/>
                    <a:pt x="35116" y="76"/>
                  </a:cubicBezTo>
                  <a:cubicBezTo>
                    <a:pt x="31130" y="76"/>
                    <a:pt x="28739" y="2922"/>
                    <a:pt x="27623" y="7274"/>
                  </a:cubicBezTo>
                  <a:cubicBezTo>
                    <a:pt x="26507" y="11459"/>
                    <a:pt x="28579" y="3424"/>
                    <a:pt x="21565" y="32550"/>
                  </a:cubicBezTo>
                  <a:lnTo>
                    <a:pt x="5304" y="32550"/>
                  </a:lnTo>
                  <a:cubicBezTo>
                    <a:pt x="2275" y="32550"/>
                    <a:pt x="202" y="32550"/>
                    <a:pt x="202" y="36233"/>
                  </a:cubicBezTo>
                  <a:cubicBezTo>
                    <a:pt x="202" y="38577"/>
                    <a:pt x="2115" y="38577"/>
                    <a:pt x="4985" y="38577"/>
                  </a:cubicBezTo>
                  <a:lnTo>
                    <a:pt x="20130" y="38577"/>
                  </a:lnTo>
                  <a:lnTo>
                    <a:pt x="10724" y="78081"/>
                  </a:lnTo>
                  <a:cubicBezTo>
                    <a:pt x="9767" y="82266"/>
                    <a:pt x="8333" y="88292"/>
                    <a:pt x="8333" y="90469"/>
                  </a:cubicBezTo>
                  <a:cubicBezTo>
                    <a:pt x="8333" y="100345"/>
                    <a:pt x="16304" y="106371"/>
                    <a:pt x="25391" y="106371"/>
                  </a:cubicBezTo>
                  <a:cubicBezTo>
                    <a:pt x="43087" y="106371"/>
                    <a:pt x="53130" y="82936"/>
                    <a:pt x="53130" y="80760"/>
                  </a:cubicBezTo>
                  <a:cubicBezTo>
                    <a:pt x="53130" y="78584"/>
                    <a:pt x="51058" y="78584"/>
                    <a:pt x="50580" y="78584"/>
                  </a:cubicBezTo>
                  <a:cubicBezTo>
                    <a:pt x="48666" y="78584"/>
                    <a:pt x="48507" y="78918"/>
                    <a:pt x="47232" y="81764"/>
                  </a:cubicBezTo>
                  <a:cubicBezTo>
                    <a:pt x="42768" y="92310"/>
                    <a:pt x="34637" y="101684"/>
                    <a:pt x="25869" y="101684"/>
                  </a:cubicBezTo>
                  <a:cubicBezTo>
                    <a:pt x="22521" y="101684"/>
                    <a:pt x="20289" y="99508"/>
                    <a:pt x="20289" y="93482"/>
                  </a:cubicBezTo>
                  <a:cubicBezTo>
                    <a:pt x="20289" y="91808"/>
                    <a:pt x="20927" y="88292"/>
                    <a:pt x="21246" y="86619"/>
                  </a:cubicBezTo>
                  <a:lnTo>
                    <a:pt x="32724" y="38577"/>
                  </a:lnTo>
                  <a:close/>
                </a:path>
              </a:pathLst>
            </a:custGeom>
            <a:grpFill/>
            <a:ln w="22810" cap="flat">
              <a:noFill/>
              <a:prstDash val="solid"/>
              <a:miter/>
            </a:ln>
          </p:spPr>
          <p:txBody>
            <a:bodyPr rtlCol="0" anchor="ctr"/>
            <a:lstStyle/>
            <a:p>
              <a:endParaRPr lang="en-US"/>
            </a:p>
          </p:txBody>
        </p:sp>
        <p:sp>
          <p:nvSpPr>
            <p:cNvPr id="1443" name="Freeform: Shape 1442">
              <a:extLst>
                <a:ext uri="{FF2B5EF4-FFF2-40B4-BE49-F238E27FC236}">
                  <a16:creationId xmlns:a16="http://schemas.microsoft.com/office/drawing/2014/main" id="{04E4DEE7-4CBF-E955-7A77-AA8A05281E92}"/>
                </a:ext>
              </a:extLst>
            </p:cNvPr>
            <p:cNvSpPr/>
            <p:nvPr>
              <p:custDataLst>
                <p:tags r:id="rId8"/>
              </p:custDataLst>
            </p:nvPr>
          </p:nvSpPr>
          <p:spPr>
            <a:xfrm>
              <a:off x="7316790" y="4245737"/>
              <a:ext cx="151451" cy="55957"/>
            </a:xfrm>
            <a:custGeom>
              <a:avLst/>
              <a:gdLst>
                <a:gd name="connsiteX0" fmla="*/ 143916 w 151451"/>
                <a:gd name="connsiteY0" fmla="*/ 9640 h 55957"/>
                <a:gd name="connsiteX1" fmla="*/ 151659 w 151451"/>
                <a:gd name="connsiteY1" fmla="*/ 4857 h 55957"/>
                <a:gd name="connsiteX2" fmla="*/ 144144 w 151451"/>
                <a:gd name="connsiteY2" fmla="*/ 75 h 55957"/>
                <a:gd name="connsiteX3" fmla="*/ 7724 w 151451"/>
                <a:gd name="connsiteY3" fmla="*/ 75 h 55957"/>
                <a:gd name="connsiteX4" fmla="*/ 208 w 151451"/>
                <a:gd name="connsiteY4" fmla="*/ 4857 h 55957"/>
                <a:gd name="connsiteX5" fmla="*/ 7952 w 151451"/>
                <a:gd name="connsiteY5" fmla="*/ 9640 h 55957"/>
                <a:gd name="connsiteX6" fmla="*/ 143916 w 151451"/>
                <a:gd name="connsiteY6" fmla="*/ 9640 h 55957"/>
                <a:gd name="connsiteX7" fmla="*/ 144144 w 151451"/>
                <a:gd name="connsiteY7" fmla="*/ 56032 h 55957"/>
                <a:gd name="connsiteX8" fmla="*/ 151659 w 151451"/>
                <a:gd name="connsiteY8" fmla="*/ 51249 h 55957"/>
                <a:gd name="connsiteX9" fmla="*/ 143916 w 151451"/>
                <a:gd name="connsiteY9" fmla="*/ 46467 h 55957"/>
                <a:gd name="connsiteX10" fmla="*/ 7952 w 151451"/>
                <a:gd name="connsiteY10" fmla="*/ 46467 h 55957"/>
                <a:gd name="connsiteX11" fmla="*/ 208 w 151451"/>
                <a:gd name="connsiteY11" fmla="*/ 51249 h 55957"/>
                <a:gd name="connsiteX12" fmla="*/ 7724 w 151451"/>
                <a:gd name="connsiteY12" fmla="*/ 56032 h 55957"/>
                <a:gd name="connsiteX13" fmla="*/ 144144 w 151451"/>
                <a:gd name="connsiteY13" fmla="*/ 56032 h 55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451" h="55957">
                  <a:moveTo>
                    <a:pt x="143916" y="9640"/>
                  </a:moveTo>
                  <a:cubicBezTo>
                    <a:pt x="147332" y="9640"/>
                    <a:pt x="151659" y="9640"/>
                    <a:pt x="151659" y="4857"/>
                  </a:cubicBezTo>
                  <a:cubicBezTo>
                    <a:pt x="151659" y="75"/>
                    <a:pt x="147332" y="75"/>
                    <a:pt x="144144" y="75"/>
                  </a:cubicBezTo>
                  <a:lnTo>
                    <a:pt x="7724" y="75"/>
                  </a:lnTo>
                  <a:cubicBezTo>
                    <a:pt x="4536" y="75"/>
                    <a:pt x="208" y="75"/>
                    <a:pt x="208" y="4857"/>
                  </a:cubicBezTo>
                  <a:cubicBezTo>
                    <a:pt x="208" y="9640"/>
                    <a:pt x="4536" y="9640"/>
                    <a:pt x="7952" y="9640"/>
                  </a:cubicBezTo>
                  <a:lnTo>
                    <a:pt x="143916" y="9640"/>
                  </a:lnTo>
                  <a:close/>
                  <a:moveTo>
                    <a:pt x="144144" y="56032"/>
                  </a:moveTo>
                  <a:cubicBezTo>
                    <a:pt x="147332" y="56032"/>
                    <a:pt x="151659" y="56032"/>
                    <a:pt x="151659" y="51249"/>
                  </a:cubicBezTo>
                  <a:cubicBezTo>
                    <a:pt x="151659" y="46467"/>
                    <a:pt x="147332" y="46467"/>
                    <a:pt x="143916" y="46467"/>
                  </a:cubicBezTo>
                  <a:lnTo>
                    <a:pt x="7952" y="46467"/>
                  </a:lnTo>
                  <a:cubicBezTo>
                    <a:pt x="4536" y="46467"/>
                    <a:pt x="208" y="46467"/>
                    <a:pt x="208" y="51249"/>
                  </a:cubicBezTo>
                  <a:cubicBezTo>
                    <a:pt x="208" y="56032"/>
                    <a:pt x="4536" y="56032"/>
                    <a:pt x="7724" y="56032"/>
                  </a:cubicBezTo>
                  <a:lnTo>
                    <a:pt x="144144" y="56032"/>
                  </a:lnTo>
                  <a:close/>
                </a:path>
              </a:pathLst>
            </a:custGeom>
            <a:grpFill/>
            <a:ln w="22810" cap="flat">
              <a:noFill/>
              <a:prstDash val="solid"/>
              <a:miter/>
            </a:ln>
          </p:spPr>
          <p:txBody>
            <a:bodyPr rtlCol="0" anchor="ctr"/>
            <a:lstStyle/>
            <a:p>
              <a:endParaRPr lang="en-US"/>
            </a:p>
          </p:txBody>
        </p:sp>
        <p:sp>
          <p:nvSpPr>
            <p:cNvPr id="1444" name="Freeform: Shape 1443">
              <a:extLst>
                <a:ext uri="{FF2B5EF4-FFF2-40B4-BE49-F238E27FC236}">
                  <a16:creationId xmlns:a16="http://schemas.microsoft.com/office/drawing/2014/main" id="{C0E7FB8B-ECAC-49CC-3A60-92345AA375FD}"/>
                </a:ext>
              </a:extLst>
            </p:cNvPr>
            <p:cNvSpPr/>
            <p:nvPr>
              <p:custDataLst>
                <p:tags r:id="rId9"/>
              </p:custDataLst>
            </p:nvPr>
          </p:nvSpPr>
          <p:spPr>
            <a:xfrm>
              <a:off x="7566980" y="4154149"/>
              <a:ext cx="52837" cy="239133"/>
            </a:xfrm>
            <a:custGeom>
              <a:avLst/>
              <a:gdLst>
                <a:gd name="connsiteX0" fmla="*/ 53056 w 52837"/>
                <a:gd name="connsiteY0" fmla="*/ 236817 h 239133"/>
                <a:gd name="connsiteX1" fmla="*/ 49184 w 52837"/>
                <a:gd name="connsiteY1" fmla="*/ 231556 h 239133"/>
                <a:gd name="connsiteX2" fmla="*/ 13428 w 52837"/>
                <a:gd name="connsiteY2" fmla="*/ 119641 h 239133"/>
                <a:gd name="connsiteX3" fmla="*/ 50095 w 52837"/>
                <a:gd name="connsiteY3" fmla="*/ 6531 h 239133"/>
                <a:gd name="connsiteX4" fmla="*/ 53056 w 52837"/>
                <a:gd name="connsiteY4" fmla="*/ 2466 h 239133"/>
                <a:gd name="connsiteX5" fmla="*/ 50779 w 52837"/>
                <a:gd name="connsiteY5" fmla="*/ 75 h 239133"/>
                <a:gd name="connsiteX6" fmla="*/ 14567 w 52837"/>
                <a:gd name="connsiteY6" fmla="*/ 46706 h 239133"/>
                <a:gd name="connsiteX7" fmla="*/ 219 w 52837"/>
                <a:gd name="connsiteY7" fmla="*/ 119641 h 239133"/>
                <a:gd name="connsiteX8" fmla="*/ 15250 w 52837"/>
                <a:gd name="connsiteY8" fmla="*/ 194251 h 239133"/>
                <a:gd name="connsiteX9" fmla="*/ 50779 w 52837"/>
                <a:gd name="connsiteY9" fmla="*/ 239208 h 239133"/>
                <a:gd name="connsiteX10" fmla="*/ 53056 w 52837"/>
                <a:gd name="connsiteY10" fmla="*/ 236817 h 239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837" h="239133">
                  <a:moveTo>
                    <a:pt x="53056" y="236817"/>
                  </a:moveTo>
                  <a:cubicBezTo>
                    <a:pt x="53056" y="236099"/>
                    <a:pt x="53056" y="235621"/>
                    <a:pt x="49184" y="231556"/>
                  </a:cubicBezTo>
                  <a:cubicBezTo>
                    <a:pt x="20716" y="201425"/>
                    <a:pt x="13428" y="156229"/>
                    <a:pt x="13428" y="119641"/>
                  </a:cubicBezTo>
                  <a:cubicBezTo>
                    <a:pt x="13428" y="78032"/>
                    <a:pt x="22083" y="36423"/>
                    <a:pt x="50095" y="6531"/>
                  </a:cubicBezTo>
                  <a:cubicBezTo>
                    <a:pt x="53056" y="3662"/>
                    <a:pt x="53056" y="3183"/>
                    <a:pt x="53056" y="2466"/>
                  </a:cubicBezTo>
                  <a:cubicBezTo>
                    <a:pt x="53056" y="792"/>
                    <a:pt x="52145" y="75"/>
                    <a:pt x="50779" y="75"/>
                  </a:cubicBezTo>
                  <a:cubicBezTo>
                    <a:pt x="48501" y="75"/>
                    <a:pt x="28004" y="16336"/>
                    <a:pt x="14567" y="46706"/>
                  </a:cubicBezTo>
                  <a:cubicBezTo>
                    <a:pt x="2952" y="73010"/>
                    <a:pt x="219" y="99554"/>
                    <a:pt x="219" y="119641"/>
                  </a:cubicBezTo>
                  <a:cubicBezTo>
                    <a:pt x="219" y="138294"/>
                    <a:pt x="2724" y="167229"/>
                    <a:pt x="15250" y="194251"/>
                  </a:cubicBezTo>
                  <a:cubicBezTo>
                    <a:pt x="28915" y="223664"/>
                    <a:pt x="48501" y="239208"/>
                    <a:pt x="50779" y="239208"/>
                  </a:cubicBezTo>
                  <a:cubicBezTo>
                    <a:pt x="52145" y="239208"/>
                    <a:pt x="53056" y="238491"/>
                    <a:pt x="53056" y="236817"/>
                  </a:cubicBezTo>
                  <a:close/>
                </a:path>
              </a:pathLst>
            </a:custGeom>
            <a:grpFill/>
            <a:ln w="22810" cap="flat">
              <a:noFill/>
              <a:prstDash val="solid"/>
              <a:miter/>
            </a:ln>
          </p:spPr>
          <p:txBody>
            <a:bodyPr rtlCol="0" anchor="ctr"/>
            <a:lstStyle/>
            <a:p>
              <a:endParaRPr lang="en-US"/>
            </a:p>
          </p:txBody>
        </p:sp>
        <p:sp>
          <p:nvSpPr>
            <p:cNvPr id="1445" name="Freeform: Shape 1444">
              <a:extLst>
                <a:ext uri="{FF2B5EF4-FFF2-40B4-BE49-F238E27FC236}">
                  <a16:creationId xmlns:a16="http://schemas.microsoft.com/office/drawing/2014/main" id="{E6FC2C76-57EC-A5DC-DCD1-8AEC65F7D564}"/>
                </a:ext>
              </a:extLst>
            </p:cNvPr>
            <p:cNvSpPr/>
            <p:nvPr>
              <p:custDataLst>
                <p:tags r:id="rId10"/>
              </p:custDataLst>
            </p:nvPr>
          </p:nvSpPr>
          <p:spPr>
            <a:xfrm>
              <a:off x="7653271" y="4174236"/>
              <a:ext cx="75156" cy="159262"/>
            </a:xfrm>
            <a:custGeom>
              <a:avLst/>
              <a:gdLst>
                <a:gd name="connsiteX0" fmla="*/ 46911 w 75156"/>
                <a:gd name="connsiteY0" fmla="*/ 6292 h 159262"/>
                <a:gd name="connsiteX1" fmla="*/ 41673 w 75156"/>
                <a:gd name="connsiteY1" fmla="*/ 75 h 159262"/>
                <a:gd name="connsiteX2" fmla="*/ 223 w 75156"/>
                <a:gd name="connsiteY2" fmla="*/ 15379 h 159262"/>
                <a:gd name="connsiteX3" fmla="*/ 223 w 75156"/>
                <a:gd name="connsiteY3" fmla="*/ 22792 h 159262"/>
                <a:gd name="connsiteX4" fmla="*/ 30058 w 75156"/>
                <a:gd name="connsiteY4" fmla="*/ 16575 h 159262"/>
                <a:gd name="connsiteX5" fmla="*/ 30058 w 75156"/>
                <a:gd name="connsiteY5" fmla="*/ 140446 h 159262"/>
                <a:gd name="connsiteX6" fmla="*/ 8877 w 75156"/>
                <a:gd name="connsiteY6" fmla="*/ 151924 h 159262"/>
                <a:gd name="connsiteX7" fmla="*/ 1589 w 75156"/>
                <a:gd name="connsiteY7" fmla="*/ 151924 h 159262"/>
                <a:gd name="connsiteX8" fmla="*/ 1589 w 75156"/>
                <a:gd name="connsiteY8" fmla="*/ 159337 h 159262"/>
                <a:gd name="connsiteX9" fmla="*/ 38484 w 75156"/>
                <a:gd name="connsiteY9" fmla="*/ 158620 h 159262"/>
                <a:gd name="connsiteX10" fmla="*/ 75379 w 75156"/>
                <a:gd name="connsiteY10" fmla="*/ 159337 h 159262"/>
                <a:gd name="connsiteX11" fmla="*/ 75379 w 75156"/>
                <a:gd name="connsiteY11" fmla="*/ 151924 h 159262"/>
                <a:gd name="connsiteX12" fmla="*/ 68091 w 75156"/>
                <a:gd name="connsiteY12" fmla="*/ 151924 h 159262"/>
                <a:gd name="connsiteX13" fmla="*/ 46911 w 75156"/>
                <a:gd name="connsiteY13" fmla="*/ 140446 h 159262"/>
                <a:gd name="connsiteX14" fmla="*/ 46911 w 75156"/>
                <a:gd name="connsiteY14" fmla="*/ 6292 h 15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156" h="159262">
                  <a:moveTo>
                    <a:pt x="46911" y="6292"/>
                  </a:moveTo>
                  <a:cubicBezTo>
                    <a:pt x="46911" y="553"/>
                    <a:pt x="46911" y="75"/>
                    <a:pt x="41673" y="75"/>
                  </a:cubicBezTo>
                  <a:cubicBezTo>
                    <a:pt x="27552" y="15379"/>
                    <a:pt x="7511" y="15379"/>
                    <a:pt x="223" y="15379"/>
                  </a:cubicBezTo>
                  <a:lnTo>
                    <a:pt x="223" y="22792"/>
                  </a:lnTo>
                  <a:cubicBezTo>
                    <a:pt x="4778" y="22792"/>
                    <a:pt x="18215" y="22792"/>
                    <a:pt x="30058" y="16575"/>
                  </a:cubicBezTo>
                  <a:lnTo>
                    <a:pt x="30058" y="140446"/>
                  </a:lnTo>
                  <a:cubicBezTo>
                    <a:pt x="30058" y="149055"/>
                    <a:pt x="29374" y="151924"/>
                    <a:pt x="8877" y="151924"/>
                  </a:cubicBezTo>
                  <a:lnTo>
                    <a:pt x="1589" y="151924"/>
                  </a:lnTo>
                  <a:lnTo>
                    <a:pt x="1589" y="159337"/>
                  </a:lnTo>
                  <a:cubicBezTo>
                    <a:pt x="9560" y="158620"/>
                    <a:pt x="29374" y="158620"/>
                    <a:pt x="38484" y="158620"/>
                  </a:cubicBezTo>
                  <a:cubicBezTo>
                    <a:pt x="47594" y="158620"/>
                    <a:pt x="67408" y="158620"/>
                    <a:pt x="75379" y="159337"/>
                  </a:cubicBezTo>
                  <a:lnTo>
                    <a:pt x="75379" y="151924"/>
                  </a:lnTo>
                  <a:lnTo>
                    <a:pt x="68091" y="151924"/>
                  </a:lnTo>
                  <a:cubicBezTo>
                    <a:pt x="47594" y="151924"/>
                    <a:pt x="46911" y="149294"/>
                    <a:pt x="46911" y="140446"/>
                  </a:cubicBezTo>
                  <a:lnTo>
                    <a:pt x="46911" y="6292"/>
                  </a:lnTo>
                  <a:close/>
                </a:path>
              </a:pathLst>
            </a:custGeom>
            <a:grpFill/>
            <a:ln w="22810" cap="flat">
              <a:noFill/>
              <a:prstDash val="solid"/>
              <a:miter/>
            </a:ln>
          </p:spPr>
          <p:txBody>
            <a:bodyPr rtlCol="0" anchor="ctr"/>
            <a:lstStyle/>
            <a:p>
              <a:endParaRPr lang="en-US"/>
            </a:p>
          </p:txBody>
        </p:sp>
        <p:sp>
          <p:nvSpPr>
            <p:cNvPr id="1446" name="Freeform: Shape 1445">
              <a:extLst>
                <a:ext uri="{FF2B5EF4-FFF2-40B4-BE49-F238E27FC236}">
                  <a16:creationId xmlns:a16="http://schemas.microsoft.com/office/drawing/2014/main" id="{3F57B3D5-B9FA-98E1-4A76-AE47F543FBDD}"/>
                </a:ext>
              </a:extLst>
            </p:cNvPr>
            <p:cNvSpPr/>
            <p:nvPr>
              <p:custDataLst>
                <p:tags r:id="rId11"/>
              </p:custDataLst>
            </p:nvPr>
          </p:nvSpPr>
          <p:spPr>
            <a:xfrm>
              <a:off x="7810238" y="4194084"/>
              <a:ext cx="151451" cy="159262"/>
            </a:xfrm>
            <a:custGeom>
              <a:avLst/>
              <a:gdLst>
                <a:gd name="connsiteX0" fmla="*/ 80624 w 151451"/>
                <a:gd name="connsiteY0" fmla="*/ 84489 h 159262"/>
                <a:gd name="connsiteX1" fmla="*/ 144165 w 151451"/>
                <a:gd name="connsiteY1" fmla="*/ 84489 h 159262"/>
                <a:gd name="connsiteX2" fmla="*/ 151681 w 151451"/>
                <a:gd name="connsiteY2" fmla="*/ 79706 h 159262"/>
                <a:gd name="connsiteX3" fmla="*/ 144165 w 151451"/>
                <a:gd name="connsiteY3" fmla="*/ 74923 h 159262"/>
                <a:gd name="connsiteX4" fmla="*/ 80624 w 151451"/>
                <a:gd name="connsiteY4" fmla="*/ 74923 h 159262"/>
                <a:gd name="connsiteX5" fmla="*/ 80624 w 151451"/>
                <a:gd name="connsiteY5" fmla="*/ 7966 h 159262"/>
                <a:gd name="connsiteX6" fmla="*/ 76069 w 151451"/>
                <a:gd name="connsiteY6" fmla="*/ 75 h 159262"/>
                <a:gd name="connsiteX7" fmla="*/ 71514 w 151451"/>
                <a:gd name="connsiteY7" fmla="*/ 7966 h 159262"/>
                <a:gd name="connsiteX8" fmla="*/ 71514 w 151451"/>
                <a:gd name="connsiteY8" fmla="*/ 74923 h 159262"/>
                <a:gd name="connsiteX9" fmla="*/ 7746 w 151451"/>
                <a:gd name="connsiteY9" fmla="*/ 74923 h 159262"/>
                <a:gd name="connsiteX10" fmla="*/ 230 w 151451"/>
                <a:gd name="connsiteY10" fmla="*/ 79706 h 159262"/>
                <a:gd name="connsiteX11" fmla="*/ 7746 w 151451"/>
                <a:gd name="connsiteY11" fmla="*/ 84489 h 159262"/>
                <a:gd name="connsiteX12" fmla="*/ 71514 w 151451"/>
                <a:gd name="connsiteY12" fmla="*/ 84489 h 159262"/>
                <a:gd name="connsiteX13" fmla="*/ 71514 w 151451"/>
                <a:gd name="connsiteY13" fmla="*/ 151446 h 159262"/>
                <a:gd name="connsiteX14" fmla="*/ 76069 w 151451"/>
                <a:gd name="connsiteY14" fmla="*/ 159337 h 159262"/>
                <a:gd name="connsiteX15" fmla="*/ 80624 w 151451"/>
                <a:gd name="connsiteY15" fmla="*/ 151446 h 159262"/>
                <a:gd name="connsiteX16" fmla="*/ 80624 w 151451"/>
                <a:gd name="connsiteY16" fmla="*/ 84489 h 15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451" h="159262">
                  <a:moveTo>
                    <a:pt x="80624" y="84489"/>
                  </a:moveTo>
                  <a:lnTo>
                    <a:pt x="144165" y="84489"/>
                  </a:lnTo>
                  <a:cubicBezTo>
                    <a:pt x="147354" y="84489"/>
                    <a:pt x="151681" y="84489"/>
                    <a:pt x="151681" y="79706"/>
                  </a:cubicBezTo>
                  <a:cubicBezTo>
                    <a:pt x="151681" y="74923"/>
                    <a:pt x="147354" y="74923"/>
                    <a:pt x="144165" y="74923"/>
                  </a:cubicBezTo>
                  <a:lnTo>
                    <a:pt x="80624" y="74923"/>
                  </a:lnTo>
                  <a:lnTo>
                    <a:pt x="80624" y="7966"/>
                  </a:lnTo>
                  <a:cubicBezTo>
                    <a:pt x="80624" y="4618"/>
                    <a:pt x="80624" y="75"/>
                    <a:pt x="76069" y="75"/>
                  </a:cubicBezTo>
                  <a:cubicBezTo>
                    <a:pt x="71514" y="75"/>
                    <a:pt x="71514" y="4618"/>
                    <a:pt x="71514" y="7966"/>
                  </a:cubicBezTo>
                  <a:lnTo>
                    <a:pt x="71514" y="74923"/>
                  </a:lnTo>
                  <a:lnTo>
                    <a:pt x="7746" y="74923"/>
                  </a:lnTo>
                  <a:cubicBezTo>
                    <a:pt x="4557" y="74923"/>
                    <a:pt x="230" y="74923"/>
                    <a:pt x="230" y="79706"/>
                  </a:cubicBezTo>
                  <a:cubicBezTo>
                    <a:pt x="230" y="84489"/>
                    <a:pt x="4557" y="84489"/>
                    <a:pt x="7746" y="84489"/>
                  </a:cubicBezTo>
                  <a:lnTo>
                    <a:pt x="71514" y="84489"/>
                  </a:lnTo>
                  <a:lnTo>
                    <a:pt x="71514" y="151446"/>
                  </a:lnTo>
                  <a:cubicBezTo>
                    <a:pt x="71514" y="154794"/>
                    <a:pt x="71514" y="159337"/>
                    <a:pt x="76069" y="159337"/>
                  </a:cubicBezTo>
                  <a:cubicBezTo>
                    <a:pt x="80624" y="159337"/>
                    <a:pt x="80624" y="154794"/>
                    <a:pt x="80624" y="151446"/>
                  </a:cubicBezTo>
                  <a:lnTo>
                    <a:pt x="80624" y="84489"/>
                  </a:lnTo>
                  <a:close/>
                </a:path>
              </a:pathLst>
            </a:custGeom>
            <a:grpFill/>
            <a:ln w="22810" cap="flat">
              <a:noFill/>
              <a:prstDash val="solid"/>
              <a:miter/>
            </a:ln>
          </p:spPr>
          <p:txBody>
            <a:bodyPr rtlCol="0" anchor="ctr"/>
            <a:lstStyle/>
            <a:p>
              <a:endParaRPr lang="en-US"/>
            </a:p>
          </p:txBody>
        </p:sp>
        <p:sp>
          <p:nvSpPr>
            <p:cNvPr id="1447" name="Freeform: Shape 1446">
              <a:extLst>
                <a:ext uri="{FF2B5EF4-FFF2-40B4-BE49-F238E27FC236}">
                  <a16:creationId xmlns:a16="http://schemas.microsoft.com/office/drawing/2014/main" id="{FDFC0225-20D3-854A-962B-DCAAB92EFAB1}"/>
                </a:ext>
              </a:extLst>
            </p:cNvPr>
            <p:cNvSpPr/>
            <p:nvPr>
              <p:custDataLst>
                <p:tags r:id="rId12"/>
              </p:custDataLst>
            </p:nvPr>
          </p:nvSpPr>
          <p:spPr>
            <a:xfrm>
              <a:off x="8035023" y="4227802"/>
              <a:ext cx="96564" cy="108327"/>
            </a:xfrm>
            <a:custGeom>
              <a:avLst/>
              <a:gdLst>
                <a:gd name="connsiteX0" fmla="*/ 20737 w 96564"/>
                <a:gd name="connsiteY0" fmla="*/ 85924 h 108327"/>
                <a:gd name="connsiteX1" fmla="*/ 47839 w 96564"/>
                <a:gd name="connsiteY1" fmla="*/ 58662 h 108327"/>
                <a:gd name="connsiteX2" fmla="*/ 70158 w 96564"/>
                <a:gd name="connsiteY2" fmla="*/ 37140 h 108327"/>
                <a:gd name="connsiteX3" fmla="*/ 96804 w 96564"/>
                <a:gd name="connsiteY3" fmla="*/ 2466 h 108327"/>
                <a:gd name="connsiteX4" fmla="*/ 94299 w 96564"/>
                <a:gd name="connsiteY4" fmla="*/ 75 h 108327"/>
                <a:gd name="connsiteX5" fmla="*/ 90883 w 96564"/>
                <a:gd name="connsiteY5" fmla="*/ 2705 h 108327"/>
                <a:gd name="connsiteX6" fmla="*/ 73802 w 96564"/>
                <a:gd name="connsiteY6" fmla="*/ 18010 h 108327"/>
                <a:gd name="connsiteX7" fmla="*/ 62187 w 96564"/>
                <a:gd name="connsiteY7" fmla="*/ 10357 h 108327"/>
                <a:gd name="connsiteX8" fmla="*/ 46472 w 96564"/>
                <a:gd name="connsiteY8" fmla="*/ 75 h 108327"/>
                <a:gd name="connsiteX9" fmla="*/ 18915 w 96564"/>
                <a:gd name="connsiteY9" fmla="*/ 27336 h 108327"/>
                <a:gd name="connsiteX10" fmla="*/ 21648 w 96564"/>
                <a:gd name="connsiteY10" fmla="*/ 29966 h 108327"/>
                <a:gd name="connsiteX11" fmla="*/ 24609 w 96564"/>
                <a:gd name="connsiteY11" fmla="*/ 27336 h 108327"/>
                <a:gd name="connsiteX12" fmla="*/ 43967 w 96564"/>
                <a:gd name="connsiteY12" fmla="*/ 16097 h 108327"/>
                <a:gd name="connsiteX13" fmla="*/ 58315 w 96564"/>
                <a:gd name="connsiteY13" fmla="*/ 19684 h 108327"/>
                <a:gd name="connsiteX14" fmla="*/ 75852 w 96564"/>
                <a:gd name="connsiteY14" fmla="*/ 23271 h 108327"/>
                <a:gd name="connsiteX15" fmla="*/ 44195 w 96564"/>
                <a:gd name="connsiteY15" fmla="*/ 54597 h 108327"/>
                <a:gd name="connsiteX16" fmla="*/ 23698 w 96564"/>
                <a:gd name="connsiteY16" fmla="*/ 74684 h 108327"/>
                <a:gd name="connsiteX17" fmla="*/ 240 w 96564"/>
                <a:gd name="connsiteY17" fmla="*/ 106011 h 108327"/>
                <a:gd name="connsiteX18" fmla="*/ 2973 w 96564"/>
                <a:gd name="connsiteY18" fmla="*/ 108402 h 108327"/>
                <a:gd name="connsiteX19" fmla="*/ 6617 w 96564"/>
                <a:gd name="connsiteY19" fmla="*/ 105293 h 108327"/>
                <a:gd name="connsiteX20" fmla="*/ 25975 w 96564"/>
                <a:gd name="connsiteY20" fmla="*/ 90467 h 108327"/>
                <a:gd name="connsiteX21" fmla="*/ 39184 w 96564"/>
                <a:gd name="connsiteY21" fmla="*/ 99554 h 108327"/>
                <a:gd name="connsiteX22" fmla="*/ 53760 w 96564"/>
                <a:gd name="connsiteY22" fmla="*/ 108402 h 108327"/>
                <a:gd name="connsiteX23" fmla="*/ 89516 w 96564"/>
                <a:gd name="connsiteY23" fmla="*/ 71576 h 108327"/>
                <a:gd name="connsiteX24" fmla="*/ 86783 w 96564"/>
                <a:gd name="connsiteY24" fmla="*/ 69184 h 108327"/>
                <a:gd name="connsiteX25" fmla="*/ 83595 w 96564"/>
                <a:gd name="connsiteY25" fmla="*/ 72293 h 108327"/>
                <a:gd name="connsiteX26" fmla="*/ 56265 w 96564"/>
                <a:gd name="connsiteY26" fmla="*/ 92380 h 108327"/>
                <a:gd name="connsiteX27" fmla="*/ 42828 w 96564"/>
                <a:gd name="connsiteY27" fmla="*/ 89271 h 108327"/>
                <a:gd name="connsiteX28" fmla="*/ 26886 w 96564"/>
                <a:gd name="connsiteY28" fmla="*/ 85206 h 108327"/>
                <a:gd name="connsiteX29" fmla="*/ 20737 w 96564"/>
                <a:gd name="connsiteY29" fmla="*/ 85924 h 108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6564" h="108327">
                  <a:moveTo>
                    <a:pt x="20737" y="85924"/>
                  </a:moveTo>
                  <a:cubicBezTo>
                    <a:pt x="33035" y="72054"/>
                    <a:pt x="39640" y="66076"/>
                    <a:pt x="47839" y="58662"/>
                  </a:cubicBezTo>
                  <a:cubicBezTo>
                    <a:pt x="47839" y="58423"/>
                    <a:pt x="61959" y="45749"/>
                    <a:pt x="70158" y="37140"/>
                  </a:cubicBezTo>
                  <a:cubicBezTo>
                    <a:pt x="91794" y="14901"/>
                    <a:pt x="96804" y="3423"/>
                    <a:pt x="96804" y="2466"/>
                  </a:cubicBezTo>
                  <a:cubicBezTo>
                    <a:pt x="96804" y="75"/>
                    <a:pt x="94755" y="75"/>
                    <a:pt x="94299" y="75"/>
                  </a:cubicBezTo>
                  <a:cubicBezTo>
                    <a:pt x="92705" y="75"/>
                    <a:pt x="92022" y="553"/>
                    <a:pt x="90883" y="2705"/>
                  </a:cubicBezTo>
                  <a:cubicBezTo>
                    <a:pt x="84050" y="14184"/>
                    <a:pt x="79268" y="18010"/>
                    <a:pt x="73802" y="18010"/>
                  </a:cubicBezTo>
                  <a:cubicBezTo>
                    <a:pt x="68336" y="18010"/>
                    <a:pt x="65603" y="14423"/>
                    <a:pt x="62187" y="10357"/>
                  </a:cubicBezTo>
                  <a:cubicBezTo>
                    <a:pt x="57860" y="4857"/>
                    <a:pt x="53988" y="75"/>
                    <a:pt x="46472" y="75"/>
                  </a:cubicBezTo>
                  <a:cubicBezTo>
                    <a:pt x="29391" y="75"/>
                    <a:pt x="18915" y="22314"/>
                    <a:pt x="18915" y="27336"/>
                  </a:cubicBezTo>
                  <a:cubicBezTo>
                    <a:pt x="18915" y="28532"/>
                    <a:pt x="19598" y="29966"/>
                    <a:pt x="21648" y="29966"/>
                  </a:cubicBezTo>
                  <a:cubicBezTo>
                    <a:pt x="23698" y="29966"/>
                    <a:pt x="24153" y="28771"/>
                    <a:pt x="24609" y="27336"/>
                  </a:cubicBezTo>
                  <a:cubicBezTo>
                    <a:pt x="28936" y="16336"/>
                    <a:pt x="42145" y="16097"/>
                    <a:pt x="43967" y="16097"/>
                  </a:cubicBezTo>
                  <a:cubicBezTo>
                    <a:pt x="48750" y="16097"/>
                    <a:pt x="53077" y="17771"/>
                    <a:pt x="58315" y="19684"/>
                  </a:cubicBezTo>
                  <a:cubicBezTo>
                    <a:pt x="67425" y="23271"/>
                    <a:pt x="69930" y="23271"/>
                    <a:pt x="75852" y="23271"/>
                  </a:cubicBezTo>
                  <a:cubicBezTo>
                    <a:pt x="67653" y="33553"/>
                    <a:pt x="48522" y="50771"/>
                    <a:pt x="44195" y="54597"/>
                  </a:cubicBezTo>
                  <a:lnTo>
                    <a:pt x="23698" y="74684"/>
                  </a:lnTo>
                  <a:cubicBezTo>
                    <a:pt x="8211" y="90706"/>
                    <a:pt x="240" y="104337"/>
                    <a:pt x="240" y="106011"/>
                  </a:cubicBezTo>
                  <a:cubicBezTo>
                    <a:pt x="240" y="108402"/>
                    <a:pt x="2517" y="108402"/>
                    <a:pt x="2973" y="108402"/>
                  </a:cubicBezTo>
                  <a:cubicBezTo>
                    <a:pt x="4795" y="108402"/>
                    <a:pt x="5250" y="107924"/>
                    <a:pt x="6617" y="105293"/>
                  </a:cubicBezTo>
                  <a:cubicBezTo>
                    <a:pt x="11855" y="96924"/>
                    <a:pt x="18687" y="90467"/>
                    <a:pt x="25975" y="90467"/>
                  </a:cubicBezTo>
                  <a:cubicBezTo>
                    <a:pt x="31213" y="90467"/>
                    <a:pt x="33491" y="92619"/>
                    <a:pt x="39184" y="99554"/>
                  </a:cubicBezTo>
                  <a:cubicBezTo>
                    <a:pt x="43056" y="104576"/>
                    <a:pt x="47156" y="108402"/>
                    <a:pt x="53760" y="108402"/>
                  </a:cubicBezTo>
                  <a:cubicBezTo>
                    <a:pt x="76307" y="108402"/>
                    <a:pt x="89516" y="78032"/>
                    <a:pt x="89516" y="71576"/>
                  </a:cubicBezTo>
                  <a:cubicBezTo>
                    <a:pt x="89516" y="70380"/>
                    <a:pt x="88605" y="69184"/>
                    <a:pt x="86783" y="69184"/>
                  </a:cubicBezTo>
                  <a:cubicBezTo>
                    <a:pt x="84734" y="69184"/>
                    <a:pt x="84278" y="70619"/>
                    <a:pt x="83595" y="72293"/>
                  </a:cubicBezTo>
                  <a:cubicBezTo>
                    <a:pt x="78357" y="87837"/>
                    <a:pt x="63781" y="92380"/>
                    <a:pt x="56265" y="92380"/>
                  </a:cubicBezTo>
                  <a:cubicBezTo>
                    <a:pt x="51711" y="92380"/>
                    <a:pt x="47611" y="90945"/>
                    <a:pt x="42828" y="89271"/>
                  </a:cubicBezTo>
                  <a:cubicBezTo>
                    <a:pt x="35085" y="86163"/>
                    <a:pt x="31669" y="85206"/>
                    <a:pt x="26886" y="85206"/>
                  </a:cubicBezTo>
                  <a:cubicBezTo>
                    <a:pt x="26431" y="85206"/>
                    <a:pt x="22787" y="85206"/>
                    <a:pt x="20737" y="85924"/>
                  </a:cubicBezTo>
                  <a:close/>
                </a:path>
              </a:pathLst>
            </a:custGeom>
            <a:grpFill/>
            <a:ln w="22810" cap="flat">
              <a:noFill/>
              <a:prstDash val="solid"/>
              <a:miter/>
            </a:ln>
          </p:spPr>
          <p:txBody>
            <a:bodyPr rtlCol="0" anchor="ctr"/>
            <a:lstStyle/>
            <a:p>
              <a:endParaRPr lang="en-US"/>
            </a:p>
          </p:txBody>
        </p:sp>
        <p:sp>
          <p:nvSpPr>
            <p:cNvPr id="1448" name="Freeform: Shape 1447">
              <a:extLst>
                <a:ext uri="{FF2B5EF4-FFF2-40B4-BE49-F238E27FC236}">
                  <a16:creationId xmlns:a16="http://schemas.microsoft.com/office/drawing/2014/main" id="{4EF25462-09CD-ADD7-73CC-353D5ABF6806}"/>
                </a:ext>
              </a:extLst>
            </p:cNvPr>
            <p:cNvSpPr/>
            <p:nvPr>
              <p:custDataLst>
                <p:tags r:id="rId13"/>
              </p:custDataLst>
            </p:nvPr>
          </p:nvSpPr>
          <p:spPr>
            <a:xfrm>
              <a:off x="8154141" y="4154149"/>
              <a:ext cx="52837" cy="239133"/>
            </a:xfrm>
            <a:custGeom>
              <a:avLst/>
              <a:gdLst>
                <a:gd name="connsiteX0" fmla="*/ 53082 w 52837"/>
                <a:gd name="connsiteY0" fmla="*/ 119641 h 239133"/>
                <a:gd name="connsiteX1" fmla="*/ 38051 w 52837"/>
                <a:gd name="connsiteY1" fmla="*/ 45032 h 239133"/>
                <a:gd name="connsiteX2" fmla="*/ 2522 w 52837"/>
                <a:gd name="connsiteY2" fmla="*/ 75 h 239133"/>
                <a:gd name="connsiteX3" fmla="*/ 245 w 52837"/>
                <a:gd name="connsiteY3" fmla="*/ 2466 h 239133"/>
                <a:gd name="connsiteX4" fmla="*/ 4572 w 52837"/>
                <a:gd name="connsiteY4" fmla="*/ 7966 h 239133"/>
                <a:gd name="connsiteX5" fmla="*/ 39873 w 52837"/>
                <a:gd name="connsiteY5" fmla="*/ 119641 h 239133"/>
                <a:gd name="connsiteX6" fmla="*/ 3206 w 52837"/>
                <a:gd name="connsiteY6" fmla="*/ 232751 h 239133"/>
                <a:gd name="connsiteX7" fmla="*/ 245 w 52837"/>
                <a:gd name="connsiteY7" fmla="*/ 236817 h 239133"/>
                <a:gd name="connsiteX8" fmla="*/ 2522 w 52837"/>
                <a:gd name="connsiteY8" fmla="*/ 239208 h 239133"/>
                <a:gd name="connsiteX9" fmla="*/ 38734 w 52837"/>
                <a:gd name="connsiteY9" fmla="*/ 192577 h 239133"/>
                <a:gd name="connsiteX10" fmla="*/ 53082 w 52837"/>
                <a:gd name="connsiteY10" fmla="*/ 119641 h 239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837" h="239133">
                  <a:moveTo>
                    <a:pt x="53082" y="119641"/>
                  </a:moveTo>
                  <a:cubicBezTo>
                    <a:pt x="53082" y="100989"/>
                    <a:pt x="50577" y="72054"/>
                    <a:pt x="38051" y="45032"/>
                  </a:cubicBezTo>
                  <a:cubicBezTo>
                    <a:pt x="24386" y="15618"/>
                    <a:pt x="4800" y="75"/>
                    <a:pt x="2522" y="75"/>
                  </a:cubicBezTo>
                  <a:cubicBezTo>
                    <a:pt x="1156" y="75"/>
                    <a:pt x="245" y="1031"/>
                    <a:pt x="245" y="2466"/>
                  </a:cubicBezTo>
                  <a:cubicBezTo>
                    <a:pt x="245" y="3183"/>
                    <a:pt x="245" y="3662"/>
                    <a:pt x="4572" y="7966"/>
                  </a:cubicBezTo>
                  <a:cubicBezTo>
                    <a:pt x="26891" y="31640"/>
                    <a:pt x="39873" y="69662"/>
                    <a:pt x="39873" y="119641"/>
                  </a:cubicBezTo>
                  <a:cubicBezTo>
                    <a:pt x="39873" y="160533"/>
                    <a:pt x="31446" y="202621"/>
                    <a:pt x="3206" y="232751"/>
                  </a:cubicBezTo>
                  <a:cubicBezTo>
                    <a:pt x="245" y="235621"/>
                    <a:pt x="245" y="236099"/>
                    <a:pt x="245" y="236817"/>
                  </a:cubicBezTo>
                  <a:cubicBezTo>
                    <a:pt x="245" y="238251"/>
                    <a:pt x="1156" y="239208"/>
                    <a:pt x="2522" y="239208"/>
                  </a:cubicBezTo>
                  <a:cubicBezTo>
                    <a:pt x="4800" y="239208"/>
                    <a:pt x="25297" y="222947"/>
                    <a:pt x="38734" y="192577"/>
                  </a:cubicBezTo>
                  <a:cubicBezTo>
                    <a:pt x="50349" y="166272"/>
                    <a:pt x="53082" y="139729"/>
                    <a:pt x="53082" y="119641"/>
                  </a:cubicBezTo>
                  <a:close/>
                </a:path>
              </a:pathLst>
            </a:custGeom>
            <a:grpFill/>
            <a:ln w="22810" cap="flat">
              <a:noFill/>
              <a:prstDash val="solid"/>
              <a:miter/>
            </a:ln>
          </p:spPr>
          <p:txBody>
            <a:bodyPr rtlCol="0" anchor="ctr"/>
            <a:lstStyle/>
            <a:p>
              <a:endParaRPr lang="en-US"/>
            </a:p>
          </p:txBody>
        </p:sp>
        <p:sp>
          <p:nvSpPr>
            <p:cNvPr id="1449" name="Freeform: Shape 1448">
              <a:extLst>
                <a:ext uri="{FF2B5EF4-FFF2-40B4-BE49-F238E27FC236}">
                  <a16:creationId xmlns:a16="http://schemas.microsoft.com/office/drawing/2014/main" id="{F5145D61-98A8-6AEA-0BC4-E580B6218271}"/>
                </a:ext>
              </a:extLst>
            </p:cNvPr>
            <p:cNvSpPr/>
            <p:nvPr>
              <p:custDataLst>
                <p:tags r:id="rId14"/>
              </p:custDataLst>
            </p:nvPr>
          </p:nvSpPr>
          <p:spPr>
            <a:xfrm>
              <a:off x="8235876" y="4164910"/>
              <a:ext cx="248015" cy="180545"/>
            </a:xfrm>
            <a:custGeom>
              <a:avLst/>
              <a:gdLst>
                <a:gd name="connsiteX0" fmla="*/ 81782 w 248015"/>
                <a:gd name="connsiteY0" fmla="*/ 34988 h 180545"/>
                <a:gd name="connsiteX1" fmla="*/ 110933 w 248015"/>
                <a:gd name="connsiteY1" fmla="*/ 144989 h 180545"/>
                <a:gd name="connsiteX2" fmla="*/ 120727 w 248015"/>
                <a:gd name="connsiteY2" fmla="*/ 160533 h 180545"/>
                <a:gd name="connsiteX3" fmla="*/ 126192 w 248015"/>
                <a:gd name="connsiteY3" fmla="*/ 156229 h 180545"/>
                <a:gd name="connsiteX4" fmla="*/ 171286 w 248015"/>
                <a:gd name="connsiteY4" fmla="*/ 105772 h 180545"/>
                <a:gd name="connsiteX5" fmla="*/ 221162 w 248015"/>
                <a:gd name="connsiteY5" fmla="*/ 44793 h 180545"/>
                <a:gd name="connsiteX6" fmla="*/ 209775 w 248015"/>
                <a:gd name="connsiteY6" fmla="*/ 146903 h 180545"/>
                <a:gd name="connsiteX7" fmla="*/ 210686 w 248015"/>
                <a:gd name="connsiteY7" fmla="*/ 166033 h 180545"/>
                <a:gd name="connsiteX8" fmla="*/ 221390 w 248015"/>
                <a:gd name="connsiteY8" fmla="*/ 175599 h 180545"/>
                <a:gd name="connsiteX9" fmla="*/ 248264 w 248015"/>
                <a:gd name="connsiteY9" fmla="*/ 160294 h 180545"/>
                <a:gd name="connsiteX10" fmla="*/ 246215 w 248015"/>
                <a:gd name="connsiteY10" fmla="*/ 158620 h 180545"/>
                <a:gd name="connsiteX11" fmla="*/ 236194 w 248015"/>
                <a:gd name="connsiteY11" fmla="*/ 162446 h 180545"/>
                <a:gd name="connsiteX12" fmla="*/ 229817 w 248015"/>
                <a:gd name="connsiteY12" fmla="*/ 152403 h 180545"/>
                <a:gd name="connsiteX13" fmla="*/ 229134 w 248015"/>
                <a:gd name="connsiteY13" fmla="*/ 136620 h 180545"/>
                <a:gd name="connsiteX14" fmla="*/ 245759 w 248015"/>
                <a:gd name="connsiteY14" fmla="*/ 7966 h 180545"/>
                <a:gd name="connsiteX15" fmla="*/ 246215 w 248015"/>
                <a:gd name="connsiteY15" fmla="*/ 3901 h 180545"/>
                <a:gd name="connsiteX16" fmla="*/ 244393 w 248015"/>
                <a:gd name="connsiteY16" fmla="*/ 314 h 180545"/>
                <a:gd name="connsiteX17" fmla="*/ 238927 w 248015"/>
                <a:gd name="connsiteY17" fmla="*/ 5814 h 180545"/>
                <a:gd name="connsiteX18" fmla="*/ 128470 w 248015"/>
                <a:gd name="connsiteY18" fmla="*/ 136859 h 180545"/>
                <a:gd name="connsiteX19" fmla="*/ 110706 w 248015"/>
                <a:gd name="connsiteY19" fmla="*/ 81619 h 180545"/>
                <a:gd name="connsiteX20" fmla="*/ 96358 w 248015"/>
                <a:gd name="connsiteY20" fmla="*/ 11553 h 180545"/>
                <a:gd name="connsiteX21" fmla="*/ 94536 w 248015"/>
                <a:gd name="connsiteY21" fmla="*/ 1270 h 180545"/>
                <a:gd name="connsiteX22" fmla="*/ 92031 w 248015"/>
                <a:gd name="connsiteY22" fmla="*/ 75 h 180545"/>
                <a:gd name="connsiteX23" fmla="*/ 77683 w 248015"/>
                <a:gd name="connsiteY23" fmla="*/ 10357 h 180545"/>
                <a:gd name="connsiteX24" fmla="*/ 54452 w 248015"/>
                <a:gd name="connsiteY24" fmla="*/ 107685 h 180545"/>
                <a:gd name="connsiteX25" fmla="*/ 26895 w 248015"/>
                <a:gd name="connsiteY25" fmla="*/ 158620 h 180545"/>
                <a:gd name="connsiteX26" fmla="*/ 10497 w 248015"/>
                <a:gd name="connsiteY26" fmla="*/ 151924 h 180545"/>
                <a:gd name="connsiteX27" fmla="*/ 8448 w 248015"/>
                <a:gd name="connsiteY27" fmla="*/ 150729 h 180545"/>
                <a:gd name="connsiteX28" fmla="*/ 249 w 248015"/>
                <a:gd name="connsiteY28" fmla="*/ 168185 h 180545"/>
                <a:gd name="connsiteX29" fmla="*/ 7537 w 248015"/>
                <a:gd name="connsiteY29" fmla="*/ 177272 h 180545"/>
                <a:gd name="connsiteX30" fmla="*/ 19835 w 248015"/>
                <a:gd name="connsiteY30" fmla="*/ 180620 h 180545"/>
                <a:gd name="connsiteX31" fmla="*/ 51947 w 248015"/>
                <a:gd name="connsiteY31" fmla="*/ 134228 h 180545"/>
                <a:gd name="connsiteX32" fmla="*/ 81782 w 248015"/>
                <a:gd name="connsiteY32" fmla="*/ 34988 h 180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8015" h="180545">
                  <a:moveTo>
                    <a:pt x="81782" y="34988"/>
                  </a:moveTo>
                  <a:cubicBezTo>
                    <a:pt x="87931" y="66075"/>
                    <a:pt x="97952" y="117250"/>
                    <a:pt x="110933" y="144989"/>
                  </a:cubicBezTo>
                  <a:cubicBezTo>
                    <a:pt x="115944" y="155272"/>
                    <a:pt x="118449" y="160533"/>
                    <a:pt x="120727" y="160533"/>
                  </a:cubicBezTo>
                  <a:cubicBezTo>
                    <a:pt x="121637" y="160533"/>
                    <a:pt x="122093" y="160533"/>
                    <a:pt x="126192" y="156229"/>
                  </a:cubicBezTo>
                  <a:cubicBezTo>
                    <a:pt x="143501" y="138772"/>
                    <a:pt x="155344" y="124902"/>
                    <a:pt x="171286" y="105772"/>
                  </a:cubicBezTo>
                  <a:lnTo>
                    <a:pt x="221162" y="44793"/>
                  </a:lnTo>
                  <a:cubicBezTo>
                    <a:pt x="217974" y="65119"/>
                    <a:pt x="209775" y="118924"/>
                    <a:pt x="209775" y="146903"/>
                  </a:cubicBezTo>
                  <a:cubicBezTo>
                    <a:pt x="209775" y="153359"/>
                    <a:pt x="210003" y="159577"/>
                    <a:pt x="210686" y="166033"/>
                  </a:cubicBezTo>
                  <a:cubicBezTo>
                    <a:pt x="210914" y="168664"/>
                    <a:pt x="211825" y="175599"/>
                    <a:pt x="221390" y="175599"/>
                  </a:cubicBezTo>
                  <a:cubicBezTo>
                    <a:pt x="230956" y="175599"/>
                    <a:pt x="248264" y="165077"/>
                    <a:pt x="248264" y="160294"/>
                  </a:cubicBezTo>
                  <a:cubicBezTo>
                    <a:pt x="248264" y="158859"/>
                    <a:pt x="246898" y="158620"/>
                    <a:pt x="246215" y="158620"/>
                  </a:cubicBezTo>
                  <a:cubicBezTo>
                    <a:pt x="243254" y="158620"/>
                    <a:pt x="238699" y="160772"/>
                    <a:pt x="236194" y="162446"/>
                  </a:cubicBezTo>
                  <a:cubicBezTo>
                    <a:pt x="230728" y="161729"/>
                    <a:pt x="230272" y="157903"/>
                    <a:pt x="229817" y="152403"/>
                  </a:cubicBezTo>
                  <a:cubicBezTo>
                    <a:pt x="229134" y="144750"/>
                    <a:pt x="229134" y="137576"/>
                    <a:pt x="229134" y="136620"/>
                  </a:cubicBezTo>
                  <a:cubicBezTo>
                    <a:pt x="229134" y="110076"/>
                    <a:pt x="239154" y="37619"/>
                    <a:pt x="245759" y="7966"/>
                  </a:cubicBezTo>
                  <a:cubicBezTo>
                    <a:pt x="245987" y="6292"/>
                    <a:pt x="246215" y="5814"/>
                    <a:pt x="246215" y="3901"/>
                  </a:cubicBezTo>
                  <a:cubicBezTo>
                    <a:pt x="246215" y="2944"/>
                    <a:pt x="245987" y="314"/>
                    <a:pt x="244393" y="314"/>
                  </a:cubicBezTo>
                  <a:cubicBezTo>
                    <a:pt x="243482" y="314"/>
                    <a:pt x="243254" y="553"/>
                    <a:pt x="238927" y="5814"/>
                  </a:cubicBezTo>
                  <a:cubicBezTo>
                    <a:pt x="217519" y="33075"/>
                    <a:pt x="151017" y="116772"/>
                    <a:pt x="128470" y="136859"/>
                  </a:cubicBezTo>
                  <a:cubicBezTo>
                    <a:pt x="122776" y="124185"/>
                    <a:pt x="118677" y="115098"/>
                    <a:pt x="110706" y="81619"/>
                  </a:cubicBezTo>
                  <a:cubicBezTo>
                    <a:pt x="104101" y="54597"/>
                    <a:pt x="100229" y="34749"/>
                    <a:pt x="96358" y="11553"/>
                  </a:cubicBezTo>
                  <a:cubicBezTo>
                    <a:pt x="95674" y="8205"/>
                    <a:pt x="94536" y="1749"/>
                    <a:pt x="94536" y="1270"/>
                  </a:cubicBezTo>
                  <a:cubicBezTo>
                    <a:pt x="93852" y="75"/>
                    <a:pt x="92714" y="75"/>
                    <a:pt x="92031" y="75"/>
                  </a:cubicBezTo>
                  <a:cubicBezTo>
                    <a:pt x="87931" y="75"/>
                    <a:pt x="78366" y="5336"/>
                    <a:pt x="77683" y="10357"/>
                  </a:cubicBezTo>
                  <a:cubicBezTo>
                    <a:pt x="74950" y="30445"/>
                    <a:pt x="70395" y="62010"/>
                    <a:pt x="54452" y="107685"/>
                  </a:cubicBezTo>
                  <a:cubicBezTo>
                    <a:pt x="36233" y="158620"/>
                    <a:pt x="31222" y="158620"/>
                    <a:pt x="26895" y="158620"/>
                  </a:cubicBezTo>
                  <a:cubicBezTo>
                    <a:pt x="23934" y="158620"/>
                    <a:pt x="15508" y="156707"/>
                    <a:pt x="10497" y="151924"/>
                  </a:cubicBezTo>
                  <a:cubicBezTo>
                    <a:pt x="9359" y="150729"/>
                    <a:pt x="8903" y="150729"/>
                    <a:pt x="8448" y="150729"/>
                  </a:cubicBezTo>
                  <a:cubicBezTo>
                    <a:pt x="5259" y="150729"/>
                    <a:pt x="249" y="161490"/>
                    <a:pt x="249" y="168185"/>
                  </a:cubicBezTo>
                  <a:cubicBezTo>
                    <a:pt x="249" y="170338"/>
                    <a:pt x="249" y="173207"/>
                    <a:pt x="7537" y="177272"/>
                  </a:cubicBezTo>
                  <a:cubicBezTo>
                    <a:pt x="13230" y="180381"/>
                    <a:pt x="18696" y="180620"/>
                    <a:pt x="19835" y="180620"/>
                  </a:cubicBezTo>
                  <a:cubicBezTo>
                    <a:pt x="33955" y="180620"/>
                    <a:pt x="47392" y="146424"/>
                    <a:pt x="51947" y="134228"/>
                  </a:cubicBezTo>
                  <a:cubicBezTo>
                    <a:pt x="62651" y="107206"/>
                    <a:pt x="75405" y="69423"/>
                    <a:pt x="81782" y="34988"/>
                  </a:cubicBezTo>
                  <a:close/>
                </a:path>
              </a:pathLst>
            </a:custGeom>
            <a:grpFill/>
            <a:ln w="22810" cap="flat">
              <a:noFill/>
              <a:prstDash val="solid"/>
              <a:miter/>
            </a:ln>
          </p:spPr>
          <p:txBody>
            <a:bodyPr rtlCol="0" anchor="ctr"/>
            <a:lstStyle/>
            <a:p>
              <a:endParaRPr lang="en-US"/>
            </a:p>
          </p:txBody>
        </p:sp>
        <p:sp>
          <p:nvSpPr>
            <p:cNvPr id="1450" name="Freeform: Shape 1449">
              <a:extLst>
                <a:ext uri="{FF2B5EF4-FFF2-40B4-BE49-F238E27FC236}">
                  <a16:creationId xmlns:a16="http://schemas.microsoft.com/office/drawing/2014/main" id="{FE2D8CEF-D118-69E1-DFA4-AE0D92BC22E7}"/>
                </a:ext>
              </a:extLst>
            </p:cNvPr>
            <p:cNvSpPr/>
            <p:nvPr>
              <p:custDataLst>
                <p:tags r:id="rId15"/>
              </p:custDataLst>
            </p:nvPr>
          </p:nvSpPr>
          <p:spPr>
            <a:xfrm>
              <a:off x="8513112" y="4295548"/>
              <a:ext cx="69029" cy="75494"/>
            </a:xfrm>
            <a:custGeom>
              <a:avLst/>
              <a:gdLst>
                <a:gd name="connsiteX0" fmla="*/ 60204 w 69029"/>
                <a:gd name="connsiteY0" fmla="*/ 9785 h 75494"/>
                <a:gd name="connsiteX1" fmla="*/ 52073 w 69029"/>
                <a:gd name="connsiteY1" fmla="*/ 19159 h 75494"/>
                <a:gd name="connsiteX2" fmla="*/ 58291 w 69029"/>
                <a:gd name="connsiteY2" fmla="*/ 25353 h 75494"/>
                <a:gd name="connsiteX3" fmla="*/ 67378 w 69029"/>
                <a:gd name="connsiteY3" fmla="*/ 14639 h 75494"/>
                <a:gd name="connsiteX4" fmla="*/ 46334 w 69029"/>
                <a:gd name="connsiteY4" fmla="*/ 76 h 75494"/>
                <a:gd name="connsiteX5" fmla="*/ 261 w 69029"/>
                <a:gd name="connsiteY5" fmla="*/ 46444 h 75494"/>
                <a:gd name="connsiteX6" fmla="*/ 29754 w 69029"/>
                <a:gd name="connsiteY6" fmla="*/ 75571 h 75494"/>
                <a:gd name="connsiteX7" fmla="*/ 69291 w 69029"/>
                <a:gd name="connsiteY7" fmla="*/ 56655 h 75494"/>
                <a:gd name="connsiteX8" fmla="*/ 66580 w 69029"/>
                <a:gd name="connsiteY8" fmla="*/ 53809 h 75494"/>
                <a:gd name="connsiteX9" fmla="*/ 64030 w 69029"/>
                <a:gd name="connsiteY9" fmla="*/ 55483 h 75494"/>
                <a:gd name="connsiteX10" fmla="*/ 30073 w 69029"/>
                <a:gd name="connsiteY10" fmla="*/ 70884 h 75494"/>
                <a:gd name="connsiteX11" fmla="*/ 13493 w 69029"/>
                <a:gd name="connsiteY11" fmla="*/ 52303 h 75494"/>
                <a:gd name="connsiteX12" fmla="*/ 24015 w 69029"/>
                <a:gd name="connsiteY12" fmla="*/ 17653 h 75494"/>
                <a:gd name="connsiteX13" fmla="*/ 46334 w 69029"/>
                <a:gd name="connsiteY13" fmla="*/ 4763 h 75494"/>
                <a:gd name="connsiteX14" fmla="*/ 60204 w 69029"/>
                <a:gd name="connsiteY14" fmla="*/ 9785 h 7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029" h="75494">
                  <a:moveTo>
                    <a:pt x="60204" y="9785"/>
                  </a:moveTo>
                  <a:cubicBezTo>
                    <a:pt x="54464" y="10789"/>
                    <a:pt x="52073" y="15476"/>
                    <a:pt x="52073" y="19159"/>
                  </a:cubicBezTo>
                  <a:cubicBezTo>
                    <a:pt x="52073" y="23679"/>
                    <a:pt x="55421" y="25353"/>
                    <a:pt x="58291" y="25353"/>
                  </a:cubicBezTo>
                  <a:cubicBezTo>
                    <a:pt x="61798" y="25353"/>
                    <a:pt x="67378" y="22674"/>
                    <a:pt x="67378" y="14639"/>
                  </a:cubicBezTo>
                  <a:cubicBezTo>
                    <a:pt x="67378" y="3257"/>
                    <a:pt x="54943" y="76"/>
                    <a:pt x="46334" y="76"/>
                  </a:cubicBezTo>
                  <a:cubicBezTo>
                    <a:pt x="22421" y="76"/>
                    <a:pt x="261" y="23176"/>
                    <a:pt x="261" y="46444"/>
                  </a:cubicBezTo>
                  <a:cubicBezTo>
                    <a:pt x="261" y="60840"/>
                    <a:pt x="9826" y="75571"/>
                    <a:pt x="29754" y="75571"/>
                  </a:cubicBezTo>
                  <a:cubicBezTo>
                    <a:pt x="56696" y="75571"/>
                    <a:pt x="69291" y="58999"/>
                    <a:pt x="69291" y="56655"/>
                  </a:cubicBezTo>
                  <a:cubicBezTo>
                    <a:pt x="69291" y="55651"/>
                    <a:pt x="67856" y="53809"/>
                    <a:pt x="66580" y="53809"/>
                  </a:cubicBezTo>
                  <a:cubicBezTo>
                    <a:pt x="65624" y="53809"/>
                    <a:pt x="65305" y="54144"/>
                    <a:pt x="64030" y="55483"/>
                  </a:cubicBezTo>
                  <a:cubicBezTo>
                    <a:pt x="51595" y="70884"/>
                    <a:pt x="32942" y="70884"/>
                    <a:pt x="30073" y="70884"/>
                  </a:cubicBezTo>
                  <a:cubicBezTo>
                    <a:pt x="18594" y="70884"/>
                    <a:pt x="13493" y="62681"/>
                    <a:pt x="13493" y="52303"/>
                  </a:cubicBezTo>
                  <a:cubicBezTo>
                    <a:pt x="13493" y="47449"/>
                    <a:pt x="15725" y="29203"/>
                    <a:pt x="24015" y="17653"/>
                  </a:cubicBezTo>
                  <a:cubicBezTo>
                    <a:pt x="30073" y="9450"/>
                    <a:pt x="38363" y="4763"/>
                    <a:pt x="46334" y="4763"/>
                  </a:cubicBezTo>
                  <a:cubicBezTo>
                    <a:pt x="48566" y="4763"/>
                    <a:pt x="56218" y="5098"/>
                    <a:pt x="60204" y="9785"/>
                  </a:cubicBezTo>
                  <a:close/>
                </a:path>
              </a:pathLst>
            </a:custGeom>
            <a:grpFill/>
            <a:ln w="22810" cap="flat">
              <a:noFill/>
              <a:prstDash val="solid"/>
              <a:miter/>
            </a:ln>
          </p:spPr>
          <p:txBody>
            <a:bodyPr rtlCol="0" anchor="ctr"/>
            <a:lstStyle/>
            <a:p>
              <a:endParaRPr lang="en-US"/>
            </a:p>
          </p:txBody>
        </p:sp>
        <p:sp>
          <p:nvSpPr>
            <p:cNvPr id="1451" name="Freeform: Shape 1450">
              <a:extLst>
                <a:ext uri="{FF2B5EF4-FFF2-40B4-BE49-F238E27FC236}">
                  <a16:creationId xmlns:a16="http://schemas.microsoft.com/office/drawing/2014/main" id="{2AD0435E-A9B3-3775-2064-3A20F4E529BD}"/>
                </a:ext>
              </a:extLst>
            </p:cNvPr>
            <p:cNvSpPr/>
            <p:nvPr>
              <p:custDataLst>
                <p:tags r:id="rId16"/>
              </p:custDataLst>
            </p:nvPr>
          </p:nvSpPr>
          <p:spPr>
            <a:xfrm>
              <a:off x="8602473" y="4350118"/>
              <a:ext cx="20246" cy="51557"/>
            </a:xfrm>
            <a:custGeom>
              <a:avLst/>
              <a:gdLst>
                <a:gd name="connsiteX0" fmla="*/ 16047 w 20246"/>
                <a:gd name="connsiteY0" fmla="*/ 16648 h 51557"/>
                <a:gd name="connsiteX1" fmla="*/ 3612 w 20246"/>
                <a:gd name="connsiteY1" fmla="*/ 47281 h 51557"/>
                <a:gd name="connsiteX2" fmla="*/ 2496 w 20246"/>
                <a:gd name="connsiteY2" fmla="*/ 49290 h 51557"/>
                <a:gd name="connsiteX3" fmla="*/ 4728 w 20246"/>
                <a:gd name="connsiteY3" fmla="*/ 51633 h 51557"/>
                <a:gd name="connsiteX4" fmla="*/ 20511 w 20246"/>
                <a:gd name="connsiteY4" fmla="*/ 18322 h 51557"/>
                <a:gd name="connsiteX5" fmla="*/ 9351 w 20246"/>
                <a:gd name="connsiteY5" fmla="*/ 76 h 51557"/>
                <a:gd name="connsiteX6" fmla="*/ 264 w 20246"/>
                <a:gd name="connsiteY6" fmla="*/ 9618 h 51557"/>
                <a:gd name="connsiteX7" fmla="*/ 9511 w 20246"/>
                <a:gd name="connsiteY7" fmla="*/ 19326 h 51557"/>
                <a:gd name="connsiteX8" fmla="*/ 16047 w 20246"/>
                <a:gd name="connsiteY8" fmla="*/ 16648 h 5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46" h="51557">
                  <a:moveTo>
                    <a:pt x="16047" y="16648"/>
                  </a:moveTo>
                  <a:cubicBezTo>
                    <a:pt x="16047" y="25855"/>
                    <a:pt x="14453" y="36568"/>
                    <a:pt x="3612" y="47281"/>
                  </a:cubicBezTo>
                  <a:cubicBezTo>
                    <a:pt x="2975" y="47951"/>
                    <a:pt x="2496" y="48453"/>
                    <a:pt x="2496" y="49290"/>
                  </a:cubicBezTo>
                  <a:cubicBezTo>
                    <a:pt x="2496" y="50462"/>
                    <a:pt x="3772" y="51633"/>
                    <a:pt x="4728" y="51633"/>
                  </a:cubicBezTo>
                  <a:cubicBezTo>
                    <a:pt x="6960" y="51633"/>
                    <a:pt x="20511" y="38242"/>
                    <a:pt x="20511" y="18322"/>
                  </a:cubicBezTo>
                  <a:cubicBezTo>
                    <a:pt x="20511" y="7944"/>
                    <a:pt x="16685" y="76"/>
                    <a:pt x="9351" y="76"/>
                  </a:cubicBezTo>
                  <a:cubicBezTo>
                    <a:pt x="4091" y="76"/>
                    <a:pt x="264" y="4428"/>
                    <a:pt x="264" y="9618"/>
                  </a:cubicBezTo>
                  <a:cubicBezTo>
                    <a:pt x="264" y="14974"/>
                    <a:pt x="3931" y="19326"/>
                    <a:pt x="9511" y="19326"/>
                  </a:cubicBezTo>
                  <a:cubicBezTo>
                    <a:pt x="13337" y="19326"/>
                    <a:pt x="15888" y="16648"/>
                    <a:pt x="16047" y="16648"/>
                  </a:cubicBezTo>
                  <a:close/>
                </a:path>
              </a:pathLst>
            </a:custGeom>
            <a:grpFill/>
            <a:ln w="22810" cap="flat">
              <a:noFill/>
              <a:prstDash val="solid"/>
              <a:miter/>
            </a:ln>
          </p:spPr>
          <p:txBody>
            <a:bodyPr rtlCol="0" anchor="ctr"/>
            <a:lstStyle/>
            <a:p>
              <a:endParaRPr lang="en-US"/>
            </a:p>
          </p:txBody>
        </p:sp>
        <p:sp>
          <p:nvSpPr>
            <p:cNvPr id="1452" name="Freeform: Shape 1451">
              <a:extLst>
                <a:ext uri="{FF2B5EF4-FFF2-40B4-BE49-F238E27FC236}">
                  <a16:creationId xmlns:a16="http://schemas.microsoft.com/office/drawing/2014/main" id="{E525FC26-B86D-1641-709C-04EBC8E12ECA}"/>
                </a:ext>
              </a:extLst>
            </p:cNvPr>
            <p:cNvSpPr/>
            <p:nvPr>
              <p:custDataLst>
                <p:tags r:id="rId17"/>
              </p:custDataLst>
            </p:nvPr>
          </p:nvSpPr>
          <p:spPr>
            <a:xfrm>
              <a:off x="8650027" y="4295548"/>
              <a:ext cx="63609" cy="75494"/>
            </a:xfrm>
            <a:custGeom>
              <a:avLst/>
              <a:gdLst>
                <a:gd name="connsiteX0" fmla="*/ 57659 w 63609"/>
                <a:gd name="connsiteY0" fmla="*/ 10957 h 75494"/>
                <a:gd name="connsiteX1" fmla="*/ 50963 w 63609"/>
                <a:gd name="connsiteY1" fmla="*/ 18824 h 75494"/>
                <a:gd name="connsiteX2" fmla="*/ 56224 w 63609"/>
                <a:gd name="connsiteY2" fmla="*/ 24181 h 75494"/>
                <a:gd name="connsiteX3" fmla="*/ 63876 w 63609"/>
                <a:gd name="connsiteY3" fmla="*/ 14639 h 75494"/>
                <a:gd name="connsiteX4" fmla="*/ 42673 w 63609"/>
                <a:gd name="connsiteY4" fmla="*/ 76 h 75494"/>
                <a:gd name="connsiteX5" fmla="*/ 13339 w 63609"/>
                <a:gd name="connsiteY5" fmla="*/ 24516 h 75494"/>
                <a:gd name="connsiteX6" fmla="*/ 18919 w 63609"/>
                <a:gd name="connsiteY6" fmla="*/ 36735 h 75494"/>
                <a:gd name="connsiteX7" fmla="*/ 36934 w 63609"/>
                <a:gd name="connsiteY7" fmla="*/ 42761 h 75494"/>
                <a:gd name="connsiteX8" fmla="*/ 50485 w 63609"/>
                <a:gd name="connsiteY8" fmla="*/ 53809 h 75494"/>
                <a:gd name="connsiteX9" fmla="*/ 42035 w 63609"/>
                <a:gd name="connsiteY9" fmla="*/ 67201 h 75494"/>
                <a:gd name="connsiteX10" fmla="*/ 26093 w 63609"/>
                <a:gd name="connsiteY10" fmla="*/ 70884 h 75494"/>
                <a:gd name="connsiteX11" fmla="*/ 6963 w 63609"/>
                <a:gd name="connsiteY11" fmla="*/ 63853 h 75494"/>
                <a:gd name="connsiteX12" fmla="*/ 15731 w 63609"/>
                <a:gd name="connsiteY12" fmla="*/ 54312 h 75494"/>
                <a:gd name="connsiteX13" fmla="*/ 9513 w 63609"/>
                <a:gd name="connsiteY13" fmla="*/ 48118 h 75494"/>
                <a:gd name="connsiteX14" fmla="*/ 267 w 63609"/>
                <a:gd name="connsiteY14" fmla="*/ 59333 h 75494"/>
                <a:gd name="connsiteX15" fmla="*/ 25934 w 63609"/>
                <a:gd name="connsiteY15" fmla="*/ 75571 h 75494"/>
                <a:gd name="connsiteX16" fmla="*/ 60688 w 63609"/>
                <a:gd name="connsiteY16" fmla="*/ 47951 h 75494"/>
                <a:gd name="connsiteX17" fmla="*/ 38688 w 63609"/>
                <a:gd name="connsiteY17" fmla="*/ 28366 h 75494"/>
                <a:gd name="connsiteX18" fmla="*/ 32311 w 63609"/>
                <a:gd name="connsiteY18" fmla="*/ 27027 h 75494"/>
                <a:gd name="connsiteX19" fmla="*/ 23542 w 63609"/>
                <a:gd name="connsiteY19" fmla="*/ 18657 h 75494"/>
                <a:gd name="connsiteX20" fmla="*/ 29919 w 63609"/>
                <a:gd name="connsiteY20" fmla="*/ 7944 h 75494"/>
                <a:gd name="connsiteX21" fmla="*/ 42514 w 63609"/>
                <a:gd name="connsiteY21" fmla="*/ 4763 h 75494"/>
                <a:gd name="connsiteX22" fmla="*/ 57659 w 63609"/>
                <a:gd name="connsiteY22" fmla="*/ 10957 h 7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609" h="75494">
                  <a:moveTo>
                    <a:pt x="57659" y="10957"/>
                  </a:moveTo>
                  <a:cubicBezTo>
                    <a:pt x="53514" y="11961"/>
                    <a:pt x="50963" y="15476"/>
                    <a:pt x="50963" y="18824"/>
                  </a:cubicBezTo>
                  <a:cubicBezTo>
                    <a:pt x="50963" y="22674"/>
                    <a:pt x="54151" y="24181"/>
                    <a:pt x="56224" y="24181"/>
                  </a:cubicBezTo>
                  <a:cubicBezTo>
                    <a:pt x="57818" y="24181"/>
                    <a:pt x="63876" y="23176"/>
                    <a:pt x="63876" y="14639"/>
                  </a:cubicBezTo>
                  <a:cubicBezTo>
                    <a:pt x="63876" y="3759"/>
                    <a:pt x="52398" y="76"/>
                    <a:pt x="42673" y="76"/>
                  </a:cubicBezTo>
                  <a:cubicBezTo>
                    <a:pt x="17803" y="76"/>
                    <a:pt x="13339" y="19326"/>
                    <a:pt x="13339" y="24516"/>
                  </a:cubicBezTo>
                  <a:cubicBezTo>
                    <a:pt x="13339" y="30709"/>
                    <a:pt x="16687" y="34727"/>
                    <a:pt x="18919" y="36735"/>
                  </a:cubicBezTo>
                  <a:cubicBezTo>
                    <a:pt x="23064" y="40083"/>
                    <a:pt x="25934" y="40753"/>
                    <a:pt x="36934" y="42761"/>
                  </a:cubicBezTo>
                  <a:cubicBezTo>
                    <a:pt x="40282" y="43431"/>
                    <a:pt x="50485" y="45440"/>
                    <a:pt x="50485" y="53809"/>
                  </a:cubicBezTo>
                  <a:cubicBezTo>
                    <a:pt x="50485" y="56655"/>
                    <a:pt x="48731" y="63016"/>
                    <a:pt x="42035" y="67201"/>
                  </a:cubicBezTo>
                  <a:cubicBezTo>
                    <a:pt x="35818" y="70884"/>
                    <a:pt x="28006" y="70884"/>
                    <a:pt x="26093" y="70884"/>
                  </a:cubicBezTo>
                  <a:cubicBezTo>
                    <a:pt x="19716" y="70884"/>
                    <a:pt x="10629" y="69377"/>
                    <a:pt x="6963" y="63853"/>
                  </a:cubicBezTo>
                  <a:cubicBezTo>
                    <a:pt x="12223" y="63183"/>
                    <a:pt x="15731" y="58999"/>
                    <a:pt x="15731" y="54312"/>
                  </a:cubicBezTo>
                  <a:cubicBezTo>
                    <a:pt x="15731" y="50127"/>
                    <a:pt x="12861" y="48118"/>
                    <a:pt x="9513" y="48118"/>
                  </a:cubicBezTo>
                  <a:cubicBezTo>
                    <a:pt x="4890" y="48118"/>
                    <a:pt x="267" y="51968"/>
                    <a:pt x="267" y="59333"/>
                  </a:cubicBezTo>
                  <a:cubicBezTo>
                    <a:pt x="267" y="69377"/>
                    <a:pt x="10470" y="75571"/>
                    <a:pt x="25934" y="75571"/>
                  </a:cubicBezTo>
                  <a:cubicBezTo>
                    <a:pt x="55267" y="75571"/>
                    <a:pt x="60688" y="54479"/>
                    <a:pt x="60688" y="47951"/>
                  </a:cubicBezTo>
                  <a:cubicBezTo>
                    <a:pt x="60688" y="32551"/>
                    <a:pt x="44586" y="29537"/>
                    <a:pt x="38688" y="28366"/>
                  </a:cubicBezTo>
                  <a:cubicBezTo>
                    <a:pt x="37253" y="28031"/>
                    <a:pt x="33267" y="27361"/>
                    <a:pt x="32311" y="27027"/>
                  </a:cubicBezTo>
                  <a:cubicBezTo>
                    <a:pt x="26412" y="25855"/>
                    <a:pt x="23542" y="22340"/>
                    <a:pt x="23542" y="18657"/>
                  </a:cubicBezTo>
                  <a:cubicBezTo>
                    <a:pt x="23542" y="14807"/>
                    <a:pt x="26412" y="10287"/>
                    <a:pt x="29919" y="7944"/>
                  </a:cubicBezTo>
                  <a:cubicBezTo>
                    <a:pt x="34224" y="5098"/>
                    <a:pt x="39804" y="4763"/>
                    <a:pt x="42514" y="4763"/>
                  </a:cubicBezTo>
                  <a:cubicBezTo>
                    <a:pt x="45862" y="4763"/>
                    <a:pt x="54151" y="5265"/>
                    <a:pt x="57659" y="10957"/>
                  </a:cubicBezTo>
                  <a:close/>
                </a:path>
              </a:pathLst>
            </a:custGeom>
            <a:grpFill/>
            <a:ln w="22810" cap="flat">
              <a:noFill/>
              <a:prstDash val="solid"/>
              <a:miter/>
            </a:ln>
          </p:spPr>
          <p:txBody>
            <a:bodyPr rtlCol="0" anchor="ctr"/>
            <a:lstStyle/>
            <a:p>
              <a:endParaRPr lang="en-US"/>
            </a:p>
          </p:txBody>
        </p:sp>
        <p:sp>
          <p:nvSpPr>
            <p:cNvPr id="1453" name="Freeform: Shape 1452">
              <a:extLst>
                <a:ext uri="{FF2B5EF4-FFF2-40B4-BE49-F238E27FC236}">
                  <a16:creationId xmlns:a16="http://schemas.microsoft.com/office/drawing/2014/main" id="{1E1E1055-E506-EFE2-8EB3-952E2E4E6CB2}"/>
                </a:ext>
              </a:extLst>
            </p:cNvPr>
            <p:cNvSpPr/>
            <p:nvPr>
              <p:custDataLst>
                <p:tags r:id="rId18"/>
              </p:custDataLst>
            </p:nvPr>
          </p:nvSpPr>
          <p:spPr>
            <a:xfrm>
              <a:off x="8734551" y="4295548"/>
              <a:ext cx="74768" cy="75494"/>
            </a:xfrm>
            <a:custGeom>
              <a:avLst/>
              <a:gdLst>
                <a:gd name="connsiteX0" fmla="*/ 75040 w 74768"/>
                <a:gd name="connsiteY0" fmla="*/ 29370 h 75494"/>
                <a:gd name="connsiteX1" fmla="*/ 46184 w 74768"/>
                <a:gd name="connsiteY1" fmla="*/ 76 h 75494"/>
                <a:gd name="connsiteX2" fmla="*/ 271 w 74768"/>
                <a:gd name="connsiteY2" fmla="*/ 46277 h 75494"/>
                <a:gd name="connsiteX3" fmla="*/ 29285 w 74768"/>
                <a:gd name="connsiteY3" fmla="*/ 75571 h 75494"/>
                <a:gd name="connsiteX4" fmla="*/ 75040 w 74768"/>
                <a:gd name="connsiteY4" fmla="*/ 29370 h 75494"/>
                <a:gd name="connsiteX5" fmla="*/ 29445 w 74768"/>
                <a:gd name="connsiteY5" fmla="*/ 70884 h 75494"/>
                <a:gd name="connsiteX6" fmla="*/ 13503 w 74768"/>
                <a:gd name="connsiteY6" fmla="*/ 52303 h 75494"/>
                <a:gd name="connsiteX7" fmla="*/ 22749 w 74768"/>
                <a:gd name="connsiteY7" fmla="*/ 19494 h 75494"/>
                <a:gd name="connsiteX8" fmla="*/ 46025 w 74768"/>
                <a:gd name="connsiteY8" fmla="*/ 4763 h 75494"/>
                <a:gd name="connsiteX9" fmla="*/ 61967 w 74768"/>
                <a:gd name="connsiteY9" fmla="*/ 23344 h 75494"/>
                <a:gd name="connsiteX10" fmla="*/ 53039 w 74768"/>
                <a:gd name="connsiteY10" fmla="*/ 55651 h 75494"/>
                <a:gd name="connsiteX11" fmla="*/ 29445 w 74768"/>
                <a:gd name="connsiteY11" fmla="*/ 70884 h 7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768" h="75494">
                  <a:moveTo>
                    <a:pt x="75040" y="29370"/>
                  </a:moveTo>
                  <a:cubicBezTo>
                    <a:pt x="75040" y="10789"/>
                    <a:pt x="61807" y="76"/>
                    <a:pt x="46184" y="76"/>
                  </a:cubicBezTo>
                  <a:cubicBezTo>
                    <a:pt x="22590" y="76"/>
                    <a:pt x="271" y="23344"/>
                    <a:pt x="271" y="46277"/>
                  </a:cubicBezTo>
                  <a:cubicBezTo>
                    <a:pt x="271" y="63016"/>
                    <a:pt x="11908" y="75571"/>
                    <a:pt x="29285" y="75571"/>
                  </a:cubicBezTo>
                  <a:cubicBezTo>
                    <a:pt x="52083" y="75571"/>
                    <a:pt x="75040" y="53475"/>
                    <a:pt x="75040" y="29370"/>
                  </a:cubicBezTo>
                  <a:close/>
                  <a:moveTo>
                    <a:pt x="29445" y="70884"/>
                  </a:moveTo>
                  <a:cubicBezTo>
                    <a:pt x="21474" y="70884"/>
                    <a:pt x="13503" y="65527"/>
                    <a:pt x="13503" y="52303"/>
                  </a:cubicBezTo>
                  <a:cubicBezTo>
                    <a:pt x="13503" y="45440"/>
                    <a:pt x="16532" y="29035"/>
                    <a:pt x="22749" y="19494"/>
                  </a:cubicBezTo>
                  <a:cubicBezTo>
                    <a:pt x="29604" y="9115"/>
                    <a:pt x="38851" y="4763"/>
                    <a:pt x="46025" y="4763"/>
                  </a:cubicBezTo>
                  <a:cubicBezTo>
                    <a:pt x="54634" y="4763"/>
                    <a:pt x="61967" y="10957"/>
                    <a:pt x="61967" y="23344"/>
                  </a:cubicBezTo>
                  <a:cubicBezTo>
                    <a:pt x="61967" y="27361"/>
                    <a:pt x="60054" y="43933"/>
                    <a:pt x="53039" y="55651"/>
                  </a:cubicBezTo>
                  <a:cubicBezTo>
                    <a:pt x="46981" y="65527"/>
                    <a:pt x="37416" y="70884"/>
                    <a:pt x="29445" y="70884"/>
                  </a:cubicBezTo>
                  <a:close/>
                </a:path>
              </a:pathLst>
            </a:custGeom>
            <a:grpFill/>
            <a:ln w="22810" cap="flat">
              <a:noFill/>
              <a:prstDash val="solid"/>
              <a:miter/>
            </a:ln>
          </p:spPr>
          <p:txBody>
            <a:bodyPr rtlCol="0" anchor="ctr"/>
            <a:lstStyle/>
            <a:p>
              <a:endParaRPr lang="en-US"/>
            </a:p>
          </p:txBody>
        </p:sp>
        <p:sp>
          <p:nvSpPr>
            <p:cNvPr id="1454" name="Freeform: Shape 1453">
              <a:extLst>
                <a:ext uri="{FF2B5EF4-FFF2-40B4-BE49-F238E27FC236}">
                  <a16:creationId xmlns:a16="http://schemas.microsoft.com/office/drawing/2014/main" id="{AE00AD1F-044B-1EDA-744E-01FED673A283}"/>
                </a:ext>
              </a:extLst>
            </p:cNvPr>
            <p:cNvSpPr/>
            <p:nvPr>
              <p:custDataLst>
                <p:tags r:id="rId19"/>
              </p:custDataLst>
            </p:nvPr>
          </p:nvSpPr>
          <p:spPr>
            <a:xfrm>
              <a:off x="8822056" y="4295548"/>
              <a:ext cx="92624" cy="75494"/>
            </a:xfrm>
            <a:custGeom>
              <a:avLst/>
              <a:gdLst>
                <a:gd name="connsiteX0" fmla="*/ 60217 w 92624"/>
                <a:gd name="connsiteY0" fmla="*/ 46779 h 75494"/>
                <a:gd name="connsiteX1" fmla="*/ 57666 w 92624"/>
                <a:gd name="connsiteY1" fmla="*/ 56655 h 75494"/>
                <a:gd name="connsiteX2" fmla="*/ 38376 w 92624"/>
                <a:gd name="connsiteY2" fmla="*/ 70884 h 75494"/>
                <a:gd name="connsiteX3" fmla="*/ 27376 w 92624"/>
                <a:gd name="connsiteY3" fmla="*/ 56990 h 75494"/>
                <a:gd name="connsiteX4" fmla="*/ 36304 w 92624"/>
                <a:gd name="connsiteY4" fmla="*/ 23009 h 75494"/>
                <a:gd name="connsiteX5" fmla="*/ 38536 w 92624"/>
                <a:gd name="connsiteY5" fmla="*/ 14472 h 75494"/>
                <a:gd name="connsiteX6" fmla="*/ 23391 w 92624"/>
                <a:gd name="connsiteY6" fmla="*/ 76 h 75494"/>
                <a:gd name="connsiteX7" fmla="*/ 274 w 92624"/>
                <a:gd name="connsiteY7" fmla="*/ 25687 h 75494"/>
                <a:gd name="connsiteX8" fmla="*/ 2985 w 92624"/>
                <a:gd name="connsiteY8" fmla="*/ 27864 h 75494"/>
                <a:gd name="connsiteX9" fmla="*/ 5854 w 92624"/>
                <a:gd name="connsiteY9" fmla="*/ 25185 h 75494"/>
                <a:gd name="connsiteX10" fmla="*/ 22912 w 92624"/>
                <a:gd name="connsiteY10" fmla="*/ 4763 h 75494"/>
                <a:gd name="connsiteX11" fmla="*/ 26898 w 92624"/>
                <a:gd name="connsiteY11" fmla="*/ 10622 h 75494"/>
                <a:gd name="connsiteX12" fmla="*/ 24028 w 92624"/>
                <a:gd name="connsiteY12" fmla="*/ 21837 h 75494"/>
                <a:gd name="connsiteX13" fmla="*/ 15420 w 92624"/>
                <a:gd name="connsiteY13" fmla="*/ 54312 h 75494"/>
                <a:gd name="connsiteX14" fmla="*/ 21318 w 92624"/>
                <a:gd name="connsiteY14" fmla="*/ 70214 h 75494"/>
                <a:gd name="connsiteX15" fmla="*/ 37739 w 92624"/>
                <a:gd name="connsiteY15" fmla="*/ 75571 h 75494"/>
                <a:gd name="connsiteX16" fmla="*/ 58464 w 92624"/>
                <a:gd name="connsiteY16" fmla="*/ 64523 h 75494"/>
                <a:gd name="connsiteX17" fmla="*/ 74565 w 92624"/>
                <a:gd name="connsiteY17" fmla="*/ 75571 h 75494"/>
                <a:gd name="connsiteX18" fmla="*/ 87160 w 92624"/>
                <a:gd name="connsiteY18" fmla="*/ 66699 h 75494"/>
                <a:gd name="connsiteX19" fmla="*/ 92899 w 92624"/>
                <a:gd name="connsiteY19" fmla="*/ 49959 h 75494"/>
                <a:gd name="connsiteX20" fmla="*/ 90189 w 92624"/>
                <a:gd name="connsiteY20" fmla="*/ 47783 h 75494"/>
                <a:gd name="connsiteX21" fmla="*/ 86681 w 92624"/>
                <a:gd name="connsiteY21" fmla="*/ 52972 h 75494"/>
                <a:gd name="connsiteX22" fmla="*/ 75043 w 92624"/>
                <a:gd name="connsiteY22" fmla="*/ 70884 h 75494"/>
                <a:gd name="connsiteX23" fmla="*/ 69783 w 92624"/>
                <a:gd name="connsiteY23" fmla="*/ 62681 h 75494"/>
                <a:gd name="connsiteX24" fmla="*/ 72174 w 92624"/>
                <a:gd name="connsiteY24" fmla="*/ 49457 h 75494"/>
                <a:gd name="connsiteX25" fmla="*/ 75681 w 92624"/>
                <a:gd name="connsiteY25" fmla="*/ 34392 h 75494"/>
                <a:gd name="connsiteX26" fmla="*/ 79348 w 92624"/>
                <a:gd name="connsiteY26" fmla="*/ 19494 h 75494"/>
                <a:gd name="connsiteX27" fmla="*/ 82058 w 92624"/>
                <a:gd name="connsiteY27" fmla="*/ 7107 h 75494"/>
                <a:gd name="connsiteX28" fmla="*/ 76797 w 92624"/>
                <a:gd name="connsiteY28" fmla="*/ 1750 h 75494"/>
                <a:gd name="connsiteX29" fmla="*/ 68507 w 92624"/>
                <a:gd name="connsiteY29" fmla="*/ 11961 h 75494"/>
                <a:gd name="connsiteX30" fmla="*/ 60217 w 92624"/>
                <a:gd name="connsiteY30" fmla="*/ 46779 h 7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2624" h="75494">
                  <a:moveTo>
                    <a:pt x="60217" y="46779"/>
                  </a:moveTo>
                  <a:cubicBezTo>
                    <a:pt x="59420" y="50127"/>
                    <a:pt x="57985" y="56488"/>
                    <a:pt x="57666" y="56655"/>
                  </a:cubicBezTo>
                  <a:cubicBezTo>
                    <a:pt x="54637" y="61844"/>
                    <a:pt x="48261" y="70884"/>
                    <a:pt x="38376" y="70884"/>
                  </a:cubicBezTo>
                  <a:cubicBezTo>
                    <a:pt x="27376" y="70884"/>
                    <a:pt x="27376" y="60003"/>
                    <a:pt x="27376" y="56990"/>
                  </a:cubicBezTo>
                  <a:cubicBezTo>
                    <a:pt x="27376" y="47114"/>
                    <a:pt x="31840" y="35229"/>
                    <a:pt x="36304" y="23009"/>
                  </a:cubicBezTo>
                  <a:cubicBezTo>
                    <a:pt x="37579" y="19661"/>
                    <a:pt x="38536" y="17150"/>
                    <a:pt x="38536" y="14472"/>
                  </a:cubicBezTo>
                  <a:cubicBezTo>
                    <a:pt x="38536" y="5768"/>
                    <a:pt x="31521" y="76"/>
                    <a:pt x="23391" y="76"/>
                  </a:cubicBezTo>
                  <a:cubicBezTo>
                    <a:pt x="7448" y="76"/>
                    <a:pt x="274" y="23009"/>
                    <a:pt x="274" y="25687"/>
                  </a:cubicBezTo>
                  <a:cubicBezTo>
                    <a:pt x="274" y="27864"/>
                    <a:pt x="2506" y="27864"/>
                    <a:pt x="2985" y="27864"/>
                  </a:cubicBezTo>
                  <a:cubicBezTo>
                    <a:pt x="5217" y="27864"/>
                    <a:pt x="5376" y="27027"/>
                    <a:pt x="5854" y="25185"/>
                  </a:cubicBezTo>
                  <a:cubicBezTo>
                    <a:pt x="9680" y="11459"/>
                    <a:pt x="16695" y="4763"/>
                    <a:pt x="22912" y="4763"/>
                  </a:cubicBezTo>
                  <a:cubicBezTo>
                    <a:pt x="25623" y="4763"/>
                    <a:pt x="26898" y="6605"/>
                    <a:pt x="26898" y="10622"/>
                  </a:cubicBezTo>
                  <a:cubicBezTo>
                    <a:pt x="26898" y="14472"/>
                    <a:pt x="25623" y="17987"/>
                    <a:pt x="24028" y="21837"/>
                  </a:cubicBezTo>
                  <a:cubicBezTo>
                    <a:pt x="15420" y="44938"/>
                    <a:pt x="15420" y="49792"/>
                    <a:pt x="15420" y="54312"/>
                  </a:cubicBezTo>
                  <a:cubicBezTo>
                    <a:pt x="15420" y="57157"/>
                    <a:pt x="15420" y="64857"/>
                    <a:pt x="21318" y="70214"/>
                  </a:cubicBezTo>
                  <a:cubicBezTo>
                    <a:pt x="25941" y="74231"/>
                    <a:pt x="32159" y="75571"/>
                    <a:pt x="37739" y="75571"/>
                  </a:cubicBezTo>
                  <a:cubicBezTo>
                    <a:pt x="47782" y="75571"/>
                    <a:pt x="53203" y="69879"/>
                    <a:pt x="58464" y="64523"/>
                  </a:cubicBezTo>
                  <a:cubicBezTo>
                    <a:pt x="61971" y="75236"/>
                    <a:pt x="72652" y="75571"/>
                    <a:pt x="74565" y="75571"/>
                  </a:cubicBezTo>
                  <a:cubicBezTo>
                    <a:pt x="79986" y="75571"/>
                    <a:pt x="84131" y="72223"/>
                    <a:pt x="87160" y="66699"/>
                  </a:cubicBezTo>
                  <a:cubicBezTo>
                    <a:pt x="90667" y="60170"/>
                    <a:pt x="92899" y="50462"/>
                    <a:pt x="92899" y="49959"/>
                  </a:cubicBezTo>
                  <a:cubicBezTo>
                    <a:pt x="92899" y="47783"/>
                    <a:pt x="90667" y="47783"/>
                    <a:pt x="90189" y="47783"/>
                  </a:cubicBezTo>
                  <a:cubicBezTo>
                    <a:pt x="87957" y="47783"/>
                    <a:pt x="87797" y="48453"/>
                    <a:pt x="86681" y="52972"/>
                  </a:cubicBezTo>
                  <a:cubicBezTo>
                    <a:pt x="84768" y="60840"/>
                    <a:pt x="81739" y="70884"/>
                    <a:pt x="75043" y="70884"/>
                  </a:cubicBezTo>
                  <a:cubicBezTo>
                    <a:pt x="70899" y="70884"/>
                    <a:pt x="69783" y="67034"/>
                    <a:pt x="69783" y="62681"/>
                  </a:cubicBezTo>
                  <a:cubicBezTo>
                    <a:pt x="69783" y="59836"/>
                    <a:pt x="71058" y="53809"/>
                    <a:pt x="72174" y="49457"/>
                  </a:cubicBezTo>
                  <a:cubicBezTo>
                    <a:pt x="73290" y="44938"/>
                    <a:pt x="74884" y="38075"/>
                    <a:pt x="75681" y="34392"/>
                  </a:cubicBezTo>
                  <a:lnTo>
                    <a:pt x="79348" y="19494"/>
                  </a:lnTo>
                  <a:cubicBezTo>
                    <a:pt x="80304" y="15309"/>
                    <a:pt x="82058" y="7944"/>
                    <a:pt x="82058" y="7107"/>
                  </a:cubicBezTo>
                  <a:cubicBezTo>
                    <a:pt x="82058" y="3759"/>
                    <a:pt x="79507" y="1750"/>
                    <a:pt x="76797" y="1750"/>
                  </a:cubicBezTo>
                  <a:cubicBezTo>
                    <a:pt x="70899" y="1750"/>
                    <a:pt x="69783" y="6605"/>
                    <a:pt x="68507" y="11961"/>
                  </a:cubicBezTo>
                  <a:lnTo>
                    <a:pt x="60217" y="46779"/>
                  </a:lnTo>
                  <a:close/>
                </a:path>
              </a:pathLst>
            </a:custGeom>
            <a:grpFill/>
            <a:ln w="22810" cap="flat">
              <a:noFill/>
              <a:prstDash val="solid"/>
              <a:miter/>
            </a:ln>
          </p:spPr>
          <p:txBody>
            <a:bodyPr rtlCol="0" anchor="ctr"/>
            <a:lstStyle/>
            <a:p>
              <a:endParaRPr lang="en-US"/>
            </a:p>
          </p:txBody>
        </p:sp>
        <p:sp>
          <p:nvSpPr>
            <p:cNvPr id="1455" name="Freeform: Shape 1454">
              <a:extLst>
                <a:ext uri="{FF2B5EF4-FFF2-40B4-BE49-F238E27FC236}">
                  <a16:creationId xmlns:a16="http://schemas.microsoft.com/office/drawing/2014/main" id="{806A2D47-2208-B0DB-CE61-7785F8204A57}"/>
                </a:ext>
              </a:extLst>
            </p:cNvPr>
            <p:cNvSpPr/>
            <p:nvPr>
              <p:custDataLst>
                <p:tags r:id="rId20"/>
              </p:custDataLst>
            </p:nvPr>
          </p:nvSpPr>
          <p:spPr>
            <a:xfrm>
              <a:off x="8929736" y="4295548"/>
              <a:ext cx="74131" cy="75494"/>
            </a:xfrm>
            <a:custGeom>
              <a:avLst/>
              <a:gdLst>
                <a:gd name="connsiteX0" fmla="*/ 30251 w 74131"/>
                <a:gd name="connsiteY0" fmla="*/ 40083 h 75494"/>
                <a:gd name="connsiteX1" fmla="*/ 34396 w 74131"/>
                <a:gd name="connsiteY1" fmla="*/ 23176 h 75494"/>
                <a:gd name="connsiteX2" fmla="*/ 44439 w 74131"/>
                <a:gd name="connsiteY2" fmla="*/ 9450 h 75494"/>
                <a:gd name="connsiteX3" fmla="*/ 57352 w 74131"/>
                <a:gd name="connsiteY3" fmla="*/ 4763 h 75494"/>
                <a:gd name="connsiteX4" fmla="*/ 66121 w 74131"/>
                <a:gd name="connsiteY4" fmla="*/ 7107 h 75494"/>
                <a:gd name="connsiteX5" fmla="*/ 59106 w 74131"/>
                <a:gd name="connsiteY5" fmla="*/ 16313 h 75494"/>
                <a:gd name="connsiteX6" fmla="*/ 65483 w 74131"/>
                <a:gd name="connsiteY6" fmla="*/ 22507 h 75494"/>
                <a:gd name="connsiteX7" fmla="*/ 74410 w 74131"/>
                <a:gd name="connsiteY7" fmla="*/ 12296 h 75494"/>
                <a:gd name="connsiteX8" fmla="*/ 57512 w 74131"/>
                <a:gd name="connsiteY8" fmla="*/ 76 h 75494"/>
                <a:gd name="connsiteX9" fmla="*/ 35033 w 74131"/>
                <a:gd name="connsiteY9" fmla="*/ 11961 h 75494"/>
                <a:gd name="connsiteX10" fmla="*/ 18613 w 74131"/>
                <a:gd name="connsiteY10" fmla="*/ 76 h 75494"/>
                <a:gd name="connsiteX11" fmla="*/ 6178 w 74131"/>
                <a:gd name="connsiteY11" fmla="*/ 8613 h 75494"/>
                <a:gd name="connsiteX12" fmla="*/ 279 w 74131"/>
                <a:gd name="connsiteY12" fmla="*/ 25687 h 75494"/>
                <a:gd name="connsiteX13" fmla="*/ 2989 w 74131"/>
                <a:gd name="connsiteY13" fmla="*/ 27864 h 75494"/>
                <a:gd name="connsiteX14" fmla="*/ 6497 w 74131"/>
                <a:gd name="connsiteY14" fmla="*/ 22842 h 75494"/>
                <a:gd name="connsiteX15" fmla="*/ 18134 w 74131"/>
                <a:gd name="connsiteY15" fmla="*/ 4763 h 75494"/>
                <a:gd name="connsiteX16" fmla="*/ 23395 w 74131"/>
                <a:gd name="connsiteY16" fmla="*/ 12965 h 75494"/>
                <a:gd name="connsiteX17" fmla="*/ 20845 w 74131"/>
                <a:gd name="connsiteY17" fmla="*/ 26859 h 75494"/>
                <a:gd name="connsiteX18" fmla="*/ 17337 w 74131"/>
                <a:gd name="connsiteY18" fmla="*/ 41925 h 75494"/>
                <a:gd name="connsiteX19" fmla="*/ 12236 w 74131"/>
                <a:gd name="connsiteY19" fmla="*/ 63351 h 75494"/>
                <a:gd name="connsiteX20" fmla="*/ 10642 w 74131"/>
                <a:gd name="connsiteY20" fmla="*/ 70214 h 75494"/>
                <a:gd name="connsiteX21" fmla="*/ 16062 w 74131"/>
                <a:gd name="connsiteY21" fmla="*/ 75571 h 75494"/>
                <a:gd name="connsiteX22" fmla="*/ 22917 w 74131"/>
                <a:gd name="connsiteY22" fmla="*/ 70716 h 75494"/>
                <a:gd name="connsiteX23" fmla="*/ 25946 w 74131"/>
                <a:gd name="connsiteY23" fmla="*/ 58162 h 75494"/>
                <a:gd name="connsiteX24" fmla="*/ 30251 w 74131"/>
                <a:gd name="connsiteY24" fmla="*/ 40083 h 7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4131" h="75494">
                  <a:moveTo>
                    <a:pt x="30251" y="40083"/>
                  </a:moveTo>
                  <a:cubicBezTo>
                    <a:pt x="30410" y="39079"/>
                    <a:pt x="34077" y="24013"/>
                    <a:pt x="34396" y="23176"/>
                  </a:cubicBezTo>
                  <a:cubicBezTo>
                    <a:pt x="34714" y="21837"/>
                    <a:pt x="39338" y="13468"/>
                    <a:pt x="44439" y="9450"/>
                  </a:cubicBezTo>
                  <a:cubicBezTo>
                    <a:pt x="46193" y="8111"/>
                    <a:pt x="50497" y="4763"/>
                    <a:pt x="57352" y="4763"/>
                  </a:cubicBezTo>
                  <a:cubicBezTo>
                    <a:pt x="58947" y="4763"/>
                    <a:pt x="62932" y="4931"/>
                    <a:pt x="66121" y="7107"/>
                  </a:cubicBezTo>
                  <a:cubicBezTo>
                    <a:pt x="61019" y="8613"/>
                    <a:pt x="59106" y="13300"/>
                    <a:pt x="59106" y="16313"/>
                  </a:cubicBezTo>
                  <a:cubicBezTo>
                    <a:pt x="59106" y="19996"/>
                    <a:pt x="61816" y="22507"/>
                    <a:pt x="65483" y="22507"/>
                  </a:cubicBezTo>
                  <a:cubicBezTo>
                    <a:pt x="69150" y="22507"/>
                    <a:pt x="74410" y="19326"/>
                    <a:pt x="74410" y="12296"/>
                  </a:cubicBezTo>
                  <a:cubicBezTo>
                    <a:pt x="74410" y="3591"/>
                    <a:pt x="65642" y="76"/>
                    <a:pt x="57512" y="76"/>
                  </a:cubicBezTo>
                  <a:cubicBezTo>
                    <a:pt x="49222" y="76"/>
                    <a:pt x="42048" y="3591"/>
                    <a:pt x="35033" y="11961"/>
                  </a:cubicBezTo>
                  <a:cubicBezTo>
                    <a:pt x="32164" y="1750"/>
                    <a:pt x="22439" y="76"/>
                    <a:pt x="18613" y="76"/>
                  </a:cubicBezTo>
                  <a:cubicBezTo>
                    <a:pt x="12714" y="76"/>
                    <a:pt x="8729" y="3926"/>
                    <a:pt x="6178" y="8613"/>
                  </a:cubicBezTo>
                  <a:cubicBezTo>
                    <a:pt x="2511" y="15142"/>
                    <a:pt x="279" y="24850"/>
                    <a:pt x="279" y="25687"/>
                  </a:cubicBezTo>
                  <a:cubicBezTo>
                    <a:pt x="279" y="27864"/>
                    <a:pt x="2511" y="27864"/>
                    <a:pt x="2989" y="27864"/>
                  </a:cubicBezTo>
                  <a:cubicBezTo>
                    <a:pt x="5221" y="27864"/>
                    <a:pt x="5381" y="27361"/>
                    <a:pt x="6497" y="22842"/>
                  </a:cubicBezTo>
                  <a:cubicBezTo>
                    <a:pt x="8888" y="12631"/>
                    <a:pt x="11917" y="4763"/>
                    <a:pt x="18134" y="4763"/>
                  </a:cubicBezTo>
                  <a:cubicBezTo>
                    <a:pt x="22279" y="4763"/>
                    <a:pt x="23395" y="8446"/>
                    <a:pt x="23395" y="12965"/>
                  </a:cubicBezTo>
                  <a:cubicBezTo>
                    <a:pt x="23395" y="16146"/>
                    <a:pt x="21961" y="22340"/>
                    <a:pt x="20845" y="26859"/>
                  </a:cubicBezTo>
                  <a:cubicBezTo>
                    <a:pt x="19729" y="31379"/>
                    <a:pt x="18134" y="38242"/>
                    <a:pt x="17337" y="41925"/>
                  </a:cubicBezTo>
                  <a:lnTo>
                    <a:pt x="12236" y="63351"/>
                  </a:lnTo>
                  <a:cubicBezTo>
                    <a:pt x="11598" y="65527"/>
                    <a:pt x="10642" y="69712"/>
                    <a:pt x="10642" y="70214"/>
                  </a:cubicBezTo>
                  <a:cubicBezTo>
                    <a:pt x="10642" y="73897"/>
                    <a:pt x="13511" y="75571"/>
                    <a:pt x="16062" y="75571"/>
                  </a:cubicBezTo>
                  <a:cubicBezTo>
                    <a:pt x="18453" y="75571"/>
                    <a:pt x="21642" y="74064"/>
                    <a:pt x="22917" y="70716"/>
                  </a:cubicBezTo>
                  <a:cubicBezTo>
                    <a:pt x="23236" y="69712"/>
                    <a:pt x="24990" y="62347"/>
                    <a:pt x="25946" y="58162"/>
                  </a:cubicBezTo>
                  <a:lnTo>
                    <a:pt x="30251" y="40083"/>
                  </a:lnTo>
                  <a:close/>
                </a:path>
              </a:pathLst>
            </a:custGeom>
            <a:grpFill/>
            <a:ln w="22810" cap="flat">
              <a:noFill/>
              <a:prstDash val="solid"/>
              <a:miter/>
            </a:ln>
          </p:spPr>
          <p:txBody>
            <a:bodyPr rtlCol="0" anchor="ctr"/>
            <a:lstStyle/>
            <a:p>
              <a:endParaRPr lang="en-US"/>
            </a:p>
          </p:txBody>
        </p:sp>
        <p:sp>
          <p:nvSpPr>
            <p:cNvPr id="1456" name="Freeform: Shape 1455">
              <a:extLst>
                <a:ext uri="{FF2B5EF4-FFF2-40B4-BE49-F238E27FC236}">
                  <a16:creationId xmlns:a16="http://schemas.microsoft.com/office/drawing/2014/main" id="{A5D33FD9-E3AB-5D89-27F5-38EEC565B29C}"/>
                </a:ext>
              </a:extLst>
            </p:cNvPr>
            <p:cNvSpPr/>
            <p:nvPr>
              <p:custDataLst>
                <p:tags r:id="rId21"/>
              </p:custDataLst>
            </p:nvPr>
          </p:nvSpPr>
          <p:spPr>
            <a:xfrm>
              <a:off x="9021592" y="4295548"/>
              <a:ext cx="69029" cy="75494"/>
            </a:xfrm>
            <a:custGeom>
              <a:avLst/>
              <a:gdLst>
                <a:gd name="connsiteX0" fmla="*/ 60226 w 69029"/>
                <a:gd name="connsiteY0" fmla="*/ 9785 h 75494"/>
                <a:gd name="connsiteX1" fmla="*/ 52095 w 69029"/>
                <a:gd name="connsiteY1" fmla="*/ 19159 h 75494"/>
                <a:gd name="connsiteX2" fmla="*/ 58313 w 69029"/>
                <a:gd name="connsiteY2" fmla="*/ 25353 h 75494"/>
                <a:gd name="connsiteX3" fmla="*/ 67400 w 69029"/>
                <a:gd name="connsiteY3" fmla="*/ 14639 h 75494"/>
                <a:gd name="connsiteX4" fmla="*/ 46356 w 69029"/>
                <a:gd name="connsiteY4" fmla="*/ 76 h 75494"/>
                <a:gd name="connsiteX5" fmla="*/ 283 w 69029"/>
                <a:gd name="connsiteY5" fmla="*/ 46444 h 75494"/>
                <a:gd name="connsiteX6" fmla="*/ 29776 w 69029"/>
                <a:gd name="connsiteY6" fmla="*/ 75571 h 75494"/>
                <a:gd name="connsiteX7" fmla="*/ 69313 w 69029"/>
                <a:gd name="connsiteY7" fmla="*/ 56655 h 75494"/>
                <a:gd name="connsiteX8" fmla="*/ 66603 w 69029"/>
                <a:gd name="connsiteY8" fmla="*/ 53809 h 75494"/>
                <a:gd name="connsiteX9" fmla="*/ 64052 w 69029"/>
                <a:gd name="connsiteY9" fmla="*/ 55483 h 75494"/>
                <a:gd name="connsiteX10" fmla="*/ 30095 w 69029"/>
                <a:gd name="connsiteY10" fmla="*/ 70884 h 75494"/>
                <a:gd name="connsiteX11" fmla="*/ 13515 w 69029"/>
                <a:gd name="connsiteY11" fmla="*/ 52303 h 75494"/>
                <a:gd name="connsiteX12" fmla="*/ 24037 w 69029"/>
                <a:gd name="connsiteY12" fmla="*/ 17653 h 75494"/>
                <a:gd name="connsiteX13" fmla="*/ 46356 w 69029"/>
                <a:gd name="connsiteY13" fmla="*/ 4763 h 75494"/>
                <a:gd name="connsiteX14" fmla="*/ 60226 w 69029"/>
                <a:gd name="connsiteY14" fmla="*/ 9785 h 7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029" h="75494">
                  <a:moveTo>
                    <a:pt x="60226" y="9785"/>
                  </a:moveTo>
                  <a:cubicBezTo>
                    <a:pt x="54487" y="10789"/>
                    <a:pt x="52095" y="15476"/>
                    <a:pt x="52095" y="19159"/>
                  </a:cubicBezTo>
                  <a:cubicBezTo>
                    <a:pt x="52095" y="23679"/>
                    <a:pt x="55443" y="25353"/>
                    <a:pt x="58313" y="25353"/>
                  </a:cubicBezTo>
                  <a:cubicBezTo>
                    <a:pt x="61820" y="25353"/>
                    <a:pt x="67400" y="22674"/>
                    <a:pt x="67400" y="14639"/>
                  </a:cubicBezTo>
                  <a:cubicBezTo>
                    <a:pt x="67400" y="3257"/>
                    <a:pt x="54965" y="76"/>
                    <a:pt x="46356" y="76"/>
                  </a:cubicBezTo>
                  <a:cubicBezTo>
                    <a:pt x="22443" y="76"/>
                    <a:pt x="283" y="23176"/>
                    <a:pt x="283" y="46444"/>
                  </a:cubicBezTo>
                  <a:cubicBezTo>
                    <a:pt x="283" y="60840"/>
                    <a:pt x="9848" y="75571"/>
                    <a:pt x="29776" y="75571"/>
                  </a:cubicBezTo>
                  <a:cubicBezTo>
                    <a:pt x="56719" y="75571"/>
                    <a:pt x="69313" y="58999"/>
                    <a:pt x="69313" y="56655"/>
                  </a:cubicBezTo>
                  <a:cubicBezTo>
                    <a:pt x="69313" y="55651"/>
                    <a:pt x="67878" y="53809"/>
                    <a:pt x="66603" y="53809"/>
                  </a:cubicBezTo>
                  <a:cubicBezTo>
                    <a:pt x="65646" y="53809"/>
                    <a:pt x="65327" y="54144"/>
                    <a:pt x="64052" y="55483"/>
                  </a:cubicBezTo>
                  <a:cubicBezTo>
                    <a:pt x="51617" y="70884"/>
                    <a:pt x="32965" y="70884"/>
                    <a:pt x="30095" y="70884"/>
                  </a:cubicBezTo>
                  <a:cubicBezTo>
                    <a:pt x="18617" y="70884"/>
                    <a:pt x="13515" y="62681"/>
                    <a:pt x="13515" y="52303"/>
                  </a:cubicBezTo>
                  <a:cubicBezTo>
                    <a:pt x="13515" y="47449"/>
                    <a:pt x="15747" y="29203"/>
                    <a:pt x="24037" y="17653"/>
                  </a:cubicBezTo>
                  <a:cubicBezTo>
                    <a:pt x="30095" y="9450"/>
                    <a:pt x="38385" y="4763"/>
                    <a:pt x="46356" y="4763"/>
                  </a:cubicBezTo>
                  <a:cubicBezTo>
                    <a:pt x="48588" y="4763"/>
                    <a:pt x="56240" y="5098"/>
                    <a:pt x="60226" y="9785"/>
                  </a:cubicBezTo>
                  <a:close/>
                </a:path>
              </a:pathLst>
            </a:custGeom>
            <a:grpFill/>
            <a:ln w="22810" cap="flat">
              <a:noFill/>
              <a:prstDash val="solid"/>
              <a:miter/>
            </a:ln>
          </p:spPr>
          <p:txBody>
            <a:bodyPr rtlCol="0" anchor="ctr"/>
            <a:lstStyle/>
            <a:p>
              <a:endParaRPr lang="en-US"/>
            </a:p>
          </p:txBody>
        </p:sp>
        <p:sp>
          <p:nvSpPr>
            <p:cNvPr id="1457" name="Freeform: Shape 1456">
              <a:extLst>
                <a:ext uri="{FF2B5EF4-FFF2-40B4-BE49-F238E27FC236}">
                  <a16:creationId xmlns:a16="http://schemas.microsoft.com/office/drawing/2014/main" id="{30BE9ADA-DB1E-3C24-A529-6E4E689A0804}"/>
                </a:ext>
              </a:extLst>
            </p:cNvPr>
            <p:cNvSpPr/>
            <p:nvPr>
              <p:custDataLst>
                <p:tags r:id="rId22"/>
              </p:custDataLst>
            </p:nvPr>
          </p:nvSpPr>
          <p:spPr>
            <a:xfrm>
              <a:off x="9103780" y="4295548"/>
              <a:ext cx="68232" cy="75494"/>
            </a:xfrm>
            <a:custGeom>
              <a:avLst/>
              <a:gdLst>
                <a:gd name="connsiteX0" fmla="*/ 25316 w 68232"/>
                <a:gd name="connsiteY0" fmla="*/ 35731 h 75494"/>
                <a:gd name="connsiteX1" fmla="*/ 50983 w 68232"/>
                <a:gd name="connsiteY1" fmla="*/ 32216 h 75494"/>
                <a:gd name="connsiteX2" fmla="*/ 65012 w 68232"/>
                <a:gd name="connsiteY2" fmla="*/ 14807 h 75494"/>
                <a:gd name="connsiteX3" fmla="*/ 45244 w 68232"/>
                <a:gd name="connsiteY3" fmla="*/ 76 h 75494"/>
                <a:gd name="connsiteX4" fmla="*/ 287 w 68232"/>
                <a:gd name="connsiteY4" fmla="*/ 44101 h 75494"/>
                <a:gd name="connsiteX5" fmla="*/ 28983 w 68232"/>
                <a:gd name="connsiteY5" fmla="*/ 75571 h 75494"/>
                <a:gd name="connsiteX6" fmla="*/ 68519 w 68232"/>
                <a:gd name="connsiteY6" fmla="*/ 56655 h 75494"/>
                <a:gd name="connsiteX7" fmla="*/ 65809 w 68232"/>
                <a:gd name="connsiteY7" fmla="*/ 53809 h 75494"/>
                <a:gd name="connsiteX8" fmla="*/ 63258 w 68232"/>
                <a:gd name="connsiteY8" fmla="*/ 55483 h 75494"/>
                <a:gd name="connsiteX9" fmla="*/ 29301 w 68232"/>
                <a:gd name="connsiteY9" fmla="*/ 70884 h 75494"/>
                <a:gd name="connsiteX10" fmla="*/ 13359 w 68232"/>
                <a:gd name="connsiteY10" fmla="*/ 50629 h 75494"/>
                <a:gd name="connsiteX11" fmla="*/ 15272 w 68232"/>
                <a:gd name="connsiteY11" fmla="*/ 35731 h 75494"/>
                <a:gd name="connsiteX12" fmla="*/ 25316 w 68232"/>
                <a:gd name="connsiteY12" fmla="*/ 35731 h 75494"/>
                <a:gd name="connsiteX13" fmla="*/ 16548 w 68232"/>
                <a:gd name="connsiteY13" fmla="*/ 31044 h 75494"/>
                <a:gd name="connsiteX14" fmla="*/ 45244 w 68232"/>
                <a:gd name="connsiteY14" fmla="*/ 4763 h 75494"/>
                <a:gd name="connsiteX15" fmla="*/ 58157 w 68232"/>
                <a:gd name="connsiteY15" fmla="*/ 14807 h 75494"/>
                <a:gd name="connsiteX16" fmla="*/ 24359 w 68232"/>
                <a:gd name="connsiteY16" fmla="*/ 31044 h 75494"/>
                <a:gd name="connsiteX17" fmla="*/ 16548 w 68232"/>
                <a:gd name="connsiteY17" fmla="*/ 31044 h 7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232" h="75494">
                  <a:moveTo>
                    <a:pt x="25316" y="35731"/>
                  </a:moveTo>
                  <a:cubicBezTo>
                    <a:pt x="29780" y="35731"/>
                    <a:pt x="42374" y="35396"/>
                    <a:pt x="50983" y="32216"/>
                  </a:cubicBezTo>
                  <a:cubicBezTo>
                    <a:pt x="62780" y="27864"/>
                    <a:pt x="65012" y="19829"/>
                    <a:pt x="65012" y="14807"/>
                  </a:cubicBezTo>
                  <a:cubicBezTo>
                    <a:pt x="65012" y="5600"/>
                    <a:pt x="56244" y="76"/>
                    <a:pt x="45244" y="76"/>
                  </a:cubicBezTo>
                  <a:cubicBezTo>
                    <a:pt x="26113" y="76"/>
                    <a:pt x="287" y="15476"/>
                    <a:pt x="287" y="44101"/>
                  </a:cubicBezTo>
                  <a:cubicBezTo>
                    <a:pt x="287" y="61007"/>
                    <a:pt x="10330" y="75571"/>
                    <a:pt x="28983" y="75571"/>
                  </a:cubicBezTo>
                  <a:cubicBezTo>
                    <a:pt x="55925" y="75571"/>
                    <a:pt x="68519" y="58999"/>
                    <a:pt x="68519" y="56655"/>
                  </a:cubicBezTo>
                  <a:cubicBezTo>
                    <a:pt x="68519" y="55651"/>
                    <a:pt x="67085" y="53809"/>
                    <a:pt x="65809" y="53809"/>
                  </a:cubicBezTo>
                  <a:cubicBezTo>
                    <a:pt x="64853" y="53809"/>
                    <a:pt x="64534" y="54144"/>
                    <a:pt x="63258" y="55483"/>
                  </a:cubicBezTo>
                  <a:cubicBezTo>
                    <a:pt x="50823" y="70884"/>
                    <a:pt x="32171" y="70884"/>
                    <a:pt x="29301" y="70884"/>
                  </a:cubicBezTo>
                  <a:cubicBezTo>
                    <a:pt x="19736" y="70884"/>
                    <a:pt x="13359" y="64188"/>
                    <a:pt x="13359" y="50629"/>
                  </a:cubicBezTo>
                  <a:cubicBezTo>
                    <a:pt x="13359" y="48285"/>
                    <a:pt x="13359" y="44938"/>
                    <a:pt x="15272" y="35731"/>
                  </a:cubicBezTo>
                  <a:lnTo>
                    <a:pt x="25316" y="35731"/>
                  </a:lnTo>
                  <a:close/>
                  <a:moveTo>
                    <a:pt x="16548" y="31044"/>
                  </a:moveTo>
                  <a:cubicBezTo>
                    <a:pt x="23084" y="6772"/>
                    <a:pt x="40780" y="4763"/>
                    <a:pt x="45244" y="4763"/>
                  </a:cubicBezTo>
                  <a:cubicBezTo>
                    <a:pt x="52258" y="4763"/>
                    <a:pt x="58157" y="8446"/>
                    <a:pt x="58157" y="14807"/>
                  </a:cubicBezTo>
                  <a:cubicBezTo>
                    <a:pt x="58157" y="31044"/>
                    <a:pt x="31215" y="31044"/>
                    <a:pt x="24359" y="31044"/>
                  </a:cubicBezTo>
                  <a:lnTo>
                    <a:pt x="16548" y="31044"/>
                  </a:lnTo>
                  <a:close/>
                </a:path>
              </a:pathLst>
            </a:custGeom>
            <a:grpFill/>
            <a:ln w="22810" cap="flat">
              <a:noFill/>
              <a:prstDash val="solid"/>
              <a:miter/>
            </a:ln>
          </p:spPr>
          <p:txBody>
            <a:bodyPr rtlCol="0" anchor="ctr"/>
            <a:lstStyle/>
            <a:p>
              <a:endParaRPr lang="en-US"/>
            </a:p>
          </p:txBody>
        </p:sp>
      </p:grpSp>
      <p:pic>
        <p:nvPicPr>
          <p:cNvPr id="10" name="Picture 9">
            <a:extLst>
              <a:ext uri="{FF2B5EF4-FFF2-40B4-BE49-F238E27FC236}">
                <a16:creationId xmlns:a16="http://schemas.microsoft.com/office/drawing/2014/main" id="{9BAEFF4A-1588-91A2-21AE-5F444BC14921}"/>
              </a:ext>
            </a:extLst>
          </p:cNvPr>
          <p:cNvPicPr>
            <a:picLocks noChangeAspect="1"/>
          </p:cNvPicPr>
          <p:nvPr/>
        </p:nvPicPr>
        <p:blipFill>
          <a:blip r:embed="rId25"/>
          <a:stretch>
            <a:fillRect/>
          </a:stretch>
        </p:blipFill>
        <p:spPr>
          <a:xfrm>
            <a:off x="1056327" y="1237457"/>
            <a:ext cx="5758750" cy="4308433"/>
          </a:xfrm>
          <a:prstGeom prst="rect">
            <a:avLst/>
          </a:prstGeom>
        </p:spPr>
      </p:pic>
      <p:sp>
        <p:nvSpPr>
          <p:cNvPr id="11" name="Rectangle 10">
            <a:extLst>
              <a:ext uri="{FF2B5EF4-FFF2-40B4-BE49-F238E27FC236}">
                <a16:creationId xmlns:a16="http://schemas.microsoft.com/office/drawing/2014/main" id="{1BCFE77C-EC5B-98ED-2F79-A8EA2112BD05}"/>
              </a:ext>
            </a:extLst>
          </p:cNvPr>
          <p:cNvSpPr/>
          <p:nvPr/>
        </p:nvSpPr>
        <p:spPr>
          <a:xfrm>
            <a:off x="5341539" y="3818222"/>
            <a:ext cx="1378061" cy="138860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Title 1">
            <a:extLst>
              <a:ext uri="{FF2B5EF4-FFF2-40B4-BE49-F238E27FC236}">
                <a16:creationId xmlns:a16="http://schemas.microsoft.com/office/drawing/2014/main" id="{98B0C122-741A-2162-6ECF-A880D4D250AE}"/>
              </a:ext>
            </a:extLst>
          </p:cNvPr>
          <p:cNvSpPr>
            <a:spLocks noGrp="1"/>
          </p:cNvSpPr>
          <p:nvPr>
            <p:ph type="title"/>
          </p:nvPr>
        </p:nvSpPr>
        <p:spPr>
          <a:xfrm>
            <a:off x="550861" y="580363"/>
            <a:ext cx="7307264" cy="1333055"/>
          </a:xfrm>
        </p:spPr>
        <p:txBody>
          <a:bodyPr vert="horz" wrap="square" lIns="0" tIns="0" rIns="0" bIns="0" rtlCol="0" anchor="t" anchorCtr="0">
            <a:normAutofit/>
          </a:bodyPr>
          <a:lstStyle/>
          <a:p>
            <a:r>
              <a:rPr lang="it-IT" sz="4000" dirty="0"/>
              <a:t>Source properties </a:t>
            </a:r>
            <a:endParaRPr lang="en-US" sz="4000" dirty="0"/>
          </a:p>
        </p:txBody>
      </p:sp>
    </p:spTree>
    <p:extLst>
      <p:ext uri="{BB962C8B-B14F-4D97-AF65-F5344CB8AC3E}">
        <p14:creationId xmlns:p14="http://schemas.microsoft.com/office/powerpoint/2010/main" val="5182702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98D82-FB73-1FD8-76B8-AC627D58C8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EC29FA-1339-4C6C-69E5-B6A1038E13EB}"/>
              </a:ext>
            </a:extLst>
          </p:cNvPr>
          <p:cNvSpPr>
            <a:spLocks noGrp="1"/>
          </p:cNvSpPr>
          <p:nvPr>
            <p:ph type="title"/>
          </p:nvPr>
        </p:nvSpPr>
        <p:spPr>
          <a:xfrm>
            <a:off x="550860" y="187622"/>
            <a:ext cx="8522801" cy="818282"/>
          </a:xfrm>
        </p:spPr>
        <p:txBody>
          <a:bodyPr vert="horz" wrap="square" lIns="0" tIns="0" rIns="0" bIns="0" rtlCol="0" anchor="b" anchorCtr="0">
            <a:normAutofit fontScale="90000"/>
          </a:bodyPr>
          <a:lstStyle/>
          <a:p>
            <a:pPr>
              <a:lnSpc>
                <a:spcPct val="100000"/>
              </a:lnSpc>
            </a:pPr>
            <a:r>
              <a:rPr lang="it-IT" sz="4000"/>
              <a:t>Sky area and luminosity distance – 2L_0</a:t>
            </a:r>
            <a:endParaRPr lang="en-US" sz="4000" dirty="0"/>
          </a:p>
        </p:txBody>
      </p:sp>
      <p:sp>
        <p:nvSpPr>
          <p:cNvPr id="4" name="Date Placeholder 3">
            <a:extLst>
              <a:ext uri="{FF2B5EF4-FFF2-40B4-BE49-F238E27FC236}">
                <a16:creationId xmlns:a16="http://schemas.microsoft.com/office/drawing/2014/main" id="{9EB69881-C5CA-2E3D-DDF7-678947DC330B}"/>
              </a:ext>
            </a:extLst>
          </p:cNvPr>
          <p:cNvSpPr>
            <a:spLocks noGrp="1"/>
          </p:cNvSpPr>
          <p:nvPr>
            <p:ph type="dt" sz="half" idx="10"/>
          </p:nvPr>
        </p:nvSpPr>
        <p:spPr>
          <a:xfrm>
            <a:off x="550863" y="6507212"/>
            <a:ext cx="2628900" cy="153888"/>
          </a:xfrm>
        </p:spPr>
        <p:txBody>
          <a:bodyPr vert="horz" wrap="square" lIns="0" tIns="0" rIns="0" bIns="0" rtlCol="0" anchor="ctr">
            <a:normAutofit/>
          </a:bodyPr>
          <a:lstStyle/>
          <a:p>
            <a:pPr>
              <a:spcAft>
                <a:spcPts val="600"/>
              </a:spcAft>
            </a:pPr>
            <a:r>
              <a:rPr lang="en-US" dirty="0">
                <a:solidFill>
                  <a:schemeClr val="tx1">
                    <a:alpha val="80000"/>
                  </a:schemeClr>
                </a:solidFill>
              </a:rPr>
              <a:t>13/6/25</a:t>
            </a:r>
          </a:p>
        </p:txBody>
      </p:sp>
      <p:sp>
        <p:nvSpPr>
          <p:cNvPr id="5" name="Footer Placeholder 4">
            <a:extLst>
              <a:ext uri="{FF2B5EF4-FFF2-40B4-BE49-F238E27FC236}">
                <a16:creationId xmlns:a16="http://schemas.microsoft.com/office/drawing/2014/main" id="{F07564E7-06C9-1465-E462-0E4221EF7D53}"/>
              </a:ext>
            </a:extLst>
          </p:cNvPr>
          <p:cNvSpPr>
            <a:spLocks noGrp="1"/>
          </p:cNvSpPr>
          <p:nvPr>
            <p:ph type="ftr" sz="quarter" idx="11"/>
          </p:nvPr>
        </p:nvSpPr>
        <p:spPr>
          <a:xfrm>
            <a:off x="3359150" y="6507212"/>
            <a:ext cx="6379210" cy="153888"/>
          </a:xfrm>
        </p:spPr>
        <p:txBody>
          <a:bodyPr vert="horz" wrap="square" lIns="0" tIns="0" rIns="0" bIns="0" rtlCol="0" anchor="ctr">
            <a:normAutofit/>
          </a:bodyPr>
          <a:lstStyle/>
          <a:p>
            <a:pPr>
              <a:spcAft>
                <a:spcPts val="600"/>
              </a:spcAft>
            </a:pPr>
            <a:r>
              <a:rPr lang="en-US" kern="1200" dirty="0">
                <a:solidFill>
                  <a:schemeClr val="tx1">
                    <a:alpha val="80000"/>
                  </a:schemeClr>
                </a:solidFill>
                <a:latin typeface="+mn-lt"/>
                <a:ea typeface="+mn-ea"/>
                <a:cs typeface="+mn-cs"/>
              </a:rPr>
              <a:t>Andrea Begnoni</a:t>
            </a:r>
          </a:p>
        </p:txBody>
      </p:sp>
      <p:sp>
        <p:nvSpPr>
          <p:cNvPr id="6" name="Slide Number Placeholder 5">
            <a:extLst>
              <a:ext uri="{FF2B5EF4-FFF2-40B4-BE49-F238E27FC236}">
                <a16:creationId xmlns:a16="http://schemas.microsoft.com/office/drawing/2014/main" id="{BD8A1417-7527-5371-D178-25319A5BC704}"/>
              </a:ext>
            </a:extLst>
          </p:cNvPr>
          <p:cNvSpPr>
            <a:spLocks noGrp="1"/>
          </p:cNvSpPr>
          <p:nvPr>
            <p:ph type="sldNum" sz="quarter" idx="12"/>
          </p:nvPr>
        </p:nvSpPr>
        <p:spPr>
          <a:xfrm>
            <a:off x="9948863" y="6507212"/>
            <a:ext cx="1692274" cy="153888"/>
          </a:xfrm>
        </p:spPr>
        <p:txBody>
          <a:bodyPr vert="horz" wrap="square" lIns="0" tIns="0" rIns="0" bIns="0" rtlCol="0" anchor="ctr">
            <a:normAutofit/>
          </a:bodyPr>
          <a:lstStyle/>
          <a:p>
            <a:pPr>
              <a:spcAft>
                <a:spcPts val="600"/>
              </a:spcAft>
            </a:pPr>
            <a:fld id="{DBA1B0FB-D917-4C8C-928F-313BD683BF39}" type="slidenum">
              <a:rPr lang="en-US" smtClean="0">
                <a:solidFill>
                  <a:schemeClr val="tx1">
                    <a:alpha val="80000"/>
                  </a:schemeClr>
                </a:solidFill>
              </a:rPr>
              <a:pPr>
                <a:spcAft>
                  <a:spcPts val="600"/>
                </a:spcAft>
              </a:pPr>
              <a:t>36</a:t>
            </a:fld>
            <a:endParaRPr lang="en-US">
              <a:solidFill>
                <a:schemeClr val="tx1">
                  <a:alpha val="80000"/>
                </a:schemeClr>
              </a:solidFill>
            </a:endParaRPr>
          </a:p>
        </p:txBody>
      </p:sp>
      <p:sp>
        <p:nvSpPr>
          <p:cNvPr id="3" name="TextBox 2">
            <a:extLst>
              <a:ext uri="{FF2B5EF4-FFF2-40B4-BE49-F238E27FC236}">
                <a16:creationId xmlns:a16="http://schemas.microsoft.com/office/drawing/2014/main" id="{8C0A0421-984D-693F-D4B7-FFABDC94C22D}"/>
              </a:ext>
            </a:extLst>
          </p:cNvPr>
          <p:cNvSpPr txBox="1"/>
          <p:nvPr/>
        </p:nvSpPr>
        <p:spPr>
          <a:xfrm>
            <a:off x="2387373" y="5372077"/>
            <a:ext cx="9611794" cy="1212079"/>
          </a:xfrm>
          <a:prstGeom prst="rect">
            <a:avLst/>
          </a:prstGeom>
        </p:spPr>
        <p:txBody>
          <a:bodyPr vert="horz" wrap="square" lIns="0" tIns="0" rIns="0" bIns="0" rtlCol="0" anchor="t">
            <a:normAutofit/>
          </a:bodyPr>
          <a:lstStyle/>
          <a:p>
            <a:pPr marL="57150">
              <a:lnSpc>
                <a:spcPct val="110000"/>
              </a:lnSpc>
              <a:spcAft>
                <a:spcPts val="800"/>
              </a:spcAft>
            </a:pPr>
            <a:r>
              <a:rPr lang="en-US" dirty="0">
                <a:solidFill>
                  <a:schemeClr val="tx1">
                    <a:alpha val="60000"/>
                  </a:schemeClr>
                </a:solidFill>
              </a:rPr>
              <a:t>Sky maps in the detector frame for 2L_0. </a:t>
            </a:r>
          </a:p>
          <a:p>
            <a:pPr marL="57150">
              <a:lnSpc>
                <a:spcPct val="110000"/>
              </a:lnSpc>
              <a:spcAft>
                <a:spcPts val="800"/>
              </a:spcAft>
            </a:pPr>
            <a:r>
              <a:rPr lang="en-US" i="1" dirty="0">
                <a:solidFill>
                  <a:schemeClr val="tx1">
                    <a:alpha val="60000"/>
                  </a:schemeClr>
                </a:solidFill>
              </a:rPr>
              <a:t>Left</a:t>
            </a:r>
            <a:r>
              <a:rPr lang="en-US" dirty="0">
                <a:solidFill>
                  <a:schemeClr val="tx1">
                    <a:alpha val="60000"/>
                  </a:schemeClr>
                </a:solidFill>
              </a:rPr>
              <a:t>: number of events for which the relative luminosity distance1-sigma error is under 40%</a:t>
            </a:r>
          </a:p>
          <a:p>
            <a:pPr marL="57150">
              <a:lnSpc>
                <a:spcPct val="110000"/>
              </a:lnSpc>
              <a:spcAft>
                <a:spcPts val="800"/>
              </a:spcAft>
            </a:pPr>
            <a:r>
              <a:rPr lang="en-US" i="1" dirty="0">
                <a:solidFill>
                  <a:schemeClr val="tx1">
                    <a:alpha val="60000"/>
                  </a:schemeClr>
                </a:solidFill>
              </a:rPr>
              <a:t>Right</a:t>
            </a:r>
            <a:r>
              <a:rPr lang="en-US" dirty="0">
                <a:solidFill>
                  <a:schemeClr val="tx1">
                    <a:alpha val="60000"/>
                  </a:schemeClr>
                </a:solidFill>
              </a:rPr>
              <a:t>: number of events for which the 90% sky area is under 500 </a:t>
            </a:r>
            <a:r>
              <a:rPr lang="en-US" dirty="0" err="1">
                <a:solidFill>
                  <a:schemeClr val="tx1">
                    <a:alpha val="60000"/>
                  </a:schemeClr>
                </a:solidFill>
              </a:rPr>
              <a:t>sqdeg</a:t>
            </a:r>
            <a:r>
              <a:rPr lang="en-US" dirty="0">
                <a:solidFill>
                  <a:schemeClr val="tx1">
                    <a:alpha val="60000"/>
                  </a:schemeClr>
                </a:solidFill>
              </a:rPr>
              <a:t>.</a:t>
            </a:r>
          </a:p>
        </p:txBody>
      </p:sp>
      <p:pic>
        <p:nvPicPr>
          <p:cNvPr id="9" name="Picture 8">
            <a:extLst>
              <a:ext uri="{FF2B5EF4-FFF2-40B4-BE49-F238E27FC236}">
                <a16:creationId xmlns:a16="http://schemas.microsoft.com/office/drawing/2014/main" id="{76A92211-9350-3C7A-16A3-866DBA7EE05C}"/>
              </a:ext>
            </a:extLst>
          </p:cNvPr>
          <p:cNvPicPr>
            <a:picLocks noChangeAspect="1"/>
          </p:cNvPicPr>
          <p:nvPr/>
        </p:nvPicPr>
        <p:blipFill>
          <a:blip r:embed="rId2"/>
          <a:stretch>
            <a:fillRect/>
          </a:stretch>
        </p:blipFill>
        <p:spPr>
          <a:xfrm>
            <a:off x="0" y="1127528"/>
            <a:ext cx="6148894" cy="4186038"/>
          </a:xfrm>
          <a:prstGeom prst="rect">
            <a:avLst/>
          </a:prstGeom>
        </p:spPr>
      </p:pic>
      <p:pic>
        <p:nvPicPr>
          <p:cNvPr id="11" name="Picture 10">
            <a:extLst>
              <a:ext uri="{FF2B5EF4-FFF2-40B4-BE49-F238E27FC236}">
                <a16:creationId xmlns:a16="http://schemas.microsoft.com/office/drawing/2014/main" id="{19D85740-80AA-35A0-0F64-A33410ECB955}"/>
              </a:ext>
            </a:extLst>
          </p:cNvPr>
          <p:cNvPicPr>
            <a:picLocks noChangeAspect="1"/>
          </p:cNvPicPr>
          <p:nvPr/>
        </p:nvPicPr>
        <p:blipFill>
          <a:blip r:embed="rId3"/>
          <a:stretch>
            <a:fillRect/>
          </a:stretch>
        </p:blipFill>
        <p:spPr>
          <a:xfrm>
            <a:off x="6148895" y="1127528"/>
            <a:ext cx="6043106" cy="4186039"/>
          </a:xfrm>
          <a:prstGeom prst="rect">
            <a:avLst/>
          </a:prstGeom>
        </p:spPr>
      </p:pic>
    </p:spTree>
    <p:extLst>
      <p:ext uri="{BB962C8B-B14F-4D97-AF65-F5344CB8AC3E}">
        <p14:creationId xmlns:p14="http://schemas.microsoft.com/office/powerpoint/2010/main" val="32596032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31BA3-F385-71C8-884A-FBE65D6D4A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05A0E8-DBF4-5A80-E2D3-52BBA124D253}"/>
              </a:ext>
            </a:extLst>
          </p:cNvPr>
          <p:cNvSpPr>
            <a:spLocks noGrp="1"/>
          </p:cNvSpPr>
          <p:nvPr>
            <p:ph type="title"/>
          </p:nvPr>
        </p:nvSpPr>
        <p:spPr>
          <a:xfrm>
            <a:off x="550860" y="187622"/>
            <a:ext cx="8522801" cy="818282"/>
          </a:xfrm>
        </p:spPr>
        <p:txBody>
          <a:bodyPr vert="horz" wrap="square" lIns="0" tIns="0" rIns="0" bIns="0" rtlCol="0" anchor="b" anchorCtr="0">
            <a:normAutofit fontScale="90000"/>
          </a:bodyPr>
          <a:lstStyle/>
          <a:p>
            <a:pPr>
              <a:lnSpc>
                <a:spcPct val="100000"/>
              </a:lnSpc>
            </a:pPr>
            <a:r>
              <a:rPr lang="it-IT" sz="4000" dirty="0"/>
              <a:t>Sky area and luminosity distance – 2L_45</a:t>
            </a:r>
            <a:endParaRPr lang="en-US" sz="4000" dirty="0"/>
          </a:p>
        </p:txBody>
      </p:sp>
      <p:sp>
        <p:nvSpPr>
          <p:cNvPr id="4" name="Date Placeholder 3">
            <a:extLst>
              <a:ext uri="{FF2B5EF4-FFF2-40B4-BE49-F238E27FC236}">
                <a16:creationId xmlns:a16="http://schemas.microsoft.com/office/drawing/2014/main" id="{98525889-784D-FF75-7A1B-1626C75A0815}"/>
              </a:ext>
            </a:extLst>
          </p:cNvPr>
          <p:cNvSpPr>
            <a:spLocks noGrp="1"/>
          </p:cNvSpPr>
          <p:nvPr>
            <p:ph type="dt" sz="half" idx="10"/>
          </p:nvPr>
        </p:nvSpPr>
        <p:spPr>
          <a:xfrm>
            <a:off x="550863" y="6507212"/>
            <a:ext cx="2628900" cy="153888"/>
          </a:xfrm>
        </p:spPr>
        <p:txBody>
          <a:bodyPr vert="horz" wrap="square" lIns="0" tIns="0" rIns="0" bIns="0" rtlCol="0" anchor="ctr">
            <a:normAutofit/>
          </a:bodyPr>
          <a:lstStyle/>
          <a:p>
            <a:pPr>
              <a:spcAft>
                <a:spcPts val="600"/>
              </a:spcAft>
            </a:pPr>
            <a:r>
              <a:rPr lang="en-US" dirty="0">
                <a:solidFill>
                  <a:schemeClr val="tx1">
                    <a:alpha val="80000"/>
                  </a:schemeClr>
                </a:solidFill>
              </a:rPr>
              <a:t>13/6/25</a:t>
            </a:r>
          </a:p>
        </p:txBody>
      </p:sp>
      <p:sp>
        <p:nvSpPr>
          <p:cNvPr id="5" name="Footer Placeholder 4">
            <a:extLst>
              <a:ext uri="{FF2B5EF4-FFF2-40B4-BE49-F238E27FC236}">
                <a16:creationId xmlns:a16="http://schemas.microsoft.com/office/drawing/2014/main" id="{C0CF973D-AC0D-CA2F-7C00-DE6EB43906FC}"/>
              </a:ext>
            </a:extLst>
          </p:cNvPr>
          <p:cNvSpPr>
            <a:spLocks noGrp="1"/>
          </p:cNvSpPr>
          <p:nvPr>
            <p:ph type="ftr" sz="quarter" idx="11"/>
          </p:nvPr>
        </p:nvSpPr>
        <p:spPr>
          <a:xfrm>
            <a:off x="3359150" y="6507212"/>
            <a:ext cx="6379210" cy="153888"/>
          </a:xfrm>
        </p:spPr>
        <p:txBody>
          <a:bodyPr vert="horz" wrap="square" lIns="0" tIns="0" rIns="0" bIns="0" rtlCol="0" anchor="ctr">
            <a:normAutofit/>
          </a:bodyPr>
          <a:lstStyle/>
          <a:p>
            <a:pPr>
              <a:spcAft>
                <a:spcPts val="600"/>
              </a:spcAft>
            </a:pPr>
            <a:r>
              <a:rPr lang="en-US" kern="1200" dirty="0">
                <a:solidFill>
                  <a:schemeClr val="tx1">
                    <a:alpha val="80000"/>
                  </a:schemeClr>
                </a:solidFill>
                <a:latin typeface="+mn-lt"/>
                <a:ea typeface="+mn-ea"/>
                <a:cs typeface="+mn-cs"/>
              </a:rPr>
              <a:t>Andrea Begnoni</a:t>
            </a:r>
          </a:p>
        </p:txBody>
      </p:sp>
      <p:sp>
        <p:nvSpPr>
          <p:cNvPr id="6" name="Slide Number Placeholder 5">
            <a:extLst>
              <a:ext uri="{FF2B5EF4-FFF2-40B4-BE49-F238E27FC236}">
                <a16:creationId xmlns:a16="http://schemas.microsoft.com/office/drawing/2014/main" id="{504104F7-DB4F-DBF3-A7B2-531838071B37}"/>
              </a:ext>
            </a:extLst>
          </p:cNvPr>
          <p:cNvSpPr>
            <a:spLocks noGrp="1"/>
          </p:cNvSpPr>
          <p:nvPr>
            <p:ph type="sldNum" sz="quarter" idx="12"/>
          </p:nvPr>
        </p:nvSpPr>
        <p:spPr>
          <a:xfrm>
            <a:off x="9948863" y="6507212"/>
            <a:ext cx="1692274" cy="153888"/>
          </a:xfrm>
        </p:spPr>
        <p:txBody>
          <a:bodyPr vert="horz" wrap="square" lIns="0" tIns="0" rIns="0" bIns="0" rtlCol="0" anchor="ctr">
            <a:normAutofit/>
          </a:bodyPr>
          <a:lstStyle/>
          <a:p>
            <a:pPr>
              <a:spcAft>
                <a:spcPts val="600"/>
              </a:spcAft>
            </a:pPr>
            <a:fld id="{DBA1B0FB-D917-4C8C-928F-313BD683BF39}" type="slidenum">
              <a:rPr lang="en-US" smtClean="0">
                <a:solidFill>
                  <a:schemeClr val="tx1">
                    <a:alpha val="80000"/>
                  </a:schemeClr>
                </a:solidFill>
              </a:rPr>
              <a:pPr>
                <a:spcAft>
                  <a:spcPts val="600"/>
                </a:spcAft>
              </a:pPr>
              <a:t>37</a:t>
            </a:fld>
            <a:endParaRPr lang="en-US">
              <a:solidFill>
                <a:schemeClr val="tx1">
                  <a:alpha val="80000"/>
                </a:schemeClr>
              </a:solidFill>
            </a:endParaRPr>
          </a:p>
        </p:txBody>
      </p:sp>
      <p:sp>
        <p:nvSpPr>
          <p:cNvPr id="3" name="TextBox 2">
            <a:extLst>
              <a:ext uri="{FF2B5EF4-FFF2-40B4-BE49-F238E27FC236}">
                <a16:creationId xmlns:a16="http://schemas.microsoft.com/office/drawing/2014/main" id="{1A265A6A-915B-467D-64D3-48B01BEC5F18}"/>
              </a:ext>
            </a:extLst>
          </p:cNvPr>
          <p:cNvSpPr txBox="1"/>
          <p:nvPr/>
        </p:nvSpPr>
        <p:spPr>
          <a:xfrm>
            <a:off x="2029343" y="5332345"/>
            <a:ext cx="9611794" cy="1212079"/>
          </a:xfrm>
          <a:prstGeom prst="rect">
            <a:avLst/>
          </a:prstGeom>
        </p:spPr>
        <p:txBody>
          <a:bodyPr vert="horz" wrap="square" lIns="0" tIns="0" rIns="0" bIns="0" rtlCol="0" anchor="t">
            <a:normAutofit/>
          </a:bodyPr>
          <a:lstStyle/>
          <a:p>
            <a:pPr marL="57150">
              <a:lnSpc>
                <a:spcPct val="110000"/>
              </a:lnSpc>
              <a:spcAft>
                <a:spcPts val="800"/>
              </a:spcAft>
            </a:pPr>
            <a:r>
              <a:rPr lang="en-US" dirty="0">
                <a:solidFill>
                  <a:schemeClr val="tx1">
                    <a:alpha val="60000"/>
                  </a:schemeClr>
                </a:solidFill>
              </a:rPr>
              <a:t>Sky maps in the detector frame for 2L_45. </a:t>
            </a:r>
          </a:p>
          <a:p>
            <a:pPr marL="57150">
              <a:lnSpc>
                <a:spcPct val="110000"/>
              </a:lnSpc>
              <a:spcAft>
                <a:spcPts val="800"/>
              </a:spcAft>
            </a:pPr>
            <a:r>
              <a:rPr lang="en-US" i="1" dirty="0">
                <a:solidFill>
                  <a:schemeClr val="tx1">
                    <a:alpha val="60000"/>
                  </a:schemeClr>
                </a:solidFill>
              </a:rPr>
              <a:t>Left</a:t>
            </a:r>
            <a:r>
              <a:rPr lang="en-US" dirty="0">
                <a:solidFill>
                  <a:schemeClr val="tx1">
                    <a:alpha val="60000"/>
                  </a:schemeClr>
                </a:solidFill>
              </a:rPr>
              <a:t>: number of events for which the relative luminosity distance1-sigma error is under 40%</a:t>
            </a:r>
          </a:p>
          <a:p>
            <a:pPr marL="57150">
              <a:lnSpc>
                <a:spcPct val="110000"/>
              </a:lnSpc>
              <a:spcAft>
                <a:spcPts val="800"/>
              </a:spcAft>
            </a:pPr>
            <a:r>
              <a:rPr lang="en-US" i="1" dirty="0">
                <a:solidFill>
                  <a:schemeClr val="tx1">
                    <a:alpha val="60000"/>
                  </a:schemeClr>
                </a:solidFill>
              </a:rPr>
              <a:t>Right</a:t>
            </a:r>
            <a:r>
              <a:rPr lang="en-US" dirty="0">
                <a:solidFill>
                  <a:schemeClr val="tx1">
                    <a:alpha val="60000"/>
                  </a:schemeClr>
                </a:solidFill>
              </a:rPr>
              <a:t>: number of events for which the 90% sky area is under 500 </a:t>
            </a:r>
            <a:r>
              <a:rPr lang="en-US" dirty="0" err="1">
                <a:solidFill>
                  <a:schemeClr val="tx1">
                    <a:alpha val="60000"/>
                  </a:schemeClr>
                </a:solidFill>
              </a:rPr>
              <a:t>sqdeg</a:t>
            </a:r>
            <a:r>
              <a:rPr lang="en-US" dirty="0">
                <a:solidFill>
                  <a:schemeClr val="tx1">
                    <a:alpha val="60000"/>
                  </a:schemeClr>
                </a:solidFill>
              </a:rPr>
              <a:t>.</a:t>
            </a:r>
          </a:p>
        </p:txBody>
      </p:sp>
      <p:pic>
        <p:nvPicPr>
          <p:cNvPr id="8" name="Picture 7">
            <a:extLst>
              <a:ext uri="{FF2B5EF4-FFF2-40B4-BE49-F238E27FC236}">
                <a16:creationId xmlns:a16="http://schemas.microsoft.com/office/drawing/2014/main" id="{C9B1E4FC-6BCD-57D3-227A-69AF8919588F}"/>
              </a:ext>
            </a:extLst>
          </p:cNvPr>
          <p:cNvPicPr>
            <a:picLocks noChangeAspect="1"/>
          </p:cNvPicPr>
          <p:nvPr/>
        </p:nvPicPr>
        <p:blipFill>
          <a:blip r:embed="rId2"/>
          <a:stretch>
            <a:fillRect/>
          </a:stretch>
        </p:blipFill>
        <p:spPr>
          <a:xfrm>
            <a:off x="-4444" y="1161676"/>
            <a:ext cx="6096000" cy="4140850"/>
          </a:xfrm>
          <a:prstGeom prst="rect">
            <a:avLst/>
          </a:prstGeom>
        </p:spPr>
      </p:pic>
      <p:pic>
        <p:nvPicPr>
          <p:cNvPr id="13" name="Picture 12">
            <a:extLst>
              <a:ext uri="{FF2B5EF4-FFF2-40B4-BE49-F238E27FC236}">
                <a16:creationId xmlns:a16="http://schemas.microsoft.com/office/drawing/2014/main" id="{CFB833DF-39BA-DF33-AE7C-EA83CF009278}"/>
              </a:ext>
            </a:extLst>
          </p:cNvPr>
          <p:cNvPicPr>
            <a:picLocks noChangeAspect="1"/>
          </p:cNvPicPr>
          <p:nvPr/>
        </p:nvPicPr>
        <p:blipFill>
          <a:blip r:embed="rId3"/>
          <a:stretch>
            <a:fillRect/>
          </a:stretch>
        </p:blipFill>
        <p:spPr>
          <a:xfrm>
            <a:off x="6091556" y="1161677"/>
            <a:ext cx="6096000" cy="4140849"/>
          </a:xfrm>
          <a:prstGeom prst="rect">
            <a:avLst/>
          </a:prstGeom>
        </p:spPr>
      </p:pic>
    </p:spTree>
    <p:extLst>
      <p:ext uri="{BB962C8B-B14F-4D97-AF65-F5344CB8AC3E}">
        <p14:creationId xmlns:p14="http://schemas.microsoft.com/office/powerpoint/2010/main" val="1563745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12" name="Freeform: Shape 11">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Oval 12">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13">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Freeform: Shape 14">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useBgFill="1">
        <p:nvSpPr>
          <p:cNvPr id="17" name="Rectangle 16">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06DB42-8FEB-B26A-E958-CD65A69817AA}"/>
              </a:ext>
            </a:extLst>
          </p:cNvPr>
          <p:cNvSpPr>
            <a:spLocks noGrp="1"/>
          </p:cNvSpPr>
          <p:nvPr>
            <p:ph type="ctrTitle"/>
          </p:nvPr>
        </p:nvSpPr>
        <p:spPr>
          <a:xfrm>
            <a:off x="8075612" y="549275"/>
            <a:ext cx="3565524" cy="1997855"/>
          </a:xfrm>
        </p:spPr>
        <p:txBody>
          <a:bodyPr vert="horz" wrap="square" lIns="0" tIns="0" rIns="0" bIns="0" rtlCol="0" anchor="b" anchorCtr="0">
            <a:normAutofit fontScale="90000"/>
          </a:bodyPr>
          <a:lstStyle/>
          <a:p>
            <a:pPr>
              <a:lnSpc>
                <a:spcPct val="100000"/>
              </a:lnSpc>
            </a:pPr>
            <a:r>
              <a:rPr lang="en-US" dirty="0"/>
              <a:t>Present and future GW experiment</a:t>
            </a:r>
          </a:p>
        </p:txBody>
      </p:sp>
      <p:pic>
        <p:nvPicPr>
          <p:cNvPr id="6" name="Picture 5" descr="A diagram of different types of light&#10;&#10;AI-generated content may be incorrect.">
            <a:extLst>
              <a:ext uri="{FF2B5EF4-FFF2-40B4-BE49-F238E27FC236}">
                <a16:creationId xmlns:a16="http://schemas.microsoft.com/office/drawing/2014/main" id="{AF523B91-65D8-2618-EDE1-F1CEEC21BB1C}"/>
              </a:ext>
            </a:extLst>
          </p:cNvPr>
          <p:cNvPicPr>
            <a:picLocks noChangeAspect="1"/>
          </p:cNvPicPr>
          <p:nvPr/>
        </p:nvPicPr>
        <p:blipFill>
          <a:blip r:embed="rId2"/>
          <a:stretch>
            <a:fillRect/>
          </a:stretch>
        </p:blipFill>
        <p:spPr>
          <a:xfrm>
            <a:off x="550864" y="1162489"/>
            <a:ext cx="6973882" cy="4533023"/>
          </a:xfrm>
          <a:custGeom>
            <a:avLst/>
            <a:gdLst/>
            <a:ahLst/>
            <a:cxnLst/>
            <a:rect l="l" t="t" r="r" b="b"/>
            <a:pathLst>
              <a:path w="6973882" h="5759451">
                <a:moveTo>
                  <a:pt x="0" y="0"/>
                </a:moveTo>
                <a:lnTo>
                  <a:pt x="6973882" y="0"/>
                </a:lnTo>
                <a:lnTo>
                  <a:pt x="6973882" y="5759451"/>
                </a:lnTo>
                <a:lnTo>
                  <a:pt x="0" y="5759451"/>
                </a:lnTo>
                <a:close/>
              </a:path>
            </a:pathLst>
          </a:custGeom>
        </p:spPr>
      </p:pic>
      <p:sp>
        <p:nvSpPr>
          <p:cNvPr id="4" name="Text Placeholder 3">
            <a:extLst>
              <a:ext uri="{FF2B5EF4-FFF2-40B4-BE49-F238E27FC236}">
                <a16:creationId xmlns:a16="http://schemas.microsoft.com/office/drawing/2014/main" id="{7873E2ED-9E37-81D9-42AF-09C0B98FE035}"/>
              </a:ext>
            </a:extLst>
          </p:cNvPr>
          <p:cNvSpPr>
            <a:spLocks noGrp="1"/>
          </p:cNvSpPr>
          <p:nvPr>
            <p:ph type="body" sz="quarter" idx="14"/>
          </p:nvPr>
        </p:nvSpPr>
        <p:spPr>
          <a:xfrm>
            <a:off x="8075611" y="2677306"/>
            <a:ext cx="3565525" cy="3415519"/>
          </a:xfrm>
        </p:spPr>
        <p:txBody>
          <a:bodyPr vert="horz" wrap="square" lIns="0" tIns="0" rIns="0" bIns="0" rtlCol="0" anchor="t">
            <a:normAutofit/>
          </a:bodyPr>
          <a:lstStyle/>
          <a:p>
            <a:pPr marL="0" indent="0"/>
            <a:r>
              <a:rPr lang="en-US" sz="1600" dirty="0"/>
              <a:t>Different types of detectors will probe different frequency bands (and sources).</a:t>
            </a:r>
          </a:p>
          <a:p>
            <a:pPr marL="0" indent="0"/>
            <a:r>
              <a:rPr lang="en-US" sz="1600" dirty="0"/>
              <a:t>High-frequency GW experiments are missing from the plot</a:t>
            </a:r>
          </a:p>
        </p:txBody>
      </p:sp>
      <p:sp>
        <p:nvSpPr>
          <p:cNvPr id="19" name="Oval 18">
            <a:extLst>
              <a:ext uri="{FF2B5EF4-FFF2-40B4-BE49-F238E27FC236}">
                <a16:creationId xmlns:a16="http://schemas.microsoft.com/office/drawing/2014/main" id="{FD3E50C4-0603-4524-A349-442067B88B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05125" y="4432523"/>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Footer Placeholder 13">
            <a:extLst>
              <a:ext uri="{FF2B5EF4-FFF2-40B4-BE49-F238E27FC236}">
                <a16:creationId xmlns:a16="http://schemas.microsoft.com/office/drawing/2014/main" id="{759F2149-7486-E6F4-98DF-7DE20D20D8BF}"/>
              </a:ext>
            </a:extLst>
          </p:cNvPr>
          <p:cNvSpPr txBox="1">
            <a:spLocks/>
          </p:cNvSpPr>
          <p:nvPr/>
        </p:nvSpPr>
        <p:spPr>
          <a:xfrm>
            <a:off x="3359150" y="6507212"/>
            <a:ext cx="6379210" cy="153888"/>
          </a:xfrm>
          <a:prstGeom prst="rect">
            <a:avLst/>
          </a:prstGeom>
        </p:spPr>
        <p:txBody>
          <a:bodyPr vert="horz" wrap="square" lIns="0" tIns="0" rIns="0" bIns="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r>
              <a:rPr lang="it-IT" sz="1000">
                <a:solidFill>
                  <a:prstClr val="white">
                    <a:alpha val="80000"/>
                  </a:prstClr>
                </a:solidFill>
                <a:latin typeface="Gill Sans MT"/>
              </a:rPr>
              <a:t>Andrea Begnoni</a:t>
            </a:r>
            <a:endParaRPr lang="en-US" sz="1000" dirty="0">
              <a:solidFill>
                <a:prstClr val="white">
                  <a:alpha val="80000"/>
                </a:prstClr>
              </a:solidFill>
              <a:latin typeface="Gill Sans MT"/>
            </a:endParaRPr>
          </a:p>
        </p:txBody>
      </p:sp>
      <p:sp>
        <p:nvSpPr>
          <p:cNvPr id="8" name="Date Placeholder 12">
            <a:extLst>
              <a:ext uri="{FF2B5EF4-FFF2-40B4-BE49-F238E27FC236}">
                <a16:creationId xmlns:a16="http://schemas.microsoft.com/office/drawing/2014/main" id="{A18C2944-AAE1-749A-F848-6FDAC79F327A}"/>
              </a:ext>
            </a:extLst>
          </p:cNvPr>
          <p:cNvSpPr txBox="1">
            <a:spLocks/>
          </p:cNvSpPr>
          <p:nvPr/>
        </p:nvSpPr>
        <p:spPr>
          <a:xfrm>
            <a:off x="550863" y="6507212"/>
            <a:ext cx="2628900" cy="153888"/>
          </a:xfrm>
          <a:prstGeom prst="rect">
            <a:avLst/>
          </a:prstGeom>
        </p:spPr>
        <p:txBody>
          <a:bodyPr vert="horz" wrap="square" lIns="0" tIns="0" rIns="0" bIns="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r>
              <a:rPr lang="en-US" sz="1000"/>
              <a:t>13/6/25</a:t>
            </a:r>
            <a:endParaRPr lang="en-US" sz="1000" dirty="0">
              <a:solidFill>
                <a:prstClr val="white">
                  <a:alpha val="80000"/>
                </a:prstClr>
              </a:solidFill>
              <a:latin typeface="Gill Sans MT"/>
            </a:endParaRPr>
          </a:p>
        </p:txBody>
      </p:sp>
    </p:spTree>
    <p:extLst>
      <p:ext uri="{BB962C8B-B14F-4D97-AF65-F5344CB8AC3E}">
        <p14:creationId xmlns:p14="http://schemas.microsoft.com/office/powerpoint/2010/main" val="36625712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B1828-341B-262A-1B9F-3FE5B06281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832D05-CC3D-BEF4-D458-5F11FA1FDD6F}"/>
              </a:ext>
            </a:extLst>
          </p:cNvPr>
          <p:cNvSpPr>
            <a:spLocks noGrp="1"/>
          </p:cNvSpPr>
          <p:nvPr>
            <p:ph type="title"/>
          </p:nvPr>
        </p:nvSpPr>
        <p:spPr>
          <a:xfrm>
            <a:off x="550864" y="549275"/>
            <a:ext cx="3565524" cy="1588017"/>
          </a:xfrm>
        </p:spPr>
        <p:txBody>
          <a:bodyPr vert="horz" wrap="square" lIns="0" tIns="0" rIns="0" bIns="0" rtlCol="0" anchor="b" anchorCtr="0">
            <a:normAutofit fontScale="90000"/>
          </a:bodyPr>
          <a:lstStyle/>
          <a:p>
            <a:pPr>
              <a:lnSpc>
                <a:spcPct val="100000"/>
              </a:lnSpc>
            </a:pPr>
            <a:r>
              <a:rPr lang="en-US" sz="5400" dirty="0"/>
              <a:t>Einstein Telescope</a:t>
            </a:r>
          </a:p>
        </p:txBody>
      </p:sp>
      <p:pic>
        <p:nvPicPr>
          <p:cNvPr id="25" name="Picture Placeholder 24" descr="A computer generated image of a space station&#10;&#10;Description automatically generated">
            <a:extLst>
              <a:ext uri="{FF2B5EF4-FFF2-40B4-BE49-F238E27FC236}">
                <a16:creationId xmlns:a16="http://schemas.microsoft.com/office/drawing/2014/main" id="{1437A1DF-83E3-790C-E893-E69E69FBBE9E}"/>
              </a:ext>
            </a:extLst>
          </p:cNvPr>
          <p:cNvPicPr>
            <a:picLocks noGrp="1" noChangeAspect="1"/>
          </p:cNvPicPr>
          <p:nvPr>
            <p:ph type="pic" sz="quarter" idx="14"/>
          </p:nvPr>
        </p:nvPicPr>
        <p:blipFill rotWithShape="1">
          <a:blip r:embed="rId2"/>
          <a:srcRect l="22233" r="21517"/>
          <a:stretch/>
        </p:blipFill>
        <p:spPr>
          <a:xfrm>
            <a:off x="5587746" y="1596771"/>
            <a:ext cx="3448558" cy="3448558"/>
          </a:xfrm>
          <a:custGeom>
            <a:avLst/>
            <a:gdLst/>
            <a:ahLst/>
            <a:cxnLst/>
            <a:rect l="l" t="t" r="r" b="b"/>
            <a:pathLst>
              <a:path w="3448558" h="3448558">
                <a:moveTo>
                  <a:pt x="1724279" y="0"/>
                </a:moveTo>
                <a:cubicBezTo>
                  <a:pt x="2676572" y="0"/>
                  <a:pt x="3448558" y="771986"/>
                  <a:pt x="3448558" y="1724279"/>
                </a:cubicBezTo>
                <a:cubicBezTo>
                  <a:pt x="3448558" y="2676572"/>
                  <a:pt x="2676572" y="3448558"/>
                  <a:pt x="1724279" y="3448558"/>
                </a:cubicBezTo>
                <a:cubicBezTo>
                  <a:pt x="771986" y="3448558"/>
                  <a:pt x="0" y="2676572"/>
                  <a:pt x="0" y="1724279"/>
                </a:cubicBezTo>
                <a:cubicBezTo>
                  <a:pt x="0" y="771986"/>
                  <a:pt x="771986" y="0"/>
                  <a:pt x="1724279" y="0"/>
                </a:cubicBezTo>
                <a:close/>
              </a:path>
            </a:pathLst>
          </a:custGeom>
        </p:spPr>
      </p:pic>
      <p:pic>
        <p:nvPicPr>
          <p:cNvPr id="21" name="Picture Placeholder 20" descr="A blue and pink swirls in space&#10;&#10;Description automatically generated">
            <a:extLst>
              <a:ext uri="{FF2B5EF4-FFF2-40B4-BE49-F238E27FC236}">
                <a16:creationId xmlns:a16="http://schemas.microsoft.com/office/drawing/2014/main" id="{957A9796-FA92-1F6E-FE8B-8BDFA6EE39E4}"/>
              </a:ext>
            </a:extLst>
          </p:cNvPr>
          <p:cNvPicPr>
            <a:picLocks noGrp="1" noChangeAspect="1"/>
          </p:cNvPicPr>
          <p:nvPr>
            <p:ph type="pic" sz="quarter" idx="13"/>
          </p:nvPr>
        </p:nvPicPr>
        <p:blipFill rotWithShape="1">
          <a:blip r:embed="rId3"/>
          <a:srcRect l="24942" r="18807" b="-2"/>
          <a:stretch/>
        </p:blipFill>
        <p:spPr>
          <a:xfrm>
            <a:off x="8918575" y="596392"/>
            <a:ext cx="2263776" cy="2263776"/>
          </a:xfrm>
          <a:custGeom>
            <a:avLst/>
            <a:gdLst/>
            <a:ahLst/>
            <a:cxnLst/>
            <a:rect l="l" t="t" r="r" b="b"/>
            <a:pathLst>
              <a:path w="2263776" h="2263776">
                <a:moveTo>
                  <a:pt x="1131888" y="0"/>
                </a:moveTo>
                <a:cubicBezTo>
                  <a:pt x="1757012" y="0"/>
                  <a:pt x="2263776" y="506764"/>
                  <a:pt x="2263776" y="1131888"/>
                </a:cubicBezTo>
                <a:cubicBezTo>
                  <a:pt x="2263776" y="1757012"/>
                  <a:pt x="1757012" y="2263776"/>
                  <a:pt x="1131888" y="2263776"/>
                </a:cubicBezTo>
                <a:cubicBezTo>
                  <a:pt x="506764" y="2263776"/>
                  <a:pt x="0" y="1757012"/>
                  <a:pt x="0" y="1131888"/>
                </a:cubicBezTo>
                <a:cubicBezTo>
                  <a:pt x="0" y="506764"/>
                  <a:pt x="506764" y="0"/>
                  <a:pt x="1131888" y="0"/>
                </a:cubicBezTo>
                <a:close/>
              </a:path>
            </a:pathLst>
          </a:custGeom>
        </p:spPr>
      </p:pic>
      <p:pic>
        <p:nvPicPr>
          <p:cNvPr id="29" name="Picture Placeholder 28" descr="A spiraling blue and white spiral&#10;&#10;Description automatically generated with medium confidence">
            <a:extLst>
              <a:ext uri="{FF2B5EF4-FFF2-40B4-BE49-F238E27FC236}">
                <a16:creationId xmlns:a16="http://schemas.microsoft.com/office/drawing/2014/main" id="{AFB7C5E3-7360-FFFF-EBDE-EC2484BFA4C2}"/>
              </a:ext>
            </a:extLst>
          </p:cNvPr>
          <p:cNvPicPr>
            <a:picLocks noGrp="1" noChangeAspect="1"/>
          </p:cNvPicPr>
          <p:nvPr>
            <p:ph type="pic" sz="quarter" idx="15"/>
          </p:nvPr>
        </p:nvPicPr>
        <p:blipFill rotWithShape="1">
          <a:blip r:embed="rId4"/>
          <a:srcRect l="29535" r="14216" b="2"/>
          <a:stretch/>
        </p:blipFill>
        <p:spPr>
          <a:xfrm>
            <a:off x="9091612" y="3324733"/>
            <a:ext cx="2936876" cy="2936876"/>
          </a:xfrm>
          <a:custGeom>
            <a:avLst/>
            <a:gdLst/>
            <a:ahLst/>
            <a:cxnLst/>
            <a:rect l="l" t="t" r="r" b="b"/>
            <a:pathLst>
              <a:path w="2936876" h="2936876">
                <a:moveTo>
                  <a:pt x="1468438" y="0"/>
                </a:moveTo>
                <a:cubicBezTo>
                  <a:pt x="2279434" y="0"/>
                  <a:pt x="2936876" y="657442"/>
                  <a:pt x="2936876" y="1468438"/>
                </a:cubicBezTo>
                <a:cubicBezTo>
                  <a:pt x="2936876" y="2279434"/>
                  <a:pt x="2279434" y="2936876"/>
                  <a:pt x="1468438" y="2936876"/>
                </a:cubicBezTo>
                <a:cubicBezTo>
                  <a:pt x="657442" y="2936876"/>
                  <a:pt x="0" y="2279434"/>
                  <a:pt x="0" y="1468438"/>
                </a:cubicBezTo>
                <a:cubicBezTo>
                  <a:pt x="0" y="657442"/>
                  <a:pt x="657442" y="0"/>
                  <a:pt x="1468438" y="0"/>
                </a:cubicBezTo>
                <a:close/>
              </a:path>
            </a:pathLst>
          </a:custGeom>
        </p:spPr>
      </p:pic>
      <p:sp>
        <p:nvSpPr>
          <p:cNvPr id="13" name="Date Placeholder 12">
            <a:extLst>
              <a:ext uri="{FF2B5EF4-FFF2-40B4-BE49-F238E27FC236}">
                <a16:creationId xmlns:a16="http://schemas.microsoft.com/office/drawing/2014/main" id="{0BBEF963-ABAC-FC64-B639-A271833F46EE}"/>
              </a:ext>
            </a:extLst>
          </p:cNvPr>
          <p:cNvSpPr>
            <a:spLocks noGrp="1"/>
          </p:cNvSpPr>
          <p:nvPr>
            <p:ph type="dt" sz="half" idx="10"/>
          </p:nvPr>
        </p:nvSpPr>
        <p:spPr>
          <a:xfrm>
            <a:off x="550863" y="6507212"/>
            <a:ext cx="2628900" cy="153888"/>
          </a:xfrm>
        </p:spPr>
        <p:txBody>
          <a:bodyPr vert="horz" wrap="square" lIns="0" tIns="0" rIns="0" bIns="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000" dirty="0"/>
              <a:t>13/6/25</a:t>
            </a:r>
            <a:endParaRPr kumimoji="0" lang="en-US" sz="1000" b="0" i="0" u="none" strike="noStrike" kern="1200" cap="none" spc="0" normalizeH="0" baseline="0" noProof="0" dirty="0">
              <a:ln>
                <a:noFill/>
              </a:ln>
              <a:solidFill>
                <a:prstClr val="white">
                  <a:alpha val="80000"/>
                </a:prstClr>
              </a:solidFill>
              <a:effectLst/>
              <a:uLnTx/>
              <a:uFillTx/>
              <a:latin typeface="Gill Sans MT"/>
              <a:ea typeface="+mn-ea"/>
              <a:cs typeface="+mn-cs"/>
            </a:endParaRPr>
          </a:p>
        </p:txBody>
      </p:sp>
      <p:sp>
        <p:nvSpPr>
          <p:cNvPr id="14" name="Footer Placeholder 13">
            <a:extLst>
              <a:ext uri="{FF2B5EF4-FFF2-40B4-BE49-F238E27FC236}">
                <a16:creationId xmlns:a16="http://schemas.microsoft.com/office/drawing/2014/main" id="{2D0CF625-C372-1A95-A2CC-ED5010BDBCF5}"/>
              </a:ext>
            </a:extLst>
          </p:cNvPr>
          <p:cNvSpPr>
            <a:spLocks noGrp="1"/>
          </p:cNvSpPr>
          <p:nvPr>
            <p:ph type="ftr" sz="quarter" idx="11"/>
          </p:nvPr>
        </p:nvSpPr>
        <p:spPr>
          <a:xfrm>
            <a:off x="3359150" y="6507212"/>
            <a:ext cx="6379210" cy="153888"/>
          </a:xfrm>
        </p:spPr>
        <p:txBody>
          <a:bodyPr vert="horz" wrap="square" lIns="0" tIns="0" rIns="0" bIns="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000" b="0" i="0" u="none" strike="noStrike" kern="1200" cap="none" spc="0" normalizeH="0" baseline="0" noProof="0" dirty="0">
                <a:ln>
                  <a:noFill/>
                </a:ln>
                <a:solidFill>
                  <a:prstClr val="white">
                    <a:alpha val="80000"/>
                  </a:prstClr>
                </a:solidFill>
                <a:effectLst/>
                <a:uLnTx/>
                <a:uFillTx/>
                <a:latin typeface="Gill Sans MT"/>
                <a:ea typeface="+mn-ea"/>
                <a:cs typeface="+mn-cs"/>
              </a:rPr>
              <a:t>Andrea Begnoni</a:t>
            </a:r>
            <a:endParaRPr kumimoji="0" lang="en-US" sz="1000" b="0" i="0" u="none" strike="noStrike" kern="1200" cap="none" spc="0" normalizeH="0" baseline="0" noProof="0" dirty="0">
              <a:ln>
                <a:noFill/>
              </a:ln>
              <a:solidFill>
                <a:prstClr val="white">
                  <a:alpha val="80000"/>
                </a:prstClr>
              </a:solidFill>
              <a:effectLst/>
              <a:uLnTx/>
              <a:uFillTx/>
              <a:latin typeface="Gill Sans MT"/>
              <a:ea typeface="+mn-ea"/>
              <a:cs typeface="+mn-cs"/>
            </a:endParaRPr>
          </a:p>
        </p:txBody>
      </p:sp>
      <p:sp>
        <p:nvSpPr>
          <p:cNvPr id="15" name="Slide Number Placeholder 14">
            <a:extLst>
              <a:ext uri="{FF2B5EF4-FFF2-40B4-BE49-F238E27FC236}">
                <a16:creationId xmlns:a16="http://schemas.microsoft.com/office/drawing/2014/main" id="{360D34AF-B6A8-D5D6-CC35-87FEEDF1D83B}"/>
              </a:ext>
            </a:extLst>
          </p:cNvPr>
          <p:cNvSpPr>
            <a:spLocks noGrp="1"/>
          </p:cNvSpPr>
          <p:nvPr>
            <p:ph type="sldNum" sz="quarter" idx="12"/>
          </p:nvPr>
        </p:nvSpPr>
        <p:spPr>
          <a:xfrm>
            <a:off x="9948863" y="6507212"/>
            <a:ext cx="1692274" cy="153888"/>
          </a:xfrm>
        </p:spPr>
        <p:txBody>
          <a:bodyPr vert="horz" wrap="square" lIns="0" tIns="0" rIns="0" bIns="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BA1B0FB-D917-4C8C-928F-313BD683BF39}" type="slidenum">
              <a:rPr kumimoji="0" lang="en-US" sz="1000" b="0" i="0" u="none" strike="noStrike" kern="1200" cap="none" spc="0" normalizeH="0" baseline="0" noProof="0" smtClean="0">
                <a:ln>
                  <a:noFill/>
                </a:ln>
                <a:solidFill>
                  <a:prstClr val="white">
                    <a:alpha val="80000"/>
                  </a:prstClr>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a:t>
            </a:fld>
            <a:endParaRPr kumimoji="0" lang="en-US" sz="1000" b="0" i="0" u="none" strike="noStrike" kern="1200" cap="none" spc="0" normalizeH="0" baseline="0" noProof="0">
              <a:ln>
                <a:noFill/>
              </a:ln>
              <a:solidFill>
                <a:prstClr val="white">
                  <a:alpha val="80000"/>
                </a:prstClr>
              </a:solidFill>
              <a:effectLst/>
              <a:uLnTx/>
              <a:uFillTx/>
              <a:latin typeface="Gill Sans MT"/>
              <a:ea typeface="+mn-ea"/>
              <a:cs typeface="+mn-cs"/>
            </a:endParaRPr>
          </a:p>
        </p:txBody>
      </p:sp>
      <p:sp>
        <p:nvSpPr>
          <p:cNvPr id="4" name="Content Placeholder 2">
            <a:extLst>
              <a:ext uri="{FF2B5EF4-FFF2-40B4-BE49-F238E27FC236}">
                <a16:creationId xmlns:a16="http://schemas.microsoft.com/office/drawing/2014/main" id="{88F53423-F3CE-E33C-91C7-4EE0E698EA4A}"/>
              </a:ext>
            </a:extLst>
          </p:cNvPr>
          <p:cNvSpPr txBox="1">
            <a:spLocks/>
          </p:cNvSpPr>
          <p:nvPr/>
        </p:nvSpPr>
        <p:spPr>
          <a:xfrm>
            <a:off x="576075" y="2503991"/>
            <a:ext cx="3565525" cy="3415519"/>
          </a:xfrm>
          <a:prstGeom prst="rect">
            <a:avLst/>
          </a:prstGeom>
        </p:spPr>
        <p:txBody>
          <a:bodyPr vert="horz" wrap="square" lIns="0" tIns="0" rIns="0" bIns="0" rtlCol="0" anchor="t" anchorCtr="0">
            <a:no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None/>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t>ET will be part of the third generation of ground-based interferometers</a:t>
            </a:r>
          </a:p>
          <a:p>
            <a:pPr marL="342900" indent="-342900">
              <a:buFont typeface="Arial" panose="020B0604020202020204" pitchFamily="34" charset="0"/>
              <a:buChar char="•"/>
            </a:pPr>
            <a:r>
              <a:rPr lang="en-US" dirty="0"/>
              <a:t>Will be operative in the late 2030s</a:t>
            </a:r>
          </a:p>
          <a:p>
            <a:pPr marL="342900" indent="-342900">
              <a:buFont typeface="Arial" panose="020B0604020202020204" pitchFamily="34" charset="0"/>
              <a:buChar char="•"/>
            </a:pPr>
            <a:r>
              <a:rPr lang="en-US" dirty="0"/>
              <a:t>The design is still under scrutiny (triangular vs 2L) [1-2]</a:t>
            </a:r>
          </a:p>
          <a:p>
            <a:pPr marL="342900" indent="-342900">
              <a:buFont typeface="Arial" panose="020B0604020202020204" pitchFamily="34" charset="0"/>
              <a:buChar char="•"/>
            </a:pPr>
            <a:endParaRPr lang="en-US" dirty="0"/>
          </a:p>
        </p:txBody>
      </p:sp>
      <p:sp>
        <p:nvSpPr>
          <p:cNvPr id="8" name="TextBox 7">
            <a:extLst>
              <a:ext uri="{FF2B5EF4-FFF2-40B4-BE49-F238E27FC236}">
                <a16:creationId xmlns:a16="http://schemas.microsoft.com/office/drawing/2014/main" id="{743A73E8-1BA8-2F02-FE64-92DF0C9D934A}"/>
              </a:ext>
            </a:extLst>
          </p:cNvPr>
          <p:cNvSpPr txBox="1"/>
          <p:nvPr/>
        </p:nvSpPr>
        <p:spPr>
          <a:xfrm>
            <a:off x="8038445" y="6184046"/>
            <a:ext cx="6097554" cy="646331"/>
          </a:xfrm>
          <a:prstGeom prst="rect">
            <a:avLst/>
          </a:prstGeom>
          <a:noFill/>
        </p:spPr>
        <p:txBody>
          <a:bodyPr wrap="square">
            <a:spAutoFit/>
          </a:bodyPr>
          <a:lstStyle/>
          <a:p>
            <a:r>
              <a:rPr lang="it-IT" sz="1200" dirty="0">
                <a:solidFill>
                  <a:srgbClr val="A4A3AB"/>
                </a:solidFill>
              </a:rPr>
              <a:t>[</a:t>
            </a:r>
            <a:r>
              <a:rPr lang="en-US" sz="1200" dirty="0">
                <a:solidFill>
                  <a:srgbClr val="A4A3AB"/>
                </a:solidFill>
              </a:rPr>
              <a:t>1] </a:t>
            </a:r>
            <a:r>
              <a:rPr lang="en-US" sz="1200" dirty="0" err="1">
                <a:solidFill>
                  <a:srgbClr val="A4A3AB"/>
                </a:solidFill>
              </a:rPr>
              <a:t>Branchesi</a:t>
            </a:r>
            <a:r>
              <a:rPr lang="en-US" sz="1200" dirty="0">
                <a:solidFill>
                  <a:srgbClr val="A4A3AB"/>
                </a:solidFill>
              </a:rPr>
              <a:t> et al. 2023</a:t>
            </a:r>
          </a:p>
          <a:p>
            <a:r>
              <a:rPr lang="en-US" sz="1200" dirty="0">
                <a:solidFill>
                  <a:srgbClr val="A4A3AB"/>
                </a:solidFill>
              </a:rPr>
              <a:t>[2] Abac et al, 2025</a:t>
            </a:r>
          </a:p>
          <a:p>
            <a:endParaRPr lang="en-US" sz="1200" dirty="0">
              <a:solidFill>
                <a:srgbClr val="A4A3AB"/>
              </a:solidFill>
            </a:endParaRPr>
          </a:p>
        </p:txBody>
      </p:sp>
    </p:spTree>
    <p:extLst>
      <p:ext uri="{BB962C8B-B14F-4D97-AF65-F5344CB8AC3E}">
        <p14:creationId xmlns:p14="http://schemas.microsoft.com/office/powerpoint/2010/main" val="4090558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45" name="Freeform: Shape 44">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6" name="Oval 45">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Oval 46">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Freeform: Shape 47">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useBgFill="1">
        <p:nvSpPr>
          <p:cNvPr id="50" name="Rectangle 49">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06F186-A57B-E256-50A1-9C28F02B728C}"/>
              </a:ext>
            </a:extLst>
          </p:cNvPr>
          <p:cNvSpPr>
            <a:spLocks noGrp="1"/>
          </p:cNvSpPr>
          <p:nvPr>
            <p:ph type="title"/>
          </p:nvPr>
        </p:nvSpPr>
        <p:spPr>
          <a:xfrm>
            <a:off x="550864" y="549275"/>
            <a:ext cx="3565524" cy="1997855"/>
          </a:xfrm>
        </p:spPr>
        <p:txBody>
          <a:bodyPr vert="horz" wrap="square" lIns="0" tIns="0" rIns="0" bIns="0" rtlCol="0" anchor="b" anchorCtr="0">
            <a:normAutofit/>
          </a:bodyPr>
          <a:lstStyle/>
          <a:p>
            <a:r>
              <a:rPr lang="en-US" dirty="0"/>
              <a:t>What ET brings to the table</a:t>
            </a:r>
          </a:p>
        </p:txBody>
      </p:sp>
      <p:grpSp>
        <p:nvGrpSpPr>
          <p:cNvPr id="52" name="Group 51">
            <a:extLst>
              <a:ext uri="{FF2B5EF4-FFF2-40B4-BE49-F238E27FC236}">
                <a16:creationId xmlns:a16="http://schemas.microsoft.com/office/drawing/2014/main" id="{9F2D4ED5-DC78-4C88-97AA-483206C53E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70793" y="0"/>
            <a:ext cx="1468514" cy="1521012"/>
            <a:chOff x="5236793" y="2432482"/>
            <a:chExt cx="1468514" cy="1521012"/>
          </a:xfrm>
        </p:grpSpPr>
        <p:sp>
          <p:nvSpPr>
            <p:cNvPr id="53" name="Freeform 5">
              <a:extLst>
                <a:ext uri="{FF2B5EF4-FFF2-40B4-BE49-F238E27FC236}">
                  <a16:creationId xmlns:a16="http://schemas.microsoft.com/office/drawing/2014/main" id="{0DE0B65A-4839-40B2-BA92-1464FEADBA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463135" y="2432482"/>
              <a:ext cx="1242172" cy="729202"/>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4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Freeform 6">
              <a:extLst>
                <a:ext uri="{FF2B5EF4-FFF2-40B4-BE49-F238E27FC236}">
                  <a16:creationId xmlns:a16="http://schemas.microsoft.com/office/drawing/2014/main" id="{842A0A68-39DD-4DA7-BAD5-63B9C13987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236793" y="2566400"/>
              <a:ext cx="611884" cy="1076550"/>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4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Freeform 8">
              <a:extLst>
                <a:ext uri="{FF2B5EF4-FFF2-40B4-BE49-F238E27FC236}">
                  <a16:creationId xmlns:a16="http://schemas.microsoft.com/office/drawing/2014/main" id="{21A69E50-7E10-45C3-B4F2-19DBA77484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765469" y="2876944"/>
              <a:ext cx="630288" cy="1076550"/>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40000"/>
                    <a:lumOff val="60000"/>
                    <a:alpha val="60000"/>
                  </a:schemeClr>
                </a:gs>
              </a:gsLst>
              <a:lin ang="18000000" scaled="0"/>
              <a:tileRect/>
            </a:gradFill>
            <a:ln>
              <a:noFill/>
            </a:ln>
            <a:effectLst>
              <a:innerShdw blurRad="508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7" name="Oval 56">
            <a:extLst>
              <a:ext uri="{FF2B5EF4-FFF2-40B4-BE49-F238E27FC236}">
                <a16:creationId xmlns:a16="http://schemas.microsoft.com/office/drawing/2014/main" id="{D166A8AB-8924-421C-BCED-B54DBC4054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7897" y="5497189"/>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39B8EAC7-ED00-D6EF-2172-E702C636E0B6}"/>
                  </a:ext>
                </a:extLst>
              </p:cNvPr>
              <p:cNvSpPr>
                <a:spLocks noGrp="1"/>
              </p:cNvSpPr>
              <p:nvPr>
                <p:ph idx="1"/>
              </p:nvPr>
            </p:nvSpPr>
            <p:spPr>
              <a:xfrm>
                <a:off x="555975" y="2636842"/>
                <a:ext cx="3565525" cy="3415519"/>
              </a:xfrm>
            </p:spPr>
            <p:txBody>
              <a:bodyPr vert="horz" wrap="square" lIns="0" tIns="0" rIns="0" bIns="0" rtlCol="0" anchor="t">
                <a:normAutofit/>
              </a:bodyPr>
              <a:lstStyle/>
              <a:p>
                <a:pPr marL="342900">
                  <a:buFont typeface="Arial" panose="020B0604020202020204" pitchFamily="34" charset="0"/>
                  <a:buChar char="•"/>
                </a:pPr>
                <a:r>
                  <a:rPr lang="en-US" sz="1600" dirty="0"/>
                  <a:t>Larger frequency space</a:t>
                </a:r>
              </a:p>
              <a:p>
                <a:pPr marL="342900">
                  <a:buFont typeface="Arial" panose="020B0604020202020204" pitchFamily="34" charset="0"/>
                  <a:buChar char="•"/>
                </a:pPr>
                <a:r>
                  <a:rPr lang="en-US" sz="1600" dirty="0"/>
                  <a:t>Detections up to 50k BBH per year</a:t>
                </a:r>
              </a:p>
              <a:p>
                <a:pPr marL="342900">
                  <a:buFont typeface="Arial" panose="020B0604020202020204" pitchFamily="34" charset="0"/>
                  <a:buChar char="•"/>
                </a:pPr>
                <a:r>
                  <a:rPr lang="en-US" sz="1600" dirty="0"/>
                  <a:t>Detections up to </a:t>
                </a:r>
                <a14:m>
                  <m:oMath xmlns:m="http://schemas.openxmlformats.org/officeDocument/2006/math">
                    <m:r>
                      <a:rPr lang="en-US" sz="1600" b="0" i="1">
                        <a:latin typeface="Cambria Math" panose="02040503050406030204" pitchFamily="18" charset="0"/>
                      </a:rPr>
                      <m:t>𝑧</m:t>
                    </m:r>
                    <m:r>
                      <a:rPr lang="en-US" sz="1600" b="0" i="1">
                        <a:latin typeface="Cambria Math" panose="02040503050406030204" pitchFamily="18" charset="0"/>
                      </a:rPr>
                      <m:t>~10</m:t>
                    </m:r>
                  </m:oMath>
                </a14:m>
                <a:endParaRPr lang="en-US" sz="1600" dirty="0"/>
              </a:p>
              <a:p>
                <a:pPr marL="342900">
                  <a:buFont typeface="Arial" panose="020B0604020202020204" pitchFamily="34" charset="0"/>
                  <a:buChar char="•"/>
                </a:pPr>
                <a:r>
                  <a:rPr lang="en-US" sz="1600" dirty="0"/>
                  <a:t>SGWB: </a:t>
                </a:r>
              </a:p>
            </p:txBody>
          </p:sp>
        </mc:Choice>
        <mc:Fallback>
          <p:sp>
            <p:nvSpPr>
              <p:cNvPr id="3" name="Content Placeholder 2">
                <a:extLst>
                  <a:ext uri="{FF2B5EF4-FFF2-40B4-BE49-F238E27FC236}">
                    <a16:creationId xmlns:a16="http://schemas.microsoft.com/office/drawing/2014/main" id="{39B8EAC7-ED00-D6EF-2172-E702C636E0B6}"/>
                  </a:ext>
                </a:extLst>
              </p:cNvPr>
              <p:cNvSpPr>
                <a:spLocks noGrp="1" noRot="1" noChangeAspect="1" noMove="1" noResize="1" noEditPoints="1" noAdjustHandles="1" noChangeArrowheads="1" noChangeShapeType="1" noTextEdit="1"/>
              </p:cNvSpPr>
              <p:nvPr>
                <p:ph idx="1"/>
              </p:nvPr>
            </p:nvSpPr>
            <p:spPr>
              <a:xfrm>
                <a:off x="555975" y="2636842"/>
                <a:ext cx="3565525" cy="3415519"/>
              </a:xfrm>
              <a:blipFill>
                <a:blip r:embed="rId12"/>
                <a:stretch>
                  <a:fillRect t="-1786"/>
                </a:stretch>
              </a:blipFill>
            </p:spPr>
            <p:txBody>
              <a:bodyPr/>
              <a:lstStyle/>
              <a:p>
                <a:r>
                  <a:rPr lang="en-US">
                    <a:noFill/>
                  </a:rPr>
                  <a:t> </a:t>
                </a:r>
              </a:p>
            </p:txBody>
          </p:sp>
        </mc:Fallback>
      </mc:AlternateContent>
      <p:pic>
        <p:nvPicPr>
          <p:cNvPr id="11" name="Picture 10" descr="A graph of a graph&#10;&#10;AI-generated content may be incorrect.">
            <a:extLst>
              <a:ext uri="{FF2B5EF4-FFF2-40B4-BE49-F238E27FC236}">
                <a16:creationId xmlns:a16="http://schemas.microsoft.com/office/drawing/2014/main" id="{7E43BBAC-5E80-A56A-AA54-796EFF77853F}"/>
              </a:ext>
            </a:extLst>
          </p:cNvPr>
          <p:cNvPicPr>
            <a:picLocks noChangeAspect="1"/>
          </p:cNvPicPr>
          <p:nvPr/>
        </p:nvPicPr>
        <p:blipFill>
          <a:blip r:embed="rId13"/>
          <a:stretch>
            <a:fillRect/>
          </a:stretch>
        </p:blipFill>
        <p:spPr>
          <a:xfrm>
            <a:off x="4550900" y="770162"/>
            <a:ext cx="7090237" cy="5317677"/>
          </a:xfrm>
          <a:custGeom>
            <a:avLst/>
            <a:gdLst/>
            <a:ahLst/>
            <a:cxnLst/>
            <a:rect l="l" t="t" r="r" b="b"/>
            <a:pathLst>
              <a:path w="7090237" h="5759451">
                <a:moveTo>
                  <a:pt x="0" y="0"/>
                </a:moveTo>
                <a:lnTo>
                  <a:pt x="7090237" y="0"/>
                </a:lnTo>
                <a:lnTo>
                  <a:pt x="7090237" y="5759451"/>
                </a:lnTo>
                <a:lnTo>
                  <a:pt x="0" y="5759451"/>
                </a:lnTo>
                <a:close/>
              </a:path>
            </a:pathLst>
          </a:custGeom>
        </p:spPr>
      </p:pic>
      <p:sp>
        <p:nvSpPr>
          <p:cNvPr id="7" name="Date Placeholder 6">
            <a:extLst>
              <a:ext uri="{FF2B5EF4-FFF2-40B4-BE49-F238E27FC236}">
                <a16:creationId xmlns:a16="http://schemas.microsoft.com/office/drawing/2014/main" id="{9C18DF66-DD70-DCF6-C4FB-7759375FF5BB}"/>
              </a:ext>
            </a:extLst>
          </p:cNvPr>
          <p:cNvSpPr>
            <a:spLocks noGrp="1"/>
          </p:cNvSpPr>
          <p:nvPr>
            <p:ph type="dt" sz="half" idx="10"/>
          </p:nvPr>
        </p:nvSpPr>
        <p:spPr>
          <a:xfrm>
            <a:off x="550863" y="6507212"/>
            <a:ext cx="2628900" cy="153888"/>
          </a:xfrm>
        </p:spPr>
        <p:txBody>
          <a:bodyPr vert="horz" wrap="square" lIns="0" tIns="0" rIns="0" bIns="0" rtlCol="0" anchor="ctr">
            <a:normAutofit/>
          </a:bodyPr>
          <a:lstStyle/>
          <a:p>
            <a:pPr>
              <a:spcAft>
                <a:spcPts val="600"/>
              </a:spcAft>
            </a:pPr>
            <a:r>
              <a:rPr lang="en-US" dirty="0">
                <a:solidFill>
                  <a:schemeClr val="tx1">
                    <a:alpha val="80000"/>
                  </a:schemeClr>
                </a:solidFill>
              </a:rPr>
              <a:t>13/6/25</a:t>
            </a:r>
          </a:p>
        </p:txBody>
      </p:sp>
      <p:sp>
        <p:nvSpPr>
          <p:cNvPr id="8" name="Footer Placeholder 7">
            <a:extLst>
              <a:ext uri="{FF2B5EF4-FFF2-40B4-BE49-F238E27FC236}">
                <a16:creationId xmlns:a16="http://schemas.microsoft.com/office/drawing/2014/main" id="{B1E6F6E2-E32E-6637-A063-5EF74C5DB8DF}"/>
              </a:ext>
            </a:extLst>
          </p:cNvPr>
          <p:cNvSpPr>
            <a:spLocks noGrp="1"/>
          </p:cNvSpPr>
          <p:nvPr>
            <p:ph type="ftr" sz="quarter" idx="11"/>
          </p:nvPr>
        </p:nvSpPr>
        <p:spPr>
          <a:xfrm>
            <a:off x="3359150" y="6507212"/>
            <a:ext cx="6379210" cy="153888"/>
          </a:xfrm>
        </p:spPr>
        <p:txBody>
          <a:bodyPr vert="horz" wrap="square" lIns="0" tIns="0" rIns="0" bIns="0" rtlCol="0" anchor="ctr">
            <a:normAutofit/>
          </a:bodyPr>
          <a:lstStyle/>
          <a:p>
            <a:pPr>
              <a:spcAft>
                <a:spcPts val="600"/>
              </a:spcAft>
            </a:pPr>
            <a:r>
              <a:rPr lang="en-US" kern="1200" dirty="0">
                <a:solidFill>
                  <a:schemeClr val="tx1">
                    <a:alpha val="80000"/>
                  </a:schemeClr>
                </a:solidFill>
                <a:latin typeface="+mn-lt"/>
                <a:ea typeface="+mn-ea"/>
                <a:cs typeface="+mn-cs"/>
              </a:rPr>
              <a:t>Andrea Begnoni</a:t>
            </a:r>
          </a:p>
        </p:txBody>
      </p:sp>
      <p:sp>
        <p:nvSpPr>
          <p:cNvPr id="9" name="Slide Number Placeholder 8">
            <a:extLst>
              <a:ext uri="{FF2B5EF4-FFF2-40B4-BE49-F238E27FC236}">
                <a16:creationId xmlns:a16="http://schemas.microsoft.com/office/drawing/2014/main" id="{1D9D306E-5D55-8333-1817-B0A10F59678A}"/>
              </a:ext>
            </a:extLst>
          </p:cNvPr>
          <p:cNvSpPr>
            <a:spLocks noGrp="1"/>
          </p:cNvSpPr>
          <p:nvPr>
            <p:ph type="sldNum" sz="quarter" idx="12"/>
          </p:nvPr>
        </p:nvSpPr>
        <p:spPr>
          <a:xfrm>
            <a:off x="9948863" y="6507212"/>
            <a:ext cx="1692274" cy="153888"/>
          </a:xfrm>
        </p:spPr>
        <p:txBody>
          <a:bodyPr vert="horz" wrap="square" lIns="0" tIns="0" rIns="0" bIns="0" rtlCol="0" anchor="ctr">
            <a:normAutofit/>
          </a:bodyPr>
          <a:lstStyle/>
          <a:p>
            <a:pPr>
              <a:spcAft>
                <a:spcPts val="600"/>
              </a:spcAft>
            </a:pPr>
            <a:fld id="{DBA1B0FB-D917-4C8C-928F-313BD683BF39}" type="slidenum">
              <a:rPr lang="en-US" smtClean="0">
                <a:solidFill>
                  <a:schemeClr val="tx1">
                    <a:alpha val="80000"/>
                  </a:schemeClr>
                </a:solidFill>
              </a:rPr>
              <a:pPr>
                <a:spcAft>
                  <a:spcPts val="600"/>
                </a:spcAft>
              </a:pPr>
              <a:t>6</a:t>
            </a:fld>
            <a:endParaRPr lang="en-US">
              <a:solidFill>
                <a:schemeClr val="tx1">
                  <a:alpha val="80000"/>
                </a:schemeClr>
              </a:solidFill>
            </a:endParaRPr>
          </a:p>
        </p:txBody>
      </p:sp>
      <p:grpSp>
        <p:nvGrpSpPr>
          <p:cNvPr id="41" name="Group 40" descr="\documentclass{article}&#10;\usepackage{amsmath}&#10;\pagestyle{empty}&#10;\begin{document}&#10;&#10;$\Omega_{\rm GW}\sim 10^{-12}$&#10;&#10;&#10;\end{document}" title="IguanaTex Shape Display">
            <a:extLst>
              <a:ext uri="{FF2B5EF4-FFF2-40B4-BE49-F238E27FC236}">
                <a16:creationId xmlns:a16="http://schemas.microsoft.com/office/drawing/2014/main" id="{30F7465E-7268-0337-1C8B-E9FB8B8245B6}"/>
              </a:ext>
            </a:extLst>
          </p:cNvPr>
          <p:cNvGrpSpPr>
            <a:grpSpLocks noChangeAspect="1"/>
          </p:cNvGrpSpPr>
          <p:nvPr>
            <p:custDataLst>
              <p:tags r:id="rId1"/>
            </p:custDataLst>
          </p:nvPr>
        </p:nvGrpSpPr>
        <p:grpSpPr>
          <a:xfrm>
            <a:off x="1748165" y="4140390"/>
            <a:ext cx="1492654" cy="244675"/>
            <a:chOff x="4507929" y="3890152"/>
            <a:chExt cx="1492654" cy="244675"/>
          </a:xfrm>
          <a:solidFill>
            <a:srgbClr val="A4A3AB"/>
          </a:solidFill>
        </p:grpSpPr>
        <p:sp>
          <p:nvSpPr>
            <p:cNvPr id="15" name="Freeform: Shape 14">
              <a:extLst>
                <a:ext uri="{FF2B5EF4-FFF2-40B4-BE49-F238E27FC236}">
                  <a16:creationId xmlns:a16="http://schemas.microsoft.com/office/drawing/2014/main" id="{3C640B75-D85B-5FAF-DFB9-985CD3D7189E}"/>
                </a:ext>
              </a:extLst>
            </p:cNvPr>
            <p:cNvSpPr/>
            <p:nvPr>
              <p:custDataLst>
                <p:tags r:id="rId2"/>
              </p:custDataLst>
            </p:nvPr>
          </p:nvSpPr>
          <p:spPr>
            <a:xfrm>
              <a:off x="4507929" y="3920424"/>
              <a:ext cx="160860" cy="173940"/>
            </a:xfrm>
            <a:custGeom>
              <a:avLst/>
              <a:gdLst>
                <a:gd name="connsiteX0" fmla="*/ 160937 w 160860"/>
                <a:gd name="connsiteY0" fmla="*/ 134034 h 173940"/>
                <a:gd name="connsiteX1" fmla="*/ 154584 w 160860"/>
                <a:gd name="connsiteY1" fmla="*/ 134034 h 173940"/>
                <a:gd name="connsiteX2" fmla="*/ 150009 w 160860"/>
                <a:gd name="connsiteY2" fmla="*/ 152045 h 173940"/>
                <a:gd name="connsiteX3" fmla="*/ 133237 w 160860"/>
                <a:gd name="connsiteY3" fmla="*/ 157967 h 173940"/>
                <a:gd name="connsiteX4" fmla="*/ 112907 w 160860"/>
                <a:gd name="connsiteY4" fmla="*/ 157967 h 173940"/>
                <a:gd name="connsiteX5" fmla="*/ 135524 w 160860"/>
                <a:gd name="connsiteY5" fmla="*/ 116023 h 173940"/>
                <a:gd name="connsiteX6" fmla="*/ 157887 w 160860"/>
                <a:gd name="connsiteY6" fmla="*/ 61991 h 173940"/>
                <a:gd name="connsiteX7" fmla="*/ 80634 w 160860"/>
                <a:gd name="connsiteY7" fmla="*/ 63 h 173940"/>
                <a:gd name="connsiteX8" fmla="*/ 3126 w 160860"/>
                <a:gd name="connsiteY8" fmla="*/ 61991 h 173940"/>
                <a:gd name="connsiteX9" fmla="*/ 25489 w 160860"/>
                <a:gd name="connsiteY9" fmla="*/ 116023 h 173940"/>
                <a:gd name="connsiteX10" fmla="*/ 48106 w 160860"/>
                <a:gd name="connsiteY10" fmla="*/ 157967 h 173940"/>
                <a:gd name="connsiteX11" fmla="*/ 27776 w 160860"/>
                <a:gd name="connsiteY11" fmla="*/ 157967 h 173940"/>
                <a:gd name="connsiteX12" fmla="*/ 11004 w 160860"/>
                <a:gd name="connsiteY12" fmla="*/ 152292 h 173940"/>
                <a:gd name="connsiteX13" fmla="*/ 6430 w 160860"/>
                <a:gd name="connsiteY13" fmla="*/ 134034 h 173940"/>
                <a:gd name="connsiteX14" fmla="*/ 77 w 160860"/>
                <a:gd name="connsiteY14" fmla="*/ 134034 h 173940"/>
                <a:gd name="connsiteX15" fmla="*/ 8463 w 160860"/>
                <a:gd name="connsiteY15" fmla="*/ 174004 h 173940"/>
                <a:gd name="connsiteX16" fmla="*/ 49123 w 160860"/>
                <a:gd name="connsiteY16" fmla="*/ 174004 h 173940"/>
                <a:gd name="connsiteX17" fmla="*/ 55476 w 160860"/>
                <a:gd name="connsiteY17" fmla="*/ 168823 h 173940"/>
                <a:gd name="connsiteX18" fmla="*/ 41753 w 160860"/>
                <a:gd name="connsiteY18" fmla="*/ 114050 h 173940"/>
                <a:gd name="connsiteX19" fmla="*/ 29301 w 160860"/>
                <a:gd name="connsiteY19" fmla="*/ 61744 h 173940"/>
                <a:gd name="connsiteX20" fmla="*/ 80380 w 160860"/>
                <a:gd name="connsiteY20" fmla="*/ 5491 h 173940"/>
                <a:gd name="connsiteX21" fmla="*/ 131713 w 160860"/>
                <a:gd name="connsiteY21" fmla="*/ 61744 h 173940"/>
                <a:gd name="connsiteX22" fmla="*/ 117482 w 160860"/>
                <a:gd name="connsiteY22" fmla="*/ 119231 h 173940"/>
                <a:gd name="connsiteX23" fmla="*/ 105538 w 160860"/>
                <a:gd name="connsiteY23" fmla="*/ 168823 h 173940"/>
                <a:gd name="connsiteX24" fmla="*/ 112145 w 160860"/>
                <a:gd name="connsiteY24" fmla="*/ 174004 h 173940"/>
                <a:gd name="connsiteX25" fmla="*/ 152551 w 160860"/>
                <a:gd name="connsiteY25" fmla="*/ 174004 h 173940"/>
                <a:gd name="connsiteX26" fmla="*/ 160937 w 160860"/>
                <a:gd name="connsiteY26" fmla="*/ 134034 h 17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0860" h="173940">
                  <a:moveTo>
                    <a:pt x="160937" y="134034"/>
                  </a:moveTo>
                  <a:lnTo>
                    <a:pt x="154584" y="134034"/>
                  </a:lnTo>
                  <a:cubicBezTo>
                    <a:pt x="153313" y="140449"/>
                    <a:pt x="152297" y="146124"/>
                    <a:pt x="150009" y="152045"/>
                  </a:cubicBezTo>
                  <a:cubicBezTo>
                    <a:pt x="148739" y="155993"/>
                    <a:pt x="147976" y="157967"/>
                    <a:pt x="133237" y="157967"/>
                  </a:cubicBezTo>
                  <a:lnTo>
                    <a:pt x="112907" y="157967"/>
                  </a:lnTo>
                  <a:cubicBezTo>
                    <a:pt x="116211" y="144150"/>
                    <a:pt x="124089" y="132307"/>
                    <a:pt x="135524" y="116023"/>
                  </a:cubicBezTo>
                  <a:cubicBezTo>
                    <a:pt x="147468" y="98506"/>
                    <a:pt x="157887" y="81482"/>
                    <a:pt x="157887" y="61991"/>
                  </a:cubicBezTo>
                  <a:cubicBezTo>
                    <a:pt x="157887" y="27696"/>
                    <a:pt x="123581" y="63"/>
                    <a:pt x="80634" y="63"/>
                  </a:cubicBezTo>
                  <a:cubicBezTo>
                    <a:pt x="36925" y="63"/>
                    <a:pt x="3126" y="28189"/>
                    <a:pt x="3126" y="61991"/>
                  </a:cubicBezTo>
                  <a:cubicBezTo>
                    <a:pt x="3126" y="81482"/>
                    <a:pt x="13545" y="98506"/>
                    <a:pt x="25489" y="116023"/>
                  </a:cubicBezTo>
                  <a:cubicBezTo>
                    <a:pt x="36670" y="132307"/>
                    <a:pt x="44802" y="144150"/>
                    <a:pt x="48106" y="157967"/>
                  </a:cubicBezTo>
                  <a:lnTo>
                    <a:pt x="27776" y="157967"/>
                  </a:lnTo>
                  <a:cubicBezTo>
                    <a:pt x="13037" y="157967"/>
                    <a:pt x="12275" y="155993"/>
                    <a:pt x="11004" y="152292"/>
                  </a:cubicBezTo>
                  <a:cubicBezTo>
                    <a:pt x="8971" y="146617"/>
                    <a:pt x="7700" y="140202"/>
                    <a:pt x="6430" y="134034"/>
                  </a:cubicBezTo>
                  <a:lnTo>
                    <a:pt x="77" y="134034"/>
                  </a:lnTo>
                  <a:lnTo>
                    <a:pt x="8463" y="174004"/>
                  </a:lnTo>
                  <a:lnTo>
                    <a:pt x="49123" y="174004"/>
                  </a:lnTo>
                  <a:cubicBezTo>
                    <a:pt x="54713" y="174004"/>
                    <a:pt x="55476" y="174004"/>
                    <a:pt x="55476" y="168823"/>
                  </a:cubicBezTo>
                  <a:cubicBezTo>
                    <a:pt x="55476" y="151552"/>
                    <a:pt x="47598" y="129840"/>
                    <a:pt x="41753" y="114050"/>
                  </a:cubicBezTo>
                  <a:cubicBezTo>
                    <a:pt x="36416" y="99740"/>
                    <a:pt x="29301" y="80248"/>
                    <a:pt x="29301" y="61744"/>
                  </a:cubicBezTo>
                  <a:cubicBezTo>
                    <a:pt x="29301" y="22268"/>
                    <a:pt x="57254" y="5491"/>
                    <a:pt x="80380" y="5491"/>
                  </a:cubicBezTo>
                  <a:cubicBezTo>
                    <a:pt x="104776" y="5491"/>
                    <a:pt x="131713" y="23255"/>
                    <a:pt x="131713" y="61744"/>
                  </a:cubicBezTo>
                  <a:cubicBezTo>
                    <a:pt x="131713" y="80248"/>
                    <a:pt x="124851" y="98999"/>
                    <a:pt x="117482" y="119231"/>
                  </a:cubicBezTo>
                  <a:cubicBezTo>
                    <a:pt x="113670" y="129593"/>
                    <a:pt x="105538" y="151799"/>
                    <a:pt x="105538" y="168823"/>
                  </a:cubicBezTo>
                  <a:cubicBezTo>
                    <a:pt x="105538" y="174004"/>
                    <a:pt x="106300" y="174004"/>
                    <a:pt x="112145" y="174004"/>
                  </a:cubicBezTo>
                  <a:lnTo>
                    <a:pt x="152551" y="174004"/>
                  </a:lnTo>
                  <a:lnTo>
                    <a:pt x="160937" y="134034"/>
                  </a:lnTo>
                  <a:close/>
                </a:path>
              </a:pathLst>
            </a:custGeom>
            <a:grpFill/>
            <a:ln w="25508"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861B425D-DC17-3E8A-EA8A-A4A1674B5331}"/>
                </a:ext>
              </a:extLst>
            </p:cNvPr>
            <p:cNvSpPr/>
            <p:nvPr>
              <p:custDataLst>
                <p:tags r:id="rId3"/>
              </p:custDataLst>
            </p:nvPr>
          </p:nvSpPr>
          <p:spPr>
            <a:xfrm>
              <a:off x="4692734" y="4009960"/>
              <a:ext cx="133770" cy="124867"/>
            </a:xfrm>
            <a:custGeom>
              <a:avLst/>
              <a:gdLst>
                <a:gd name="connsiteX0" fmla="*/ 120157 w 133770"/>
                <a:gd name="connsiteY0" fmla="*/ 87627 h 124867"/>
                <a:gd name="connsiteX1" fmla="*/ 133854 w 133770"/>
                <a:gd name="connsiteY1" fmla="*/ 80028 h 124867"/>
                <a:gd name="connsiteX2" fmla="*/ 133854 w 133770"/>
                <a:gd name="connsiteY2" fmla="*/ 73810 h 124867"/>
                <a:gd name="connsiteX3" fmla="*/ 110907 w 133770"/>
                <a:gd name="connsiteY3" fmla="*/ 74501 h 124867"/>
                <a:gd name="connsiteX4" fmla="*/ 78710 w 133770"/>
                <a:gd name="connsiteY4" fmla="*/ 73810 h 124867"/>
                <a:gd name="connsiteX5" fmla="*/ 78710 w 133770"/>
                <a:gd name="connsiteY5" fmla="*/ 80028 h 124867"/>
                <a:gd name="connsiteX6" fmla="*/ 85469 w 133770"/>
                <a:gd name="connsiteY6" fmla="*/ 80028 h 124867"/>
                <a:gd name="connsiteX7" fmla="*/ 103258 w 133770"/>
                <a:gd name="connsiteY7" fmla="*/ 87972 h 124867"/>
                <a:gd name="connsiteX8" fmla="*/ 103258 w 133770"/>
                <a:gd name="connsiteY8" fmla="*/ 99026 h 124867"/>
                <a:gd name="connsiteX9" fmla="*/ 93118 w 133770"/>
                <a:gd name="connsiteY9" fmla="*/ 114397 h 124867"/>
                <a:gd name="connsiteX10" fmla="*/ 72128 w 133770"/>
                <a:gd name="connsiteY10" fmla="*/ 118714 h 124867"/>
                <a:gd name="connsiteX11" fmla="*/ 19118 w 133770"/>
                <a:gd name="connsiteY11" fmla="*/ 62412 h 124867"/>
                <a:gd name="connsiteX12" fmla="*/ 70527 w 133770"/>
                <a:gd name="connsiteY12" fmla="*/ 6282 h 124867"/>
                <a:gd name="connsiteX13" fmla="*/ 113753 w 133770"/>
                <a:gd name="connsiteY13" fmla="*/ 47386 h 124867"/>
                <a:gd name="connsiteX14" fmla="*/ 116955 w 133770"/>
                <a:gd name="connsiteY14" fmla="*/ 49459 h 124867"/>
                <a:gd name="connsiteX15" fmla="*/ 120157 w 133770"/>
                <a:gd name="connsiteY15" fmla="*/ 44968 h 124867"/>
                <a:gd name="connsiteX16" fmla="*/ 120157 w 133770"/>
                <a:gd name="connsiteY16" fmla="*/ 4555 h 124867"/>
                <a:gd name="connsiteX17" fmla="*/ 117667 w 133770"/>
                <a:gd name="connsiteY17" fmla="*/ 64 h 124867"/>
                <a:gd name="connsiteX18" fmla="*/ 114643 w 133770"/>
                <a:gd name="connsiteY18" fmla="*/ 2137 h 124867"/>
                <a:gd name="connsiteX19" fmla="*/ 105215 w 133770"/>
                <a:gd name="connsiteY19" fmla="*/ 15262 h 124867"/>
                <a:gd name="connsiteX20" fmla="*/ 68214 w 133770"/>
                <a:gd name="connsiteY20" fmla="*/ 64 h 124867"/>
                <a:gd name="connsiteX21" fmla="*/ 84 w 133770"/>
                <a:gd name="connsiteY21" fmla="*/ 62412 h 124867"/>
                <a:gd name="connsiteX22" fmla="*/ 68748 w 133770"/>
                <a:gd name="connsiteY22" fmla="*/ 124932 h 124867"/>
                <a:gd name="connsiteX23" fmla="*/ 106638 w 133770"/>
                <a:gd name="connsiteY23" fmla="*/ 111115 h 124867"/>
                <a:gd name="connsiteX24" fmla="*/ 118023 w 133770"/>
                <a:gd name="connsiteY24" fmla="*/ 121478 h 124867"/>
                <a:gd name="connsiteX25" fmla="*/ 120157 w 133770"/>
                <a:gd name="connsiteY25" fmla="*/ 116987 h 124867"/>
                <a:gd name="connsiteX26" fmla="*/ 120157 w 133770"/>
                <a:gd name="connsiteY26" fmla="*/ 87627 h 12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3770" h="124867">
                  <a:moveTo>
                    <a:pt x="120157" y="87627"/>
                  </a:moveTo>
                  <a:cubicBezTo>
                    <a:pt x="120157" y="80028"/>
                    <a:pt x="121936" y="80028"/>
                    <a:pt x="133854" y="80028"/>
                  </a:cubicBezTo>
                  <a:lnTo>
                    <a:pt x="133854" y="73810"/>
                  </a:lnTo>
                  <a:cubicBezTo>
                    <a:pt x="132609" y="73810"/>
                    <a:pt x="119624" y="74501"/>
                    <a:pt x="110907" y="74501"/>
                  </a:cubicBezTo>
                  <a:cubicBezTo>
                    <a:pt x="101479" y="74501"/>
                    <a:pt x="87960" y="74501"/>
                    <a:pt x="78710" y="73810"/>
                  </a:cubicBezTo>
                  <a:lnTo>
                    <a:pt x="78710" y="80028"/>
                  </a:lnTo>
                  <a:lnTo>
                    <a:pt x="85469" y="80028"/>
                  </a:lnTo>
                  <a:cubicBezTo>
                    <a:pt x="103258" y="80028"/>
                    <a:pt x="103258" y="82273"/>
                    <a:pt x="103258" y="87972"/>
                  </a:cubicBezTo>
                  <a:lnTo>
                    <a:pt x="103258" y="99026"/>
                  </a:lnTo>
                  <a:cubicBezTo>
                    <a:pt x="103258" y="102825"/>
                    <a:pt x="103258" y="109561"/>
                    <a:pt x="93118" y="114397"/>
                  </a:cubicBezTo>
                  <a:cubicBezTo>
                    <a:pt x="84402" y="118714"/>
                    <a:pt x="74440" y="118714"/>
                    <a:pt x="72128" y="118714"/>
                  </a:cubicBezTo>
                  <a:cubicBezTo>
                    <a:pt x="52027" y="118714"/>
                    <a:pt x="19118" y="107488"/>
                    <a:pt x="19118" y="62412"/>
                  </a:cubicBezTo>
                  <a:cubicBezTo>
                    <a:pt x="19118" y="16471"/>
                    <a:pt x="52916" y="6282"/>
                    <a:pt x="70527" y="6282"/>
                  </a:cubicBezTo>
                  <a:cubicBezTo>
                    <a:pt x="87782" y="6282"/>
                    <a:pt x="109128" y="17508"/>
                    <a:pt x="113753" y="47386"/>
                  </a:cubicBezTo>
                  <a:cubicBezTo>
                    <a:pt x="114109" y="49459"/>
                    <a:pt x="115710" y="49459"/>
                    <a:pt x="116955" y="49459"/>
                  </a:cubicBezTo>
                  <a:cubicBezTo>
                    <a:pt x="120157" y="49459"/>
                    <a:pt x="120157" y="48422"/>
                    <a:pt x="120157" y="44968"/>
                  </a:cubicBezTo>
                  <a:lnTo>
                    <a:pt x="120157" y="4555"/>
                  </a:lnTo>
                  <a:cubicBezTo>
                    <a:pt x="120157" y="1619"/>
                    <a:pt x="120157" y="64"/>
                    <a:pt x="117667" y="64"/>
                  </a:cubicBezTo>
                  <a:cubicBezTo>
                    <a:pt x="116955" y="64"/>
                    <a:pt x="116066" y="64"/>
                    <a:pt x="114643" y="2137"/>
                  </a:cubicBezTo>
                  <a:lnTo>
                    <a:pt x="105215" y="15262"/>
                  </a:lnTo>
                  <a:cubicBezTo>
                    <a:pt x="96498" y="6627"/>
                    <a:pt x="83868" y="64"/>
                    <a:pt x="68214" y="64"/>
                  </a:cubicBezTo>
                  <a:cubicBezTo>
                    <a:pt x="31214" y="64"/>
                    <a:pt x="84" y="27870"/>
                    <a:pt x="84" y="62412"/>
                  </a:cubicBezTo>
                  <a:cubicBezTo>
                    <a:pt x="84" y="96608"/>
                    <a:pt x="30325" y="124932"/>
                    <a:pt x="68748" y="124932"/>
                  </a:cubicBezTo>
                  <a:cubicBezTo>
                    <a:pt x="78532" y="124932"/>
                    <a:pt x="98277" y="123205"/>
                    <a:pt x="106638" y="111115"/>
                  </a:cubicBezTo>
                  <a:cubicBezTo>
                    <a:pt x="109662" y="115605"/>
                    <a:pt x="116244" y="121478"/>
                    <a:pt x="118023" y="121478"/>
                  </a:cubicBezTo>
                  <a:cubicBezTo>
                    <a:pt x="120157" y="121478"/>
                    <a:pt x="120157" y="119578"/>
                    <a:pt x="120157" y="116987"/>
                  </a:cubicBezTo>
                  <a:lnTo>
                    <a:pt x="120157" y="87627"/>
                  </a:lnTo>
                  <a:close/>
                </a:path>
              </a:pathLst>
            </a:custGeom>
            <a:grpFill/>
            <a:ln w="25508"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2B6B00D4-8C04-BFD3-75B8-004156355B89}"/>
                </a:ext>
              </a:extLst>
            </p:cNvPr>
            <p:cNvSpPr/>
            <p:nvPr>
              <p:custDataLst>
                <p:tags r:id="rId4"/>
              </p:custDataLst>
            </p:nvPr>
          </p:nvSpPr>
          <p:spPr>
            <a:xfrm>
              <a:off x="4842680" y="4013414"/>
              <a:ext cx="194251" cy="121413"/>
            </a:xfrm>
            <a:custGeom>
              <a:avLst/>
              <a:gdLst>
                <a:gd name="connsiteX0" fmla="*/ 176020 w 194251"/>
                <a:gd name="connsiteY0" fmla="*/ 17680 h 121413"/>
                <a:gd name="connsiteX1" fmla="*/ 194342 w 194251"/>
                <a:gd name="connsiteY1" fmla="*/ 6282 h 121413"/>
                <a:gd name="connsiteX2" fmla="*/ 194342 w 194251"/>
                <a:gd name="connsiteY2" fmla="*/ 64 h 121413"/>
                <a:gd name="connsiteX3" fmla="*/ 177799 w 194251"/>
                <a:gd name="connsiteY3" fmla="*/ 755 h 121413"/>
                <a:gd name="connsiteX4" fmla="*/ 155207 w 194251"/>
                <a:gd name="connsiteY4" fmla="*/ 64 h 121413"/>
                <a:gd name="connsiteX5" fmla="*/ 155207 w 194251"/>
                <a:gd name="connsiteY5" fmla="*/ 6282 h 121413"/>
                <a:gd name="connsiteX6" fmla="*/ 170149 w 194251"/>
                <a:gd name="connsiteY6" fmla="*/ 15090 h 121413"/>
                <a:gd name="connsiteX7" fmla="*/ 169260 w 194251"/>
                <a:gd name="connsiteY7" fmla="*/ 18371 h 121413"/>
                <a:gd name="connsiteX8" fmla="*/ 139909 w 194251"/>
                <a:gd name="connsiteY8" fmla="*/ 98162 h 121413"/>
                <a:gd name="connsiteX9" fmla="*/ 108779 w 194251"/>
                <a:gd name="connsiteY9" fmla="*/ 13535 h 121413"/>
                <a:gd name="connsiteX10" fmla="*/ 108067 w 194251"/>
                <a:gd name="connsiteY10" fmla="*/ 11118 h 121413"/>
                <a:gd name="connsiteX11" fmla="*/ 122832 w 194251"/>
                <a:gd name="connsiteY11" fmla="*/ 6282 h 121413"/>
                <a:gd name="connsiteX12" fmla="*/ 122832 w 194251"/>
                <a:gd name="connsiteY12" fmla="*/ 64 h 121413"/>
                <a:gd name="connsiteX13" fmla="*/ 96327 w 194251"/>
                <a:gd name="connsiteY13" fmla="*/ 755 h 121413"/>
                <a:gd name="connsiteX14" fmla="*/ 74624 w 194251"/>
                <a:gd name="connsiteY14" fmla="*/ 64 h 121413"/>
                <a:gd name="connsiteX15" fmla="*/ 74624 w 194251"/>
                <a:gd name="connsiteY15" fmla="*/ 6282 h 121413"/>
                <a:gd name="connsiteX16" fmla="*/ 89033 w 194251"/>
                <a:gd name="connsiteY16" fmla="*/ 8872 h 121413"/>
                <a:gd name="connsiteX17" fmla="*/ 94014 w 194251"/>
                <a:gd name="connsiteY17" fmla="*/ 20616 h 121413"/>
                <a:gd name="connsiteX18" fmla="*/ 65374 w 194251"/>
                <a:gd name="connsiteY18" fmla="*/ 98162 h 121413"/>
                <a:gd name="connsiteX19" fmla="*/ 34422 w 194251"/>
                <a:gd name="connsiteY19" fmla="*/ 14226 h 121413"/>
                <a:gd name="connsiteX20" fmla="*/ 33533 w 194251"/>
                <a:gd name="connsiteY20" fmla="*/ 11118 h 121413"/>
                <a:gd name="connsiteX21" fmla="*/ 48297 w 194251"/>
                <a:gd name="connsiteY21" fmla="*/ 6282 h 121413"/>
                <a:gd name="connsiteX22" fmla="*/ 48297 w 194251"/>
                <a:gd name="connsiteY22" fmla="*/ 64 h 121413"/>
                <a:gd name="connsiteX23" fmla="*/ 21792 w 194251"/>
                <a:gd name="connsiteY23" fmla="*/ 755 h 121413"/>
                <a:gd name="connsiteX24" fmla="*/ 90 w 194251"/>
                <a:gd name="connsiteY24" fmla="*/ 64 h 121413"/>
                <a:gd name="connsiteX25" fmla="*/ 90 w 194251"/>
                <a:gd name="connsiteY25" fmla="*/ 6282 h 121413"/>
                <a:gd name="connsiteX26" fmla="*/ 16633 w 194251"/>
                <a:gd name="connsiteY26" fmla="*/ 12672 h 121413"/>
                <a:gd name="connsiteX27" fmla="*/ 55235 w 194251"/>
                <a:gd name="connsiteY27" fmla="*/ 117505 h 121413"/>
                <a:gd name="connsiteX28" fmla="*/ 60038 w 194251"/>
                <a:gd name="connsiteY28" fmla="*/ 121478 h 121413"/>
                <a:gd name="connsiteX29" fmla="*/ 64663 w 194251"/>
                <a:gd name="connsiteY29" fmla="*/ 117505 h 121413"/>
                <a:gd name="connsiteX30" fmla="*/ 97216 w 194251"/>
                <a:gd name="connsiteY30" fmla="*/ 29252 h 121413"/>
                <a:gd name="connsiteX31" fmla="*/ 129769 w 194251"/>
                <a:gd name="connsiteY31" fmla="*/ 117505 h 121413"/>
                <a:gd name="connsiteX32" fmla="*/ 134394 w 194251"/>
                <a:gd name="connsiteY32" fmla="*/ 121478 h 121413"/>
                <a:gd name="connsiteX33" fmla="*/ 139197 w 194251"/>
                <a:gd name="connsiteY33" fmla="*/ 117505 h 121413"/>
                <a:gd name="connsiteX34" fmla="*/ 176020 w 194251"/>
                <a:gd name="connsiteY34" fmla="*/ 17680 h 12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4251" h="121413">
                  <a:moveTo>
                    <a:pt x="176020" y="17680"/>
                  </a:moveTo>
                  <a:cubicBezTo>
                    <a:pt x="178332" y="11463"/>
                    <a:pt x="182601" y="6282"/>
                    <a:pt x="194342" y="6282"/>
                  </a:cubicBezTo>
                  <a:lnTo>
                    <a:pt x="194342" y="64"/>
                  </a:lnTo>
                  <a:cubicBezTo>
                    <a:pt x="192563" y="237"/>
                    <a:pt x="182957" y="755"/>
                    <a:pt x="177799" y="755"/>
                  </a:cubicBezTo>
                  <a:cubicBezTo>
                    <a:pt x="170327" y="755"/>
                    <a:pt x="162678" y="410"/>
                    <a:pt x="155207" y="64"/>
                  </a:cubicBezTo>
                  <a:lnTo>
                    <a:pt x="155207" y="6282"/>
                  </a:lnTo>
                  <a:cubicBezTo>
                    <a:pt x="165346" y="6454"/>
                    <a:pt x="170149" y="10599"/>
                    <a:pt x="170149" y="15090"/>
                  </a:cubicBezTo>
                  <a:cubicBezTo>
                    <a:pt x="170149" y="15781"/>
                    <a:pt x="170149" y="16126"/>
                    <a:pt x="169260" y="18371"/>
                  </a:cubicBezTo>
                  <a:lnTo>
                    <a:pt x="139909" y="98162"/>
                  </a:lnTo>
                  <a:lnTo>
                    <a:pt x="108779" y="13535"/>
                  </a:lnTo>
                  <a:cubicBezTo>
                    <a:pt x="108067" y="11636"/>
                    <a:pt x="108067" y="11290"/>
                    <a:pt x="108067" y="11118"/>
                  </a:cubicBezTo>
                  <a:cubicBezTo>
                    <a:pt x="108067" y="6282"/>
                    <a:pt x="118207" y="6282"/>
                    <a:pt x="122832" y="6282"/>
                  </a:cubicBezTo>
                  <a:lnTo>
                    <a:pt x="122832" y="64"/>
                  </a:lnTo>
                  <a:cubicBezTo>
                    <a:pt x="113937" y="410"/>
                    <a:pt x="102553" y="755"/>
                    <a:pt x="96327" y="755"/>
                  </a:cubicBezTo>
                  <a:cubicBezTo>
                    <a:pt x="89033" y="755"/>
                    <a:pt x="81918" y="582"/>
                    <a:pt x="74624" y="64"/>
                  </a:cubicBezTo>
                  <a:lnTo>
                    <a:pt x="74624" y="6282"/>
                  </a:lnTo>
                  <a:cubicBezTo>
                    <a:pt x="84052" y="6282"/>
                    <a:pt x="87076" y="6627"/>
                    <a:pt x="89033" y="8872"/>
                  </a:cubicBezTo>
                  <a:cubicBezTo>
                    <a:pt x="90278" y="10254"/>
                    <a:pt x="92591" y="16644"/>
                    <a:pt x="94014" y="20616"/>
                  </a:cubicBezTo>
                  <a:lnTo>
                    <a:pt x="65374" y="98162"/>
                  </a:lnTo>
                  <a:lnTo>
                    <a:pt x="34422" y="14226"/>
                  </a:lnTo>
                  <a:cubicBezTo>
                    <a:pt x="33533" y="11981"/>
                    <a:pt x="33533" y="11636"/>
                    <a:pt x="33533" y="11118"/>
                  </a:cubicBezTo>
                  <a:cubicBezTo>
                    <a:pt x="33533" y="6282"/>
                    <a:pt x="43672" y="6282"/>
                    <a:pt x="48297" y="6282"/>
                  </a:cubicBezTo>
                  <a:lnTo>
                    <a:pt x="48297" y="64"/>
                  </a:lnTo>
                  <a:cubicBezTo>
                    <a:pt x="39403" y="410"/>
                    <a:pt x="28018" y="755"/>
                    <a:pt x="21792" y="755"/>
                  </a:cubicBezTo>
                  <a:cubicBezTo>
                    <a:pt x="14499" y="755"/>
                    <a:pt x="7383" y="582"/>
                    <a:pt x="90" y="64"/>
                  </a:cubicBezTo>
                  <a:lnTo>
                    <a:pt x="90" y="6282"/>
                  </a:lnTo>
                  <a:cubicBezTo>
                    <a:pt x="11119" y="6282"/>
                    <a:pt x="14321" y="6282"/>
                    <a:pt x="16633" y="12672"/>
                  </a:cubicBezTo>
                  <a:lnTo>
                    <a:pt x="55235" y="117505"/>
                  </a:lnTo>
                  <a:cubicBezTo>
                    <a:pt x="56302" y="120441"/>
                    <a:pt x="57192" y="121478"/>
                    <a:pt x="60038" y="121478"/>
                  </a:cubicBezTo>
                  <a:cubicBezTo>
                    <a:pt x="63240" y="121478"/>
                    <a:pt x="63773" y="119750"/>
                    <a:pt x="64663" y="117505"/>
                  </a:cubicBezTo>
                  <a:lnTo>
                    <a:pt x="97216" y="29252"/>
                  </a:lnTo>
                  <a:lnTo>
                    <a:pt x="129769" y="117505"/>
                  </a:lnTo>
                  <a:cubicBezTo>
                    <a:pt x="130659" y="119750"/>
                    <a:pt x="131192" y="121478"/>
                    <a:pt x="134394" y="121478"/>
                  </a:cubicBezTo>
                  <a:cubicBezTo>
                    <a:pt x="137418" y="121478"/>
                    <a:pt x="138130" y="120269"/>
                    <a:pt x="139197" y="117505"/>
                  </a:cubicBezTo>
                  <a:lnTo>
                    <a:pt x="176020" y="17680"/>
                  </a:lnTo>
                  <a:close/>
                </a:path>
              </a:pathLst>
            </a:custGeom>
            <a:grpFill/>
            <a:ln w="25508"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AC893B75-018A-D740-8E3C-DACA2005B3E0}"/>
                </a:ext>
              </a:extLst>
            </p:cNvPr>
            <p:cNvSpPr/>
            <p:nvPr>
              <p:custDataLst>
                <p:tags r:id="rId5"/>
              </p:custDataLst>
            </p:nvPr>
          </p:nvSpPr>
          <p:spPr>
            <a:xfrm>
              <a:off x="5142239" y="4003817"/>
              <a:ext cx="169500" cy="57733"/>
            </a:xfrm>
            <a:custGeom>
              <a:avLst/>
              <a:gdLst>
                <a:gd name="connsiteX0" fmla="*/ 169602 w 169500"/>
                <a:gd name="connsiteY0" fmla="*/ 8205 h 57733"/>
                <a:gd name="connsiteX1" fmla="*/ 166044 w 169500"/>
                <a:gd name="connsiteY1" fmla="*/ 309 h 57733"/>
                <a:gd name="connsiteX2" fmla="*/ 162486 w 169500"/>
                <a:gd name="connsiteY2" fmla="*/ 6724 h 57733"/>
                <a:gd name="connsiteX3" fmla="*/ 126909 w 169500"/>
                <a:gd name="connsiteY3" fmla="*/ 43980 h 57733"/>
                <a:gd name="connsiteX4" fmla="*/ 86249 w 169500"/>
                <a:gd name="connsiteY4" fmla="*/ 22761 h 57733"/>
                <a:gd name="connsiteX5" fmla="*/ 42794 w 169500"/>
                <a:gd name="connsiteY5" fmla="*/ 63 h 57733"/>
                <a:gd name="connsiteX6" fmla="*/ 101 w 169500"/>
                <a:gd name="connsiteY6" fmla="*/ 49654 h 57733"/>
                <a:gd name="connsiteX7" fmla="*/ 3659 w 169500"/>
                <a:gd name="connsiteY7" fmla="*/ 57550 h 57733"/>
                <a:gd name="connsiteX8" fmla="*/ 7217 w 169500"/>
                <a:gd name="connsiteY8" fmla="*/ 51875 h 57733"/>
                <a:gd name="connsiteX9" fmla="*/ 42794 w 169500"/>
                <a:gd name="connsiteY9" fmla="*/ 13879 h 57733"/>
                <a:gd name="connsiteX10" fmla="*/ 83454 w 169500"/>
                <a:gd name="connsiteY10" fmla="*/ 35098 h 57733"/>
                <a:gd name="connsiteX11" fmla="*/ 126909 w 169500"/>
                <a:gd name="connsiteY11" fmla="*/ 57796 h 57733"/>
                <a:gd name="connsiteX12" fmla="*/ 169602 w 169500"/>
                <a:gd name="connsiteY12" fmla="*/ 8205 h 57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9500" h="57733">
                  <a:moveTo>
                    <a:pt x="169602" y="8205"/>
                  </a:moveTo>
                  <a:cubicBezTo>
                    <a:pt x="169602" y="2777"/>
                    <a:pt x="168077" y="309"/>
                    <a:pt x="166044" y="309"/>
                  </a:cubicBezTo>
                  <a:cubicBezTo>
                    <a:pt x="164773" y="309"/>
                    <a:pt x="162740" y="2037"/>
                    <a:pt x="162486" y="6724"/>
                  </a:cubicBezTo>
                  <a:cubicBezTo>
                    <a:pt x="161470" y="30410"/>
                    <a:pt x="144698" y="43980"/>
                    <a:pt x="126909" y="43980"/>
                  </a:cubicBezTo>
                  <a:cubicBezTo>
                    <a:pt x="110899" y="43980"/>
                    <a:pt x="98701" y="33371"/>
                    <a:pt x="86249" y="22761"/>
                  </a:cubicBezTo>
                  <a:cubicBezTo>
                    <a:pt x="73289" y="11412"/>
                    <a:pt x="60075" y="63"/>
                    <a:pt x="42794" y="63"/>
                  </a:cubicBezTo>
                  <a:cubicBezTo>
                    <a:pt x="15095" y="63"/>
                    <a:pt x="101" y="27202"/>
                    <a:pt x="101" y="49654"/>
                  </a:cubicBezTo>
                  <a:cubicBezTo>
                    <a:pt x="101" y="57550"/>
                    <a:pt x="3405" y="57550"/>
                    <a:pt x="3659" y="57550"/>
                  </a:cubicBezTo>
                  <a:cubicBezTo>
                    <a:pt x="6455" y="57550"/>
                    <a:pt x="7217" y="52615"/>
                    <a:pt x="7217" y="51875"/>
                  </a:cubicBezTo>
                  <a:cubicBezTo>
                    <a:pt x="8233" y="24735"/>
                    <a:pt x="27293" y="13879"/>
                    <a:pt x="42794" y="13879"/>
                  </a:cubicBezTo>
                  <a:cubicBezTo>
                    <a:pt x="58804" y="13879"/>
                    <a:pt x="71002" y="24489"/>
                    <a:pt x="83454" y="35098"/>
                  </a:cubicBezTo>
                  <a:cubicBezTo>
                    <a:pt x="96414" y="46447"/>
                    <a:pt x="109629" y="57796"/>
                    <a:pt x="126909" y="57796"/>
                  </a:cubicBezTo>
                  <a:cubicBezTo>
                    <a:pt x="154608" y="57796"/>
                    <a:pt x="169602" y="30657"/>
                    <a:pt x="169602" y="8205"/>
                  </a:cubicBezTo>
                  <a:close/>
                </a:path>
              </a:pathLst>
            </a:custGeom>
            <a:grpFill/>
            <a:ln w="25508"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C8E0E560-9F17-8B32-CDDC-343481EF29E1}"/>
                </a:ext>
              </a:extLst>
            </p:cNvPr>
            <p:cNvSpPr/>
            <p:nvPr>
              <p:custDataLst>
                <p:tags r:id="rId6"/>
              </p:custDataLst>
            </p:nvPr>
          </p:nvSpPr>
          <p:spPr>
            <a:xfrm>
              <a:off x="5419120" y="3930046"/>
              <a:ext cx="83860" cy="164318"/>
            </a:xfrm>
            <a:custGeom>
              <a:avLst/>
              <a:gdLst>
                <a:gd name="connsiteX0" fmla="*/ 52207 w 83860"/>
                <a:gd name="connsiteY0" fmla="*/ 6478 h 164318"/>
                <a:gd name="connsiteX1" fmla="*/ 46362 w 83860"/>
                <a:gd name="connsiteY1" fmla="*/ 63 h 164318"/>
                <a:gd name="connsiteX2" fmla="*/ 112 w 83860"/>
                <a:gd name="connsiteY2" fmla="*/ 15853 h 164318"/>
                <a:gd name="connsiteX3" fmla="*/ 112 w 83860"/>
                <a:gd name="connsiteY3" fmla="*/ 23502 h 164318"/>
                <a:gd name="connsiteX4" fmla="*/ 33402 w 83860"/>
                <a:gd name="connsiteY4" fmla="*/ 17087 h 164318"/>
                <a:gd name="connsiteX5" fmla="*/ 33402 w 83860"/>
                <a:gd name="connsiteY5" fmla="*/ 144890 h 164318"/>
                <a:gd name="connsiteX6" fmla="*/ 9769 w 83860"/>
                <a:gd name="connsiteY6" fmla="*/ 156733 h 164318"/>
                <a:gd name="connsiteX7" fmla="*/ 1637 w 83860"/>
                <a:gd name="connsiteY7" fmla="*/ 156733 h 164318"/>
                <a:gd name="connsiteX8" fmla="*/ 1637 w 83860"/>
                <a:gd name="connsiteY8" fmla="*/ 164381 h 164318"/>
                <a:gd name="connsiteX9" fmla="*/ 42805 w 83860"/>
                <a:gd name="connsiteY9" fmla="*/ 163641 h 164318"/>
                <a:gd name="connsiteX10" fmla="*/ 83973 w 83860"/>
                <a:gd name="connsiteY10" fmla="*/ 164381 h 164318"/>
                <a:gd name="connsiteX11" fmla="*/ 83973 w 83860"/>
                <a:gd name="connsiteY11" fmla="*/ 156733 h 164318"/>
                <a:gd name="connsiteX12" fmla="*/ 75841 w 83860"/>
                <a:gd name="connsiteY12" fmla="*/ 156733 h 164318"/>
                <a:gd name="connsiteX13" fmla="*/ 52207 w 83860"/>
                <a:gd name="connsiteY13" fmla="*/ 144890 h 164318"/>
                <a:gd name="connsiteX14" fmla="*/ 52207 w 83860"/>
                <a:gd name="connsiteY14" fmla="*/ 6478 h 16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860" h="164318">
                  <a:moveTo>
                    <a:pt x="52207" y="6478"/>
                  </a:moveTo>
                  <a:cubicBezTo>
                    <a:pt x="52207" y="556"/>
                    <a:pt x="52207" y="63"/>
                    <a:pt x="46362" y="63"/>
                  </a:cubicBezTo>
                  <a:cubicBezTo>
                    <a:pt x="30607" y="15853"/>
                    <a:pt x="8244" y="15853"/>
                    <a:pt x="112" y="15853"/>
                  </a:cubicBezTo>
                  <a:lnTo>
                    <a:pt x="112" y="23502"/>
                  </a:lnTo>
                  <a:cubicBezTo>
                    <a:pt x="5194" y="23502"/>
                    <a:pt x="20188" y="23502"/>
                    <a:pt x="33402" y="17087"/>
                  </a:cubicBezTo>
                  <a:lnTo>
                    <a:pt x="33402" y="144890"/>
                  </a:lnTo>
                  <a:cubicBezTo>
                    <a:pt x="33402" y="153772"/>
                    <a:pt x="32640" y="156733"/>
                    <a:pt x="9769" y="156733"/>
                  </a:cubicBezTo>
                  <a:lnTo>
                    <a:pt x="1637" y="156733"/>
                  </a:lnTo>
                  <a:lnTo>
                    <a:pt x="1637" y="164381"/>
                  </a:lnTo>
                  <a:cubicBezTo>
                    <a:pt x="10531" y="163641"/>
                    <a:pt x="32640" y="163641"/>
                    <a:pt x="42805" y="163641"/>
                  </a:cubicBezTo>
                  <a:cubicBezTo>
                    <a:pt x="52970" y="163641"/>
                    <a:pt x="75078" y="163641"/>
                    <a:pt x="83973" y="164381"/>
                  </a:cubicBezTo>
                  <a:lnTo>
                    <a:pt x="83973" y="156733"/>
                  </a:lnTo>
                  <a:lnTo>
                    <a:pt x="75841" y="156733"/>
                  </a:lnTo>
                  <a:cubicBezTo>
                    <a:pt x="52970" y="156733"/>
                    <a:pt x="52207" y="154019"/>
                    <a:pt x="52207" y="144890"/>
                  </a:cubicBezTo>
                  <a:lnTo>
                    <a:pt x="52207" y="6478"/>
                  </a:lnTo>
                  <a:close/>
                </a:path>
              </a:pathLst>
            </a:custGeom>
            <a:grpFill/>
            <a:ln w="25508"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6C1AAF7F-383B-6D09-1CAB-2FB231A5D865}"/>
                </a:ext>
              </a:extLst>
            </p:cNvPr>
            <p:cNvSpPr/>
            <p:nvPr>
              <p:custDataLst>
                <p:tags r:id="rId7"/>
              </p:custDataLst>
            </p:nvPr>
          </p:nvSpPr>
          <p:spPr>
            <a:xfrm>
              <a:off x="5533476" y="3930046"/>
              <a:ext cx="106985" cy="169746"/>
            </a:xfrm>
            <a:custGeom>
              <a:avLst/>
              <a:gdLst>
                <a:gd name="connsiteX0" fmla="*/ 107103 w 106985"/>
                <a:gd name="connsiteY0" fmla="*/ 85430 h 169746"/>
                <a:gd name="connsiteX1" fmla="*/ 96938 w 106985"/>
                <a:gd name="connsiteY1" fmla="*/ 27696 h 169746"/>
                <a:gd name="connsiteX2" fmla="*/ 53737 w 106985"/>
                <a:gd name="connsiteY2" fmla="*/ 63 h 169746"/>
                <a:gd name="connsiteX3" fmla="*/ 9520 w 106985"/>
                <a:gd name="connsiteY3" fmla="*/ 29423 h 169746"/>
                <a:gd name="connsiteX4" fmla="*/ 117 w 106985"/>
                <a:gd name="connsiteY4" fmla="*/ 85430 h 169746"/>
                <a:gd name="connsiteX5" fmla="*/ 11553 w 106985"/>
                <a:gd name="connsiteY5" fmla="*/ 144890 h 169746"/>
                <a:gd name="connsiteX6" fmla="*/ 53483 w 106985"/>
                <a:gd name="connsiteY6" fmla="*/ 169809 h 169746"/>
                <a:gd name="connsiteX7" fmla="*/ 97700 w 106985"/>
                <a:gd name="connsiteY7" fmla="*/ 141189 h 169746"/>
                <a:gd name="connsiteX8" fmla="*/ 107103 w 106985"/>
                <a:gd name="connsiteY8" fmla="*/ 85430 h 169746"/>
                <a:gd name="connsiteX9" fmla="*/ 53483 w 106985"/>
                <a:gd name="connsiteY9" fmla="*/ 164381 h 169746"/>
                <a:gd name="connsiteX10" fmla="*/ 24005 w 106985"/>
                <a:gd name="connsiteY10" fmla="*/ 134528 h 169746"/>
                <a:gd name="connsiteX11" fmla="*/ 21209 w 106985"/>
                <a:gd name="connsiteY11" fmla="*/ 82469 h 169746"/>
                <a:gd name="connsiteX12" fmla="*/ 23242 w 106985"/>
                <a:gd name="connsiteY12" fmla="*/ 37071 h 169746"/>
                <a:gd name="connsiteX13" fmla="*/ 53483 w 106985"/>
                <a:gd name="connsiteY13" fmla="*/ 5491 h 169746"/>
                <a:gd name="connsiteX14" fmla="*/ 83469 w 106985"/>
                <a:gd name="connsiteY14" fmla="*/ 34358 h 169746"/>
                <a:gd name="connsiteX15" fmla="*/ 86011 w 106985"/>
                <a:gd name="connsiteY15" fmla="*/ 82469 h 169746"/>
                <a:gd name="connsiteX16" fmla="*/ 83215 w 106985"/>
                <a:gd name="connsiteY16" fmla="*/ 133541 h 169746"/>
                <a:gd name="connsiteX17" fmla="*/ 53483 w 106985"/>
                <a:gd name="connsiteY17" fmla="*/ 164381 h 16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985" h="169746">
                  <a:moveTo>
                    <a:pt x="107103" y="85430"/>
                  </a:moveTo>
                  <a:cubicBezTo>
                    <a:pt x="107103" y="65692"/>
                    <a:pt x="105832" y="45954"/>
                    <a:pt x="96938" y="27696"/>
                  </a:cubicBezTo>
                  <a:cubicBezTo>
                    <a:pt x="85248" y="4010"/>
                    <a:pt x="64410" y="63"/>
                    <a:pt x="53737" y="63"/>
                  </a:cubicBezTo>
                  <a:cubicBezTo>
                    <a:pt x="38490" y="63"/>
                    <a:pt x="19939" y="6478"/>
                    <a:pt x="9520" y="29423"/>
                  </a:cubicBezTo>
                  <a:cubicBezTo>
                    <a:pt x="1388" y="46447"/>
                    <a:pt x="117" y="65692"/>
                    <a:pt x="117" y="85430"/>
                  </a:cubicBezTo>
                  <a:cubicBezTo>
                    <a:pt x="117" y="103934"/>
                    <a:pt x="1133" y="126139"/>
                    <a:pt x="11553" y="144890"/>
                  </a:cubicBezTo>
                  <a:cubicBezTo>
                    <a:pt x="22480" y="164875"/>
                    <a:pt x="41031" y="169809"/>
                    <a:pt x="53483" y="169809"/>
                  </a:cubicBezTo>
                  <a:cubicBezTo>
                    <a:pt x="67206" y="169809"/>
                    <a:pt x="86519" y="164628"/>
                    <a:pt x="97700" y="141189"/>
                  </a:cubicBezTo>
                  <a:cubicBezTo>
                    <a:pt x="105832" y="124165"/>
                    <a:pt x="107103" y="104921"/>
                    <a:pt x="107103" y="85430"/>
                  </a:cubicBezTo>
                  <a:close/>
                  <a:moveTo>
                    <a:pt x="53483" y="164381"/>
                  </a:moveTo>
                  <a:cubicBezTo>
                    <a:pt x="43572" y="164381"/>
                    <a:pt x="28579" y="158213"/>
                    <a:pt x="24005" y="134528"/>
                  </a:cubicBezTo>
                  <a:cubicBezTo>
                    <a:pt x="21209" y="119724"/>
                    <a:pt x="21209" y="97026"/>
                    <a:pt x="21209" y="82469"/>
                  </a:cubicBezTo>
                  <a:cubicBezTo>
                    <a:pt x="21209" y="66678"/>
                    <a:pt x="21209" y="50395"/>
                    <a:pt x="23242" y="37071"/>
                  </a:cubicBezTo>
                  <a:cubicBezTo>
                    <a:pt x="28071" y="7711"/>
                    <a:pt x="47130" y="5491"/>
                    <a:pt x="53483" y="5491"/>
                  </a:cubicBezTo>
                  <a:cubicBezTo>
                    <a:pt x="61869" y="5491"/>
                    <a:pt x="78641" y="9932"/>
                    <a:pt x="83469" y="34358"/>
                  </a:cubicBezTo>
                  <a:cubicBezTo>
                    <a:pt x="86011" y="48174"/>
                    <a:pt x="86011" y="66925"/>
                    <a:pt x="86011" y="82469"/>
                  </a:cubicBezTo>
                  <a:cubicBezTo>
                    <a:pt x="86011" y="100973"/>
                    <a:pt x="86011" y="117750"/>
                    <a:pt x="83215" y="133541"/>
                  </a:cubicBezTo>
                  <a:cubicBezTo>
                    <a:pt x="79403" y="156980"/>
                    <a:pt x="64918" y="164381"/>
                    <a:pt x="53483" y="164381"/>
                  </a:cubicBezTo>
                  <a:close/>
                </a:path>
              </a:pathLst>
            </a:custGeom>
            <a:grpFill/>
            <a:ln w="25508"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BCDC47E9-176F-B0EB-5216-EF8D31DFB1A5}"/>
                </a:ext>
              </a:extLst>
            </p:cNvPr>
            <p:cNvSpPr/>
            <p:nvPr>
              <p:custDataLst>
                <p:tags r:id="rId8"/>
              </p:custDataLst>
            </p:nvPr>
          </p:nvSpPr>
          <p:spPr>
            <a:xfrm>
              <a:off x="5669839" y="3957336"/>
              <a:ext cx="120251" cy="8462"/>
            </a:xfrm>
            <a:custGeom>
              <a:avLst/>
              <a:gdLst>
                <a:gd name="connsiteX0" fmla="*/ 113258 w 120251"/>
                <a:gd name="connsiteY0" fmla="*/ 8522 h 8462"/>
                <a:gd name="connsiteX1" fmla="*/ 120373 w 120251"/>
                <a:gd name="connsiteY1" fmla="*/ 4377 h 8462"/>
                <a:gd name="connsiteX2" fmla="*/ 113258 w 120251"/>
                <a:gd name="connsiteY2" fmla="*/ 59 h 8462"/>
                <a:gd name="connsiteX3" fmla="*/ 7237 w 120251"/>
                <a:gd name="connsiteY3" fmla="*/ 59 h 8462"/>
                <a:gd name="connsiteX4" fmla="*/ 122 w 120251"/>
                <a:gd name="connsiteY4" fmla="*/ 4204 h 8462"/>
                <a:gd name="connsiteX5" fmla="*/ 7237 w 120251"/>
                <a:gd name="connsiteY5" fmla="*/ 8522 h 8462"/>
                <a:gd name="connsiteX6" fmla="*/ 113258 w 120251"/>
                <a:gd name="connsiteY6" fmla="*/ 8522 h 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251" h="8462">
                  <a:moveTo>
                    <a:pt x="113258" y="8522"/>
                  </a:moveTo>
                  <a:cubicBezTo>
                    <a:pt x="116104" y="8522"/>
                    <a:pt x="120373" y="8522"/>
                    <a:pt x="120373" y="4377"/>
                  </a:cubicBezTo>
                  <a:cubicBezTo>
                    <a:pt x="120373" y="59"/>
                    <a:pt x="116282" y="59"/>
                    <a:pt x="113258" y="59"/>
                  </a:cubicBezTo>
                  <a:lnTo>
                    <a:pt x="7237" y="59"/>
                  </a:lnTo>
                  <a:cubicBezTo>
                    <a:pt x="4391" y="59"/>
                    <a:pt x="122" y="59"/>
                    <a:pt x="122" y="4204"/>
                  </a:cubicBezTo>
                  <a:cubicBezTo>
                    <a:pt x="122" y="8522"/>
                    <a:pt x="4213" y="8522"/>
                    <a:pt x="7237" y="8522"/>
                  </a:cubicBezTo>
                  <a:lnTo>
                    <a:pt x="113258" y="8522"/>
                  </a:lnTo>
                  <a:close/>
                </a:path>
              </a:pathLst>
            </a:custGeom>
            <a:grpFill/>
            <a:ln w="25508"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214F976B-7F79-204F-F15A-5823039020B4}"/>
                </a:ext>
              </a:extLst>
            </p:cNvPr>
            <p:cNvSpPr/>
            <p:nvPr>
              <p:custDataLst>
                <p:tags r:id="rId9"/>
              </p:custDataLst>
            </p:nvPr>
          </p:nvSpPr>
          <p:spPr>
            <a:xfrm>
              <a:off x="5828844" y="3890152"/>
              <a:ext cx="64750" cy="114677"/>
            </a:xfrm>
            <a:custGeom>
              <a:avLst/>
              <a:gdLst>
                <a:gd name="connsiteX0" fmla="*/ 40330 w 64750"/>
                <a:gd name="connsiteY0" fmla="*/ 4895 h 114677"/>
                <a:gd name="connsiteX1" fmla="*/ 34994 w 64750"/>
                <a:gd name="connsiteY1" fmla="*/ 59 h 114677"/>
                <a:gd name="connsiteX2" fmla="*/ 128 w 64750"/>
                <a:gd name="connsiteY2" fmla="*/ 11112 h 114677"/>
                <a:gd name="connsiteX3" fmla="*/ 128 w 64750"/>
                <a:gd name="connsiteY3" fmla="*/ 17330 h 114677"/>
                <a:gd name="connsiteX4" fmla="*/ 25922 w 64750"/>
                <a:gd name="connsiteY4" fmla="*/ 12494 h 114677"/>
                <a:gd name="connsiteX5" fmla="*/ 25922 w 64750"/>
                <a:gd name="connsiteY5" fmla="*/ 100575 h 114677"/>
                <a:gd name="connsiteX6" fmla="*/ 8133 w 64750"/>
                <a:gd name="connsiteY6" fmla="*/ 108519 h 114677"/>
                <a:gd name="connsiteX7" fmla="*/ 1373 w 64750"/>
                <a:gd name="connsiteY7" fmla="*/ 108519 h 114677"/>
                <a:gd name="connsiteX8" fmla="*/ 1373 w 64750"/>
                <a:gd name="connsiteY8" fmla="*/ 114737 h 114677"/>
                <a:gd name="connsiteX9" fmla="*/ 33037 w 64750"/>
                <a:gd name="connsiteY9" fmla="*/ 114046 h 114677"/>
                <a:gd name="connsiteX10" fmla="*/ 64879 w 64750"/>
                <a:gd name="connsiteY10" fmla="*/ 114737 h 114677"/>
                <a:gd name="connsiteX11" fmla="*/ 64879 w 64750"/>
                <a:gd name="connsiteY11" fmla="*/ 108519 h 114677"/>
                <a:gd name="connsiteX12" fmla="*/ 58119 w 64750"/>
                <a:gd name="connsiteY12" fmla="*/ 108519 h 114677"/>
                <a:gd name="connsiteX13" fmla="*/ 40330 w 64750"/>
                <a:gd name="connsiteY13" fmla="*/ 100575 h 114677"/>
                <a:gd name="connsiteX14" fmla="*/ 40330 w 64750"/>
                <a:gd name="connsiteY14" fmla="*/ 4895 h 11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750" h="114677">
                  <a:moveTo>
                    <a:pt x="40330" y="4895"/>
                  </a:moveTo>
                  <a:cubicBezTo>
                    <a:pt x="40330" y="232"/>
                    <a:pt x="39975" y="59"/>
                    <a:pt x="34994" y="59"/>
                  </a:cubicBezTo>
                  <a:cubicBezTo>
                    <a:pt x="23609" y="10940"/>
                    <a:pt x="7422" y="11112"/>
                    <a:pt x="128" y="11112"/>
                  </a:cubicBezTo>
                  <a:lnTo>
                    <a:pt x="128" y="17330"/>
                  </a:lnTo>
                  <a:cubicBezTo>
                    <a:pt x="4397" y="17330"/>
                    <a:pt x="16138" y="17330"/>
                    <a:pt x="25922" y="12494"/>
                  </a:cubicBezTo>
                  <a:lnTo>
                    <a:pt x="25922" y="100575"/>
                  </a:lnTo>
                  <a:cubicBezTo>
                    <a:pt x="25922" y="106274"/>
                    <a:pt x="25922" y="108519"/>
                    <a:pt x="8133" y="108519"/>
                  </a:cubicBezTo>
                  <a:lnTo>
                    <a:pt x="1373" y="108519"/>
                  </a:lnTo>
                  <a:lnTo>
                    <a:pt x="1373" y="114737"/>
                  </a:lnTo>
                  <a:cubicBezTo>
                    <a:pt x="4575" y="114564"/>
                    <a:pt x="26455" y="114046"/>
                    <a:pt x="33037" y="114046"/>
                  </a:cubicBezTo>
                  <a:cubicBezTo>
                    <a:pt x="38552" y="114046"/>
                    <a:pt x="60965" y="114564"/>
                    <a:pt x="64879" y="114737"/>
                  </a:cubicBezTo>
                  <a:lnTo>
                    <a:pt x="64879" y="108519"/>
                  </a:lnTo>
                  <a:lnTo>
                    <a:pt x="58119" y="108519"/>
                  </a:lnTo>
                  <a:cubicBezTo>
                    <a:pt x="40330" y="108519"/>
                    <a:pt x="40330" y="106274"/>
                    <a:pt x="40330" y="100575"/>
                  </a:cubicBezTo>
                  <a:lnTo>
                    <a:pt x="40330" y="4895"/>
                  </a:lnTo>
                  <a:close/>
                </a:path>
              </a:pathLst>
            </a:custGeom>
            <a:grpFill/>
            <a:ln w="25508"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2D1A90F5-8D47-75A9-8D8C-4B425CB58F91}"/>
                </a:ext>
              </a:extLst>
            </p:cNvPr>
            <p:cNvSpPr/>
            <p:nvPr>
              <p:custDataLst>
                <p:tags r:id="rId10"/>
              </p:custDataLst>
            </p:nvPr>
          </p:nvSpPr>
          <p:spPr>
            <a:xfrm>
              <a:off x="5921958" y="3890152"/>
              <a:ext cx="78625" cy="114677"/>
            </a:xfrm>
            <a:custGeom>
              <a:avLst/>
              <a:gdLst>
                <a:gd name="connsiteX0" fmla="*/ 78758 w 78625"/>
                <a:gd name="connsiteY0" fmla="*/ 83304 h 114677"/>
                <a:gd name="connsiteX1" fmla="*/ 72710 w 78625"/>
                <a:gd name="connsiteY1" fmla="*/ 83304 h 114677"/>
                <a:gd name="connsiteX2" fmla="*/ 68085 w 78625"/>
                <a:gd name="connsiteY2" fmla="*/ 99020 h 114677"/>
                <a:gd name="connsiteX3" fmla="*/ 50474 w 78625"/>
                <a:gd name="connsiteY3" fmla="*/ 100057 h 114677"/>
                <a:gd name="connsiteX4" fmla="*/ 17743 w 78625"/>
                <a:gd name="connsiteY4" fmla="*/ 100057 h 114677"/>
                <a:gd name="connsiteX5" fmla="*/ 53320 w 78625"/>
                <a:gd name="connsiteY5" fmla="*/ 71042 h 114677"/>
                <a:gd name="connsiteX6" fmla="*/ 78758 w 78625"/>
                <a:gd name="connsiteY6" fmla="*/ 33737 h 114677"/>
                <a:gd name="connsiteX7" fmla="*/ 37133 w 78625"/>
                <a:gd name="connsiteY7" fmla="*/ 59 h 114677"/>
                <a:gd name="connsiteX8" fmla="*/ 132 w 78625"/>
                <a:gd name="connsiteY8" fmla="*/ 30974 h 114677"/>
                <a:gd name="connsiteX9" fmla="*/ 9560 w 78625"/>
                <a:gd name="connsiteY9" fmla="*/ 40645 h 114677"/>
                <a:gd name="connsiteX10" fmla="*/ 18988 w 78625"/>
                <a:gd name="connsiteY10" fmla="*/ 31492 h 114677"/>
                <a:gd name="connsiteX11" fmla="*/ 8493 w 78625"/>
                <a:gd name="connsiteY11" fmla="*/ 22338 h 114677"/>
                <a:gd name="connsiteX12" fmla="*/ 34464 w 78625"/>
                <a:gd name="connsiteY12" fmla="*/ 6277 h 114677"/>
                <a:gd name="connsiteX13" fmla="*/ 61503 w 78625"/>
                <a:gd name="connsiteY13" fmla="*/ 33737 h 114677"/>
                <a:gd name="connsiteX14" fmla="*/ 44782 w 78625"/>
                <a:gd name="connsiteY14" fmla="*/ 66897 h 114677"/>
                <a:gd name="connsiteX15" fmla="*/ 1911 w 78625"/>
                <a:gd name="connsiteY15" fmla="*/ 108001 h 114677"/>
                <a:gd name="connsiteX16" fmla="*/ 132 w 78625"/>
                <a:gd name="connsiteY16" fmla="*/ 114737 h 114677"/>
                <a:gd name="connsiteX17" fmla="*/ 73421 w 78625"/>
                <a:gd name="connsiteY17" fmla="*/ 114737 h 114677"/>
                <a:gd name="connsiteX18" fmla="*/ 78758 w 78625"/>
                <a:gd name="connsiteY18" fmla="*/ 83304 h 11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625" h="114677">
                  <a:moveTo>
                    <a:pt x="78758" y="83304"/>
                  </a:moveTo>
                  <a:lnTo>
                    <a:pt x="72710" y="83304"/>
                  </a:lnTo>
                  <a:cubicBezTo>
                    <a:pt x="72176" y="87104"/>
                    <a:pt x="70397" y="97293"/>
                    <a:pt x="68085" y="99020"/>
                  </a:cubicBezTo>
                  <a:cubicBezTo>
                    <a:pt x="66662" y="100057"/>
                    <a:pt x="52964" y="100057"/>
                    <a:pt x="50474" y="100057"/>
                  </a:cubicBezTo>
                  <a:lnTo>
                    <a:pt x="17743" y="100057"/>
                  </a:lnTo>
                  <a:cubicBezTo>
                    <a:pt x="36421" y="83995"/>
                    <a:pt x="42647" y="79159"/>
                    <a:pt x="53320" y="71042"/>
                  </a:cubicBezTo>
                  <a:cubicBezTo>
                    <a:pt x="66484" y="60852"/>
                    <a:pt x="78758" y="50144"/>
                    <a:pt x="78758" y="33737"/>
                  </a:cubicBezTo>
                  <a:cubicBezTo>
                    <a:pt x="78758" y="12839"/>
                    <a:pt x="59902" y="59"/>
                    <a:pt x="37133" y="59"/>
                  </a:cubicBezTo>
                  <a:cubicBezTo>
                    <a:pt x="15075" y="59"/>
                    <a:pt x="132" y="15085"/>
                    <a:pt x="132" y="30974"/>
                  </a:cubicBezTo>
                  <a:cubicBezTo>
                    <a:pt x="132" y="39782"/>
                    <a:pt x="7781" y="40645"/>
                    <a:pt x="9560" y="40645"/>
                  </a:cubicBezTo>
                  <a:cubicBezTo>
                    <a:pt x="13829" y="40645"/>
                    <a:pt x="18988" y="37709"/>
                    <a:pt x="18988" y="31492"/>
                  </a:cubicBezTo>
                  <a:cubicBezTo>
                    <a:pt x="18988" y="28383"/>
                    <a:pt x="17743" y="22338"/>
                    <a:pt x="8493" y="22338"/>
                  </a:cubicBezTo>
                  <a:cubicBezTo>
                    <a:pt x="14007" y="10076"/>
                    <a:pt x="26104" y="6277"/>
                    <a:pt x="34464" y="6277"/>
                  </a:cubicBezTo>
                  <a:cubicBezTo>
                    <a:pt x="52253" y="6277"/>
                    <a:pt x="61503" y="19748"/>
                    <a:pt x="61503" y="33737"/>
                  </a:cubicBezTo>
                  <a:cubicBezTo>
                    <a:pt x="61503" y="48763"/>
                    <a:pt x="50474" y="60679"/>
                    <a:pt x="44782" y="66897"/>
                  </a:cubicBezTo>
                  <a:lnTo>
                    <a:pt x="1911" y="108001"/>
                  </a:lnTo>
                  <a:cubicBezTo>
                    <a:pt x="132" y="109556"/>
                    <a:pt x="132" y="109901"/>
                    <a:pt x="132" y="114737"/>
                  </a:cubicBezTo>
                  <a:lnTo>
                    <a:pt x="73421" y="114737"/>
                  </a:lnTo>
                  <a:lnTo>
                    <a:pt x="78758" y="83304"/>
                  </a:lnTo>
                  <a:close/>
                </a:path>
              </a:pathLst>
            </a:custGeom>
            <a:grpFill/>
            <a:ln w="25508" cap="flat">
              <a:noFill/>
              <a:prstDash val="solid"/>
              <a:miter/>
            </a:ln>
          </p:spPr>
          <p:txBody>
            <a:bodyPr rtlCol="0" anchor="ctr"/>
            <a:lstStyle/>
            <a:p>
              <a:endParaRPr lang="en-US"/>
            </a:p>
          </p:txBody>
        </p:sp>
      </p:grpSp>
    </p:spTree>
    <p:extLst>
      <p:ext uri="{BB962C8B-B14F-4D97-AF65-F5344CB8AC3E}">
        <p14:creationId xmlns:p14="http://schemas.microsoft.com/office/powerpoint/2010/main" val="28960398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4" name="Group 93">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95" name="Freeform: Shape 94">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6" name="Oval 95">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Oval 96">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Freeform: Shape 97">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useBgFill="1">
        <p:nvSpPr>
          <p:cNvPr id="100" name="Rectangle 99">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reeform: Shape 101">
            <a:extLst>
              <a:ext uri="{FF2B5EF4-FFF2-40B4-BE49-F238E27FC236}">
                <a16:creationId xmlns:a16="http://schemas.microsoft.com/office/drawing/2014/main" id="{746ECF6E-1937-4212-B2E3-E2F43AD7A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2413"/>
            <a:ext cx="670118" cy="1080000"/>
          </a:xfrm>
          <a:custGeom>
            <a:avLst/>
            <a:gdLst>
              <a:gd name="connsiteX0" fmla="*/ 130118 w 670118"/>
              <a:gd name="connsiteY0" fmla="*/ 0 h 1080000"/>
              <a:gd name="connsiteX1" fmla="*/ 670118 w 670118"/>
              <a:gd name="connsiteY1" fmla="*/ 540000 h 1080000"/>
              <a:gd name="connsiteX2" fmla="*/ 130118 w 670118"/>
              <a:gd name="connsiteY2" fmla="*/ 1080000 h 1080000"/>
              <a:gd name="connsiteX3" fmla="*/ 21289 w 670118"/>
              <a:gd name="connsiteY3" fmla="*/ 1069029 h 1080000"/>
              <a:gd name="connsiteX4" fmla="*/ 0 w 670118"/>
              <a:gd name="connsiteY4" fmla="*/ 1062421 h 1080000"/>
              <a:gd name="connsiteX5" fmla="*/ 0 w 670118"/>
              <a:gd name="connsiteY5" fmla="*/ 17579 h 1080000"/>
              <a:gd name="connsiteX6" fmla="*/ 21289 w 670118"/>
              <a:gd name="connsiteY6" fmla="*/ 10971 h 1080000"/>
              <a:gd name="connsiteX7" fmla="*/ 130118 w 670118"/>
              <a:gd name="connsiteY7" fmla="*/ 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0118" h="1080000">
                <a:moveTo>
                  <a:pt x="130118" y="0"/>
                </a:moveTo>
                <a:cubicBezTo>
                  <a:pt x="428352" y="0"/>
                  <a:pt x="670118" y="241766"/>
                  <a:pt x="670118" y="540000"/>
                </a:cubicBezTo>
                <a:cubicBezTo>
                  <a:pt x="670118" y="838234"/>
                  <a:pt x="428352" y="1080000"/>
                  <a:pt x="130118" y="1080000"/>
                </a:cubicBezTo>
                <a:cubicBezTo>
                  <a:pt x="92839" y="1080000"/>
                  <a:pt x="56442" y="1076223"/>
                  <a:pt x="21289" y="1069029"/>
                </a:cubicBezTo>
                <a:lnTo>
                  <a:pt x="0" y="1062421"/>
                </a:lnTo>
                <a:lnTo>
                  <a:pt x="0" y="17579"/>
                </a:lnTo>
                <a:lnTo>
                  <a:pt x="21289" y="10971"/>
                </a:lnTo>
                <a:cubicBezTo>
                  <a:pt x="56442" y="3778"/>
                  <a:pt x="92839" y="0"/>
                  <a:pt x="130118" y="0"/>
                </a:cubicBezTo>
                <a:close/>
              </a:path>
            </a:pathLst>
          </a:cu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TextBox 7">
            <a:extLst>
              <a:ext uri="{FF2B5EF4-FFF2-40B4-BE49-F238E27FC236}">
                <a16:creationId xmlns:a16="http://schemas.microsoft.com/office/drawing/2014/main" id="{0ADA9AA0-A8E5-E454-2A55-6AC0AEE22656}"/>
              </a:ext>
            </a:extLst>
          </p:cNvPr>
          <p:cNvSpPr txBox="1"/>
          <p:nvPr/>
        </p:nvSpPr>
        <p:spPr>
          <a:xfrm>
            <a:off x="569100" y="302413"/>
            <a:ext cx="5437186" cy="963931"/>
          </a:xfrm>
          <a:prstGeom prst="rect">
            <a:avLst/>
          </a:prstGeom>
        </p:spPr>
        <p:txBody>
          <a:bodyPr vert="horz" wrap="square" lIns="0" tIns="0" rIns="0" bIns="0" rtlCol="0" anchor="b" anchorCtr="0">
            <a:normAutofit lnSpcReduction="10000"/>
          </a:bodyPr>
          <a:lstStyle/>
          <a:p>
            <a:pPr>
              <a:spcBef>
                <a:spcPct val="0"/>
              </a:spcBef>
              <a:spcAft>
                <a:spcPts val="600"/>
              </a:spcAft>
            </a:pPr>
            <a:r>
              <a:rPr lang="en-US" sz="6400" dirty="0">
                <a:latin typeface="+mj-lt"/>
                <a:ea typeface="+mj-ea"/>
                <a:cs typeface="+mj-cs"/>
              </a:rPr>
              <a:t>Waveforms</a:t>
            </a:r>
          </a:p>
        </p:txBody>
      </p:sp>
      <p:grpSp>
        <p:nvGrpSpPr>
          <p:cNvPr id="104" name="Group 103">
            <a:extLst>
              <a:ext uri="{FF2B5EF4-FFF2-40B4-BE49-F238E27FC236}">
                <a16:creationId xmlns:a16="http://schemas.microsoft.com/office/drawing/2014/main" id="{7119AF2A-3C22-4BC0-A8C5-A077AA201C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47431" y="842413"/>
            <a:ext cx="762805" cy="734873"/>
            <a:chOff x="7950336" y="1300590"/>
            <a:chExt cx="762805" cy="734873"/>
          </a:xfrm>
        </p:grpSpPr>
        <p:sp>
          <p:nvSpPr>
            <p:cNvPr id="105" name="Freeform 5">
              <a:extLst>
                <a:ext uri="{FF2B5EF4-FFF2-40B4-BE49-F238E27FC236}">
                  <a16:creationId xmlns:a16="http://schemas.microsoft.com/office/drawing/2014/main" id="{E2A3E344-FE73-466B-9169-50D95B1DEB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220298" y="1428832"/>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60000"/>
                  </a:schemeClr>
                </a:gs>
                <a:gs pos="100000">
                  <a:schemeClr val="accent1">
                    <a:lumMod val="60000"/>
                    <a:lumOff val="40000"/>
                    <a:alpha val="60000"/>
                  </a:schemeClr>
                </a:gs>
              </a:gsLst>
              <a:lin ang="0" scaled="0"/>
              <a:tileRect/>
            </a:gradFill>
            <a:ln>
              <a:noFill/>
            </a:ln>
            <a:effectLst>
              <a:innerShdw blurRad="254000">
                <a:schemeClr val="bg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Freeform 6">
              <a:extLst>
                <a:ext uri="{FF2B5EF4-FFF2-40B4-BE49-F238E27FC236}">
                  <a16:creationId xmlns:a16="http://schemas.microsoft.com/office/drawing/2014/main" id="{DEA66A1E-1BD8-4765-A717-BA22028078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066503" y="1339815"/>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60000"/>
                  </a:schemeClr>
                </a:gs>
                <a:gs pos="100000">
                  <a:schemeClr val="accent1">
                    <a:lumMod val="60000"/>
                    <a:lumOff val="40000"/>
                  </a:schemeClr>
                </a:gs>
              </a:gsLst>
              <a:lin ang="180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Freeform 8">
              <a:extLst>
                <a:ext uri="{FF2B5EF4-FFF2-40B4-BE49-F238E27FC236}">
                  <a16:creationId xmlns:a16="http://schemas.microsoft.com/office/drawing/2014/main" id="{D12B08F5-F02D-4B4E-975E-C41ED7AA98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217173" y="1608753"/>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60000"/>
                  </a:schemeClr>
                </a:gs>
                <a:gs pos="100000">
                  <a:schemeClr val="accent1">
                    <a:lumMod val="60000"/>
                    <a:lumOff val="40000"/>
                    <a:alpha val="60000"/>
                  </a:schemeClr>
                </a:gs>
              </a:gsLst>
              <a:lin ang="18000000" scaled="0"/>
              <a:tileRect/>
            </a:gradFill>
            <a:ln>
              <a:noFill/>
            </a:ln>
            <a:effectLst>
              <a:innerShdw blurRad="508000">
                <a:schemeClr val="bg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5" name="Picture 4" descr="A blue grid with white dots and stars&#10;&#10;Description automatically generated with medium confidence">
            <a:extLst>
              <a:ext uri="{FF2B5EF4-FFF2-40B4-BE49-F238E27FC236}">
                <a16:creationId xmlns:a16="http://schemas.microsoft.com/office/drawing/2014/main" id="{BA5A2661-62C0-07D4-B36A-2E7382D63297}"/>
              </a:ext>
            </a:extLst>
          </p:cNvPr>
          <p:cNvPicPr>
            <a:picLocks noChangeAspect="1"/>
          </p:cNvPicPr>
          <p:nvPr/>
        </p:nvPicPr>
        <p:blipFill rotWithShape="1">
          <a:blip r:embed="rId65"/>
          <a:srcRect l="7604"/>
          <a:stretch/>
        </p:blipFill>
        <p:spPr>
          <a:xfrm>
            <a:off x="6822690" y="549275"/>
            <a:ext cx="4552906" cy="2771775"/>
          </a:xfrm>
          <a:custGeom>
            <a:avLst/>
            <a:gdLst/>
            <a:ahLst/>
            <a:cxnLst/>
            <a:rect l="l" t="t" r="r" b="b"/>
            <a:pathLst>
              <a:path w="5083992" h="2880518">
                <a:moveTo>
                  <a:pt x="0" y="0"/>
                </a:moveTo>
                <a:lnTo>
                  <a:pt x="5083992" y="0"/>
                </a:lnTo>
                <a:lnTo>
                  <a:pt x="5083992" y="2880518"/>
                </a:lnTo>
                <a:lnTo>
                  <a:pt x="0" y="2880518"/>
                </a:lnTo>
                <a:close/>
              </a:path>
            </a:pathLst>
          </a:custGeom>
        </p:spPr>
      </p:pic>
      <p:sp>
        <p:nvSpPr>
          <p:cNvPr id="109" name="Freeform: Shape 108">
            <a:extLst>
              <a:ext uri="{FF2B5EF4-FFF2-40B4-BE49-F238E27FC236}">
                <a16:creationId xmlns:a16="http://schemas.microsoft.com/office/drawing/2014/main" id="{57B709FF-BFDC-4D26-9990-BC26F14DE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4695687" y="5744830"/>
            <a:ext cx="998223" cy="1262947"/>
          </a:xfrm>
          <a:custGeom>
            <a:avLst/>
            <a:gdLst>
              <a:gd name="connsiteX0" fmla="*/ 458223 w 998223"/>
              <a:gd name="connsiteY0" fmla="*/ 0 h 1262947"/>
              <a:gd name="connsiteX1" fmla="*/ 982597 w 998223"/>
              <a:gd name="connsiteY1" fmla="*/ 931034 h 1262947"/>
              <a:gd name="connsiteX2" fmla="*/ 987252 w 998223"/>
              <a:gd name="connsiteY2" fmla="*/ 938533 h 1262947"/>
              <a:gd name="connsiteX3" fmla="*/ 998223 w 998223"/>
              <a:gd name="connsiteY3" fmla="*/ 992947 h 1262947"/>
              <a:gd name="connsiteX4" fmla="*/ 458223 w 998223"/>
              <a:gd name="connsiteY4" fmla="*/ 1262947 h 1262947"/>
              <a:gd name="connsiteX5" fmla="*/ 448893 w 998223"/>
              <a:gd name="connsiteY5" fmla="*/ 1262476 h 1262947"/>
              <a:gd name="connsiteX6" fmla="*/ 0 w 998223"/>
              <a:gd name="connsiteY6" fmla="*/ 813583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223" h="1262947">
                <a:moveTo>
                  <a:pt x="458223" y="0"/>
                </a:moveTo>
                <a:lnTo>
                  <a:pt x="982597" y="931034"/>
                </a:lnTo>
                <a:lnTo>
                  <a:pt x="987252" y="938533"/>
                </a:lnTo>
                <a:cubicBezTo>
                  <a:pt x="994446" y="956109"/>
                  <a:pt x="998223" y="974307"/>
                  <a:pt x="998223" y="992947"/>
                </a:cubicBezTo>
                <a:cubicBezTo>
                  <a:pt x="998223" y="1142064"/>
                  <a:pt x="756457" y="1262947"/>
                  <a:pt x="458223" y="1262947"/>
                </a:cubicBezTo>
                <a:lnTo>
                  <a:pt x="448893" y="1262476"/>
                </a:lnTo>
                <a:lnTo>
                  <a:pt x="0" y="813583"/>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254000" dist="101600" dir="2700000">
              <a:schemeClr val="accent1">
                <a:lumMod val="60000"/>
                <a:lumOff val="40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1" name="Freeform: Shape 110">
            <a:extLst>
              <a:ext uri="{FF2B5EF4-FFF2-40B4-BE49-F238E27FC236}">
                <a16:creationId xmlns:a16="http://schemas.microsoft.com/office/drawing/2014/main" id="{6F427B2B-E8F7-4FF7-AA4D-580128383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188044" y="6135961"/>
            <a:ext cx="540000" cy="976595"/>
          </a:xfrm>
          <a:custGeom>
            <a:avLst/>
            <a:gdLst>
              <a:gd name="connsiteX0" fmla="*/ 164903 w 540000"/>
              <a:gd name="connsiteY0" fmla="*/ 42436 h 976595"/>
              <a:gd name="connsiteX1" fmla="*/ 270000 w 540000"/>
              <a:gd name="connsiteY1" fmla="*/ 0 h 976595"/>
              <a:gd name="connsiteX2" fmla="*/ 540000 w 540000"/>
              <a:gd name="connsiteY2" fmla="*/ 540000 h 976595"/>
              <a:gd name="connsiteX3" fmla="*/ 539530 w 540000"/>
              <a:gd name="connsiteY3" fmla="*/ 549329 h 976595"/>
              <a:gd name="connsiteX4" fmla="*/ 112264 w 540000"/>
              <a:gd name="connsiteY4" fmla="*/ 976595 h 976595"/>
              <a:gd name="connsiteX5" fmla="*/ 79081 w 540000"/>
              <a:gd name="connsiteY5" fmla="*/ 921838 h 976595"/>
              <a:gd name="connsiteX6" fmla="*/ 0 w 540000"/>
              <a:gd name="connsiteY6" fmla="*/ 540000 h 976595"/>
              <a:gd name="connsiteX7" fmla="*/ 164903 w 540000"/>
              <a:gd name="connsiteY7" fmla="*/ 42436 h 976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 h="976595">
                <a:moveTo>
                  <a:pt x="164903" y="42436"/>
                </a:moveTo>
                <a:cubicBezTo>
                  <a:pt x="197206" y="15110"/>
                  <a:pt x="232721" y="0"/>
                  <a:pt x="270000" y="0"/>
                </a:cubicBezTo>
                <a:cubicBezTo>
                  <a:pt x="419117" y="0"/>
                  <a:pt x="540000" y="241766"/>
                  <a:pt x="540000" y="540000"/>
                </a:cubicBezTo>
                <a:lnTo>
                  <a:pt x="539530" y="549329"/>
                </a:lnTo>
                <a:lnTo>
                  <a:pt x="112264" y="976595"/>
                </a:lnTo>
                <a:lnTo>
                  <a:pt x="79081" y="921838"/>
                </a:lnTo>
                <a:cubicBezTo>
                  <a:pt x="30221" y="824117"/>
                  <a:pt x="0" y="689117"/>
                  <a:pt x="0" y="540000"/>
                </a:cubicBezTo>
                <a:cubicBezTo>
                  <a:pt x="0" y="316324"/>
                  <a:pt x="67997" y="124412"/>
                  <a:pt x="164903" y="42436"/>
                </a:cubicBezTo>
                <a:close/>
              </a:path>
            </a:pathLst>
          </a:cu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Content Placeholder 2">
            <a:extLst>
              <a:ext uri="{FF2B5EF4-FFF2-40B4-BE49-F238E27FC236}">
                <a16:creationId xmlns:a16="http://schemas.microsoft.com/office/drawing/2014/main" id="{080E8E15-B96B-25F1-2AC8-9BC1DA8B8C69}"/>
              </a:ext>
            </a:extLst>
          </p:cNvPr>
          <p:cNvSpPr txBox="1">
            <a:spLocks/>
          </p:cNvSpPr>
          <p:nvPr/>
        </p:nvSpPr>
        <p:spPr>
          <a:xfrm>
            <a:off x="549541" y="1496788"/>
            <a:ext cx="5437187" cy="3417343"/>
          </a:xfrm>
          <a:prstGeom prst="rect">
            <a:avLst/>
          </a:prstGeom>
        </p:spPr>
        <p:txBody>
          <a:bodyPr vert="horz" wrap="square" lIns="0" tIns="0" rIns="0" bIns="0" rtlCol="0" anchor="t">
            <a:normAutofit fontScale="92500" lnSpcReduction="20000"/>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r>
              <a:rPr lang="en-US" sz="1800" dirty="0"/>
              <a:t>The measured data consists of the GW signal plus a noise</a:t>
            </a:r>
          </a:p>
          <a:p>
            <a:pPr marL="0"/>
            <a:endParaRPr lang="en-US" sz="1800" dirty="0"/>
          </a:p>
          <a:p>
            <a:pPr marL="0"/>
            <a:r>
              <a:rPr lang="en-US" sz="1800" dirty="0"/>
              <a:t>Where the signal is the projection of the strain onto the detector</a:t>
            </a:r>
          </a:p>
          <a:p>
            <a:pPr marL="0"/>
            <a:endParaRPr lang="en-US" sz="1800" dirty="0"/>
          </a:p>
          <a:p>
            <a:pPr marL="0"/>
            <a:r>
              <a:rPr lang="en-US" sz="1800" dirty="0"/>
              <a:t>A waveform is a function that associates to the source parameters the, in time or frequency domain</a:t>
            </a:r>
          </a:p>
          <a:p>
            <a:pPr marL="0"/>
            <a:r>
              <a:rPr lang="en-US" sz="1800" dirty="0"/>
              <a:t> Here we use the </a:t>
            </a:r>
            <a:r>
              <a:rPr lang="en-US" sz="1800" dirty="0" err="1"/>
              <a:t>IMRPhenom</a:t>
            </a:r>
            <a:r>
              <a:rPr lang="en-US" sz="1800" dirty="0"/>
              <a:t> waveforms [3-8] (up to XHM) that work in the frequency domain.</a:t>
            </a:r>
          </a:p>
        </p:txBody>
      </p:sp>
      <p:pic>
        <p:nvPicPr>
          <p:cNvPr id="10" name="Picture 9" descr="A graph of a waveform&#10;&#10;Description automatically generated with medium confidence">
            <a:extLst>
              <a:ext uri="{FF2B5EF4-FFF2-40B4-BE49-F238E27FC236}">
                <a16:creationId xmlns:a16="http://schemas.microsoft.com/office/drawing/2014/main" id="{B47C28AC-1054-267B-DBFB-B1759AEBE17F}"/>
              </a:ext>
            </a:extLst>
          </p:cNvPr>
          <p:cNvPicPr>
            <a:picLocks noChangeAspect="1"/>
          </p:cNvPicPr>
          <p:nvPr/>
        </p:nvPicPr>
        <p:blipFill rotWithShape="1">
          <a:blip r:embed="rId66"/>
          <a:srcRect t="1250" r="-3" b="11522"/>
          <a:stretch/>
        </p:blipFill>
        <p:spPr>
          <a:xfrm>
            <a:off x="6821368" y="3536950"/>
            <a:ext cx="4555550" cy="2773362"/>
          </a:xfrm>
          <a:custGeom>
            <a:avLst/>
            <a:gdLst/>
            <a:ahLst/>
            <a:cxnLst/>
            <a:rect l="l" t="t" r="r" b="b"/>
            <a:pathLst>
              <a:path w="5083992" h="2880518">
                <a:moveTo>
                  <a:pt x="0" y="0"/>
                </a:moveTo>
                <a:lnTo>
                  <a:pt x="5083992" y="0"/>
                </a:lnTo>
                <a:lnTo>
                  <a:pt x="5083992" y="2880518"/>
                </a:lnTo>
                <a:lnTo>
                  <a:pt x="0" y="2880518"/>
                </a:lnTo>
                <a:close/>
              </a:path>
            </a:pathLst>
          </a:custGeom>
        </p:spPr>
      </p:pic>
      <p:sp>
        <p:nvSpPr>
          <p:cNvPr id="2" name="Date Placeholder 1">
            <a:extLst>
              <a:ext uri="{FF2B5EF4-FFF2-40B4-BE49-F238E27FC236}">
                <a16:creationId xmlns:a16="http://schemas.microsoft.com/office/drawing/2014/main" id="{F54AC81C-8672-EABA-54EF-CC7F85402803}"/>
              </a:ext>
            </a:extLst>
          </p:cNvPr>
          <p:cNvSpPr>
            <a:spLocks noGrp="1"/>
          </p:cNvSpPr>
          <p:nvPr>
            <p:ph type="dt" sz="half" idx="10"/>
          </p:nvPr>
        </p:nvSpPr>
        <p:spPr>
          <a:xfrm>
            <a:off x="550863" y="6507212"/>
            <a:ext cx="2628900" cy="153888"/>
          </a:xfrm>
        </p:spPr>
        <p:txBody>
          <a:bodyPr vert="horz" wrap="square" lIns="0" tIns="0" rIns="0" bIns="0" rtlCol="0" anchor="ctr">
            <a:normAutofit/>
          </a:bodyPr>
          <a:lstStyle/>
          <a:p>
            <a:pPr>
              <a:spcAft>
                <a:spcPts val="600"/>
              </a:spcAft>
            </a:pPr>
            <a:r>
              <a:rPr lang="en-US" dirty="0">
                <a:solidFill>
                  <a:schemeClr val="tx1">
                    <a:alpha val="80000"/>
                  </a:schemeClr>
                </a:solidFill>
              </a:rPr>
              <a:t>13/6/25</a:t>
            </a:r>
          </a:p>
        </p:txBody>
      </p:sp>
      <p:sp>
        <p:nvSpPr>
          <p:cNvPr id="3" name="Footer Placeholder 2">
            <a:extLst>
              <a:ext uri="{FF2B5EF4-FFF2-40B4-BE49-F238E27FC236}">
                <a16:creationId xmlns:a16="http://schemas.microsoft.com/office/drawing/2014/main" id="{B77931DF-FF80-B28F-05BF-7F74EC5F068A}"/>
              </a:ext>
            </a:extLst>
          </p:cNvPr>
          <p:cNvSpPr>
            <a:spLocks noGrp="1"/>
          </p:cNvSpPr>
          <p:nvPr>
            <p:ph type="ftr" sz="quarter" idx="11"/>
          </p:nvPr>
        </p:nvSpPr>
        <p:spPr>
          <a:xfrm>
            <a:off x="3359150" y="6507212"/>
            <a:ext cx="6379210" cy="153888"/>
          </a:xfrm>
        </p:spPr>
        <p:txBody>
          <a:bodyPr vert="horz" wrap="square" lIns="0" tIns="0" rIns="0" bIns="0" rtlCol="0" anchor="ctr">
            <a:normAutofit/>
          </a:bodyPr>
          <a:lstStyle/>
          <a:p>
            <a:pPr>
              <a:spcAft>
                <a:spcPts val="600"/>
              </a:spcAft>
            </a:pPr>
            <a:r>
              <a:rPr lang="en-US" kern="1200" dirty="0">
                <a:solidFill>
                  <a:schemeClr val="tx1">
                    <a:alpha val="80000"/>
                  </a:schemeClr>
                </a:solidFill>
                <a:latin typeface="+mn-lt"/>
                <a:ea typeface="+mn-ea"/>
                <a:cs typeface="+mn-cs"/>
              </a:rPr>
              <a:t>Andrea Begnoni</a:t>
            </a:r>
          </a:p>
        </p:txBody>
      </p:sp>
      <p:sp>
        <p:nvSpPr>
          <p:cNvPr id="4" name="Slide Number Placeholder 3">
            <a:extLst>
              <a:ext uri="{FF2B5EF4-FFF2-40B4-BE49-F238E27FC236}">
                <a16:creationId xmlns:a16="http://schemas.microsoft.com/office/drawing/2014/main" id="{4FB3FC6F-787C-5892-9ACF-D20D67D9A157}"/>
              </a:ext>
            </a:extLst>
          </p:cNvPr>
          <p:cNvSpPr>
            <a:spLocks noGrp="1"/>
          </p:cNvSpPr>
          <p:nvPr>
            <p:ph type="sldNum" sz="quarter" idx="12"/>
          </p:nvPr>
        </p:nvSpPr>
        <p:spPr>
          <a:xfrm>
            <a:off x="9948863" y="6507212"/>
            <a:ext cx="1692274" cy="153888"/>
          </a:xfrm>
        </p:spPr>
        <p:txBody>
          <a:bodyPr vert="horz" wrap="square" lIns="0" tIns="0" rIns="0" bIns="0" rtlCol="0" anchor="ctr">
            <a:normAutofit/>
          </a:bodyPr>
          <a:lstStyle/>
          <a:p>
            <a:pPr>
              <a:spcAft>
                <a:spcPts val="600"/>
              </a:spcAft>
            </a:pPr>
            <a:fld id="{DBA1B0FB-D917-4C8C-928F-313BD683BF39}" type="slidenum">
              <a:rPr lang="en-US" smtClean="0">
                <a:solidFill>
                  <a:schemeClr val="tx1">
                    <a:alpha val="80000"/>
                  </a:schemeClr>
                </a:solidFill>
              </a:rPr>
              <a:pPr>
                <a:spcAft>
                  <a:spcPts val="600"/>
                </a:spcAft>
              </a:pPr>
              <a:t>7</a:t>
            </a:fld>
            <a:endParaRPr lang="en-US">
              <a:solidFill>
                <a:schemeClr val="tx1">
                  <a:alpha val="80000"/>
                </a:schemeClr>
              </a:solidFill>
            </a:endParaRPr>
          </a:p>
        </p:txBody>
      </p:sp>
      <p:sp>
        <p:nvSpPr>
          <p:cNvPr id="7" name="TextBox 6">
            <a:extLst>
              <a:ext uri="{FF2B5EF4-FFF2-40B4-BE49-F238E27FC236}">
                <a16:creationId xmlns:a16="http://schemas.microsoft.com/office/drawing/2014/main" id="{7D79562E-4492-F0BC-E66A-2E0E98D90F4E}"/>
              </a:ext>
            </a:extLst>
          </p:cNvPr>
          <p:cNvSpPr txBox="1"/>
          <p:nvPr/>
        </p:nvSpPr>
        <p:spPr>
          <a:xfrm>
            <a:off x="4817525" y="4727428"/>
            <a:ext cx="6097554" cy="1477328"/>
          </a:xfrm>
          <a:prstGeom prst="rect">
            <a:avLst/>
          </a:prstGeom>
          <a:noFill/>
        </p:spPr>
        <p:txBody>
          <a:bodyPr wrap="square">
            <a:spAutoFit/>
          </a:bodyPr>
          <a:lstStyle/>
          <a:p>
            <a:r>
              <a:rPr lang="en-US" sz="1200" dirty="0">
                <a:solidFill>
                  <a:srgbClr val="A4A3AB"/>
                </a:solidFill>
              </a:rPr>
              <a:t>[3] Khan et al. 2015</a:t>
            </a:r>
          </a:p>
          <a:p>
            <a:r>
              <a:rPr lang="en-US" sz="1200" dirty="0">
                <a:solidFill>
                  <a:srgbClr val="A4A3AB"/>
                </a:solidFill>
              </a:rPr>
              <a:t>[4] London et al. 2018</a:t>
            </a:r>
          </a:p>
          <a:p>
            <a:r>
              <a:rPr lang="en-US" sz="1200" dirty="0">
                <a:solidFill>
                  <a:srgbClr val="A4A3AB"/>
                </a:solidFill>
              </a:rPr>
              <a:t>[5] García-Quirós et al. 2020</a:t>
            </a:r>
          </a:p>
          <a:p>
            <a:r>
              <a:rPr lang="en-US" sz="1200" dirty="0">
                <a:solidFill>
                  <a:srgbClr val="A4A3AB"/>
                </a:solidFill>
              </a:rPr>
              <a:t>[6] Pratten et al. 2020a</a:t>
            </a:r>
          </a:p>
          <a:p>
            <a:r>
              <a:rPr lang="en-US" sz="1200" dirty="0">
                <a:solidFill>
                  <a:srgbClr val="A4A3AB"/>
                </a:solidFill>
              </a:rPr>
              <a:t>[7] Pratten et al. 2020b</a:t>
            </a:r>
          </a:p>
          <a:p>
            <a:r>
              <a:rPr lang="en-US" sz="1200" dirty="0">
                <a:solidFill>
                  <a:srgbClr val="A4A3AB"/>
                </a:solidFill>
              </a:rPr>
              <a:t>[8] Dietrich et al. 2019</a:t>
            </a:r>
          </a:p>
          <a:p>
            <a:endParaRPr lang="en-US" dirty="0">
              <a:solidFill>
                <a:srgbClr val="A4A3AB"/>
              </a:solidFill>
            </a:endParaRPr>
          </a:p>
        </p:txBody>
      </p:sp>
      <p:grpSp>
        <p:nvGrpSpPr>
          <p:cNvPr id="28" name="Group 27" descr="\documentclass{article}&#10;\usepackage{amsmath}&#10;\pagestyle{empty}&#10;\begin{document}&#10;&#10;\begin{equation}&#10;h = \sum_k A_k(f) e^{i\Phi(f)}\nonumber&#10;\end{equation}&#10;\end{document}" title="IguanaTex Shape Display">
            <a:extLst>
              <a:ext uri="{FF2B5EF4-FFF2-40B4-BE49-F238E27FC236}">
                <a16:creationId xmlns:a16="http://schemas.microsoft.com/office/drawing/2014/main" id="{72A0162C-7001-78E3-92D9-3B40F608B923}"/>
              </a:ext>
            </a:extLst>
          </p:cNvPr>
          <p:cNvGrpSpPr>
            <a:grpSpLocks noChangeAspect="1"/>
          </p:cNvGrpSpPr>
          <p:nvPr>
            <p:custDataLst>
              <p:tags r:id="rId1"/>
            </p:custDataLst>
          </p:nvPr>
        </p:nvGrpSpPr>
        <p:grpSpPr>
          <a:xfrm>
            <a:off x="2189204" y="5099133"/>
            <a:ext cx="2141675" cy="558958"/>
            <a:chOff x="7428380" y="4235152"/>
            <a:chExt cx="2141675" cy="558958"/>
          </a:xfrm>
          <a:solidFill>
            <a:srgbClr val="A4A3AB"/>
          </a:solidFill>
        </p:grpSpPr>
        <p:sp>
          <p:nvSpPr>
            <p:cNvPr id="13" name="Freeform: Shape 12">
              <a:extLst>
                <a:ext uri="{FF2B5EF4-FFF2-40B4-BE49-F238E27FC236}">
                  <a16:creationId xmlns:a16="http://schemas.microsoft.com/office/drawing/2014/main" id="{5F820D9A-9913-03A3-35D3-00B551A64250}"/>
                </a:ext>
              </a:extLst>
            </p:cNvPr>
            <p:cNvSpPr/>
            <p:nvPr>
              <p:custDataLst>
                <p:tags r:id="rId49"/>
              </p:custDataLst>
            </p:nvPr>
          </p:nvSpPr>
          <p:spPr>
            <a:xfrm>
              <a:off x="7428380" y="4301407"/>
              <a:ext cx="124978" cy="182455"/>
            </a:xfrm>
            <a:custGeom>
              <a:avLst/>
              <a:gdLst>
                <a:gd name="connsiteX0" fmla="*/ 59244 w 124978"/>
                <a:gd name="connsiteY0" fmla="*/ 2922 h 182455"/>
                <a:gd name="connsiteX1" fmla="*/ 55935 w 124978"/>
                <a:gd name="connsiteY1" fmla="*/ 75 h 182455"/>
                <a:gd name="connsiteX2" fmla="*/ 24881 w 124978"/>
                <a:gd name="connsiteY2" fmla="*/ 2663 h 182455"/>
                <a:gd name="connsiteX3" fmla="*/ 20045 w 124978"/>
                <a:gd name="connsiteY3" fmla="*/ 7839 h 182455"/>
                <a:gd name="connsiteX4" fmla="*/ 26154 w 124978"/>
                <a:gd name="connsiteY4" fmla="*/ 10944 h 182455"/>
                <a:gd name="connsiteX5" fmla="*/ 38881 w 124978"/>
                <a:gd name="connsiteY5" fmla="*/ 15344 h 182455"/>
                <a:gd name="connsiteX6" fmla="*/ 38117 w 124978"/>
                <a:gd name="connsiteY6" fmla="*/ 20520 h 182455"/>
                <a:gd name="connsiteX7" fmla="*/ 1209 w 124978"/>
                <a:gd name="connsiteY7" fmla="*/ 169590 h 182455"/>
                <a:gd name="connsiteX8" fmla="*/ 191 w 124978"/>
                <a:gd name="connsiteY8" fmla="*/ 175284 h 182455"/>
                <a:gd name="connsiteX9" fmla="*/ 7572 w 124978"/>
                <a:gd name="connsiteY9" fmla="*/ 182530 h 182455"/>
                <a:gd name="connsiteX10" fmla="*/ 16990 w 124978"/>
                <a:gd name="connsiteY10" fmla="*/ 175801 h 182455"/>
                <a:gd name="connsiteX11" fmla="*/ 21827 w 124978"/>
                <a:gd name="connsiteY11" fmla="*/ 156132 h 182455"/>
                <a:gd name="connsiteX12" fmla="*/ 27427 w 124978"/>
                <a:gd name="connsiteY12" fmla="*/ 132840 h 182455"/>
                <a:gd name="connsiteX13" fmla="*/ 31754 w 124978"/>
                <a:gd name="connsiteY13" fmla="*/ 115500 h 182455"/>
                <a:gd name="connsiteX14" fmla="*/ 34554 w 124978"/>
                <a:gd name="connsiteY14" fmla="*/ 103854 h 182455"/>
                <a:gd name="connsiteX15" fmla="*/ 51862 w 124978"/>
                <a:gd name="connsiteY15" fmla="*/ 80045 h 182455"/>
                <a:gd name="connsiteX16" fmla="*/ 76298 w 124978"/>
                <a:gd name="connsiteY16" fmla="*/ 70987 h 182455"/>
                <a:gd name="connsiteX17" fmla="*/ 90043 w 124978"/>
                <a:gd name="connsiteY17" fmla="*/ 89103 h 182455"/>
                <a:gd name="connsiteX18" fmla="*/ 74262 w 124978"/>
                <a:gd name="connsiteY18" fmla="*/ 147074 h 182455"/>
                <a:gd name="connsiteX19" fmla="*/ 70953 w 124978"/>
                <a:gd name="connsiteY19" fmla="*/ 161309 h 182455"/>
                <a:gd name="connsiteX20" fmla="*/ 91825 w 124978"/>
                <a:gd name="connsiteY20" fmla="*/ 182530 h 182455"/>
                <a:gd name="connsiteX21" fmla="*/ 125170 w 124978"/>
                <a:gd name="connsiteY21" fmla="*/ 142675 h 182455"/>
                <a:gd name="connsiteX22" fmla="*/ 122115 w 124978"/>
                <a:gd name="connsiteY22" fmla="*/ 140087 h 182455"/>
                <a:gd name="connsiteX23" fmla="*/ 118297 w 124978"/>
                <a:gd name="connsiteY23" fmla="*/ 144745 h 182455"/>
                <a:gd name="connsiteX24" fmla="*/ 92334 w 124978"/>
                <a:gd name="connsiteY24" fmla="*/ 176837 h 182455"/>
                <a:gd name="connsiteX25" fmla="*/ 86225 w 124978"/>
                <a:gd name="connsiteY25" fmla="*/ 168296 h 182455"/>
                <a:gd name="connsiteX26" fmla="*/ 90807 w 124978"/>
                <a:gd name="connsiteY26" fmla="*/ 149921 h 182455"/>
                <a:gd name="connsiteX27" fmla="*/ 106334 w 124978"/>
                <a:gd name="connsiteY27" fmla="*/ 92985 h 182455"/>
                <a:gd name="connsiteX28" fmla="*/ 77062 w 124978"/>
                <a:gd name="connsiteY28" fmla="*/ 65293 h 182455"/>
                <a:gd name="connsiteX29" fmla="*/ 39390 w 124978"/>
                <a:gd name="connsiteY29" fmla="*/ 85221 h 182455"/>
                <a:gd name="connsiteX30" fmla="*/ 59244 w 124978"/>
                <a:gd name="connsiteY30" fmla="*/ 2922 h 18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4978" h="182455">
                  <a:moveTo>
                    <a:pt x="59244" y="2922"/>
                  </a:moveTo>
                  <a:cubicBezTo>
                    <a:pt x="59244" y="2663"/>
                    <a:pt x="59244" y="75"/>
                    <a:pt x="55935" y="75"/>
                  </a:cubicBezTo>
                  <a:cubicBezTo>
                    <a:pt x="50081" y="75"/>
                    <a:pt x="31499" y="2145"/>
                    <a:pt x="24881" y="2663"/>
                  </a:cubicBezTo>
                  <a:cubicBezTo>
                    <a:pt x="22845" y="2922"/>
                    <a:pt x="20045" y="3180"/>
                    <a:pt x="20045" y="7839"/>
                  </a:cubicBezTo>
                  <a:cubicBezTo>
                    <a:pt x="20045" y="10944"/>
                    <a:pt x="22336" y="10944"/>
                    <a:pt x="26154" y="10944"/>
                  </a:cubicBezTo>
                  <a:cubicBezTo>
                    <a:pt x="38372" y="10944"/>
                    <a:pt x="38881" y="12756"/>
                    <a:pt x="38881" y="15344"/>
                  </a:cubicBezTo>
                  <a:lnTo>
                    <a:pt x="38117" y="20520"/>
                  </a:lnTo>
                  <a:lnTo>
                    <a:pt x="1209" y="169590"/>
                  </a:lnTo>
                  <a:cubicBezTo>
                    <a:pt x="191" y="173213"/>
                    <a:pt x="191" y="173731"/>
                    <a:pt x="191" y="175284"/>
                  </a:cubicBezTo>
                  <a:cubicBezTo>
                    <a:pt x="191" y="181236"/>
                    <a:pt x="5282" y="182530"/>
                    <a:pt x="7572" y="182530"/>
                  </a:cubicBezTo>
                  <a:cubicBezTo>
                    <a:pt x="11645" y="182530"/>
                    <a:pt x="15718" y="179425"/>
                    <a:pt x="16990" y="175801"/>
                  </a:cubicBezTo>
                  <a:lnTo>
                    <a:pt x="21827" y="156132"/>
                  </a:lnTo>
                  <a:lnTo>
                    <a:pt x="27427" y="132840"/>
                  </a:lnTo>
                  <a:cubicBezTo>
                    <a:pt x="28954" y="127147"/>
                    <a:pt x="30481" y="121453"/>
                    <a:pt x="31754" y="115500"/>
                  </a:cubicBezTo>
                  <a:cubicBezTo>
                    <a:pt x="32263" y="113948"/>
                    <a:pt x="34299" y="105407"/>
                    <a:pt x="34554" y="103854"/>
                  </a:cubicBezTo>
                  <a:cubicBezTo>
                    <a:pt x="35317" y="101525"/>
                    <a:pt x="43208" y="87032"/>
                    <a:pt x="51862" y="80045"/>
                  </a:cubicBezTo>
                  <a:cubicBezTo>
                    <a:pt x="57462" y="75904"/>
                    <a:pt x="65353" y="70987"/>
                    <a:pt x="76298" y="70987"/>
                  </a:cubicBezTo>
                  <a:cubicBezTo>
                    <a:pt x="87243" y="70987"/>
                    <a:pt x="90043" y="79786"/>
                    <a:pt x="90043" y="89103"/>
                  </a:cubicBezTo>
                  <a:cubicBezTo>
                    <a:pt x="90043" y="103078"/>
                    <a:pt x="80371" y="131287"/>
                    <a:pt x="74262" y="147074"/>
                  </a:cubicBezTo>
                  <a:cubicBezTo>
                    <a:pt x="72225" y="153027"/>
                    <a:pt x="70953" y="156132"/>
                    <a:pt x="70953" y="161309"/>
                  </a:cubicBezTo>
                  <a:cubicBezTo>
                    <a:pt x="70953" y="173472"/>
                    <a:pt x="79862" y="182530"/>
                    <a:pt x="91825" y="182530"/>
                  </a:cubicBezTo>
                  <a:cubicBezTo>
                    <a:pt x="115752" y="182530"/>
                    <a:pt x="125170" y="144745"/>
                    <a:pt x="125170" y="142675"/>
                  </a:cubicBezTo>
                  <a:cubicBezTo>
                    <a:pt x="125170" y="140087"/>
                    <a:pt x="122879" y="140087"/>
                    <a:pt x="122115" y="140087"/>
                  </a:cubicBezTo>
                  <a:cubicBezTo>
                    <a:pt x="119570" y="140087"/>
                    <a:pt x="119570" y="140863"/>
                    <a:pt x="118297" y="144745"/>
                  </a:cubicBezTo>
                  <a:cubicBezTo>
                    <a:pt x="114479" y="158462"/>
                    <a:pt x="106334" y="176837"/>
                    <a:pt x="92334" y="176837"/>
                  </a:cubicBezTo>
                  <a:cubicBezTo>
                    <a:pt x="88007" y="176837"/>
                    <a:pt x="86225" y="174249"/>
                    <a:pt x="86225" y="168296"/>
                  </a:cubicBezTo>
                  <a:cubicBezTo>
                    <a:pt x="86225" y="161826"/>
                    <a:pt x="88516" y="155615"/>
                    <a:pt x="90807" y="149921"/>
                  </a:cubicBezTo>
                  <a:cubicBezTo>
                    <a:pt x="94880" y="138793"/>
                    <a:pt x="106334" y="107995"/>
                    <a:pt x="106334" y="92985"/>
                  </a:cubicBezTo>
                  <a:cubicBezTo>
                    <a:pt x="106334" y="76163"/>
                    <a:pt x="96152" y="65293"/>
                    <a:pt x="77062" y="65293"/>
                  </a:cubicBezTo>
                  <a:cubicBezTo>
                    <a:pt x="61026" y="65293"/>
                    <a:pt x="48808" y="73316"/>
                    <a:pt x="39390" y="85221"/>
                  </a:cubicBezTo>
                  <a:lnTo>
                    <a:pt x="59244" y="2922"/>
                  </a:lnTo>
                  <a:close/>
                </a:path>
              </a:pathLst>
            </a:custGeom>
            <a:grpFill/>
            <a:ln w="2554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1A0C9FAE-67F4-DA1C-260B-6851994A0FC8}"/>
                </a:ext>
              </a:extLst>
            </p:cNvPr>
            <p:cNvSpPr/>
            <p:nvPr>
              <p:custDataLst>
                <p:tags r:id="rId50"/>
              </p:custDataLst>
            </p:nvPr>
          </p:nvSpPr>
          <p:spPr>
            <a:xfrm>
              <a:off x="7645993" y="4386036"/>
              <a:ext cx="169268" cy="60559"/>
            </a:xfrm>
            <a:custGeom>
              <a:avLst/>
              <a:gdLst>
                <a:gd name="connsiteX0" fmla="*/ 160814 w 169268"/>
                <a:gd name="connsiteY0" fmla="*/ 10427 h 60559"/>
                <a:gd name="connsiteX1" fmla="*/ 169468 w 169268"/>
                <a:gd name="connsiteY1" fmla="*/ 5251 h 60559"/>
                <a:gd name="connsiteX2" fmla="*/ 161068 w 169268"/>
                <a:gd name="connsiteY2" fmla="*/ 75 h 60559"/>
                <a:gd name="connsiteX3" fmla="*/ 8599 w 169268"/>
                <a:gd name="connsiteY3" fmla="*/ 75 h 60559"/>
                <a:gd name="connsiteX4" fmla="*/ 199 w 169268"/>
                <a:gd name="connsiteY4" fmla="*/ 5251 h 60559"/>
                <a:gd name="connsiteX5" fmla="*/ 8854 w 169268"/>
                <a:gd name="connsiteY5" fmla="*/ 10427 h 60559"/>
                <a:gd name="connsiteX6" fmla="*/ 160814 w 169268"/>
                <a:gd name="connsiteY6" fmla="*/ 10427 h 60559"/>
                <a:gd name="connsiteX7" fmla="*/ 161068 w 169268"/>
                <a:gd name="connsiteY7" fmla="*/ 60634 h 60559"/>
                <a:gd name="connsiteX8" fmla="*/ 169468 w 169268"/>
                <a:gd name="connsiteY8" fmla="*/ 55458 h 60559"/>
                <a:gd name="connsiteX9" fmla="*/ 160814 w 169268"/>
                <a:gd name="connsiteY9" fmla="*/ 50282 h 60559"/>
                <a:gd name="connsiteX10" fmla="*/ 8854 w 169268"/>
                <a:gd name="connsiteY10" fmla="*/ 50282 h 60559"/>
                <a:gd name="connsiteX11" fmla="*/ 199 w 169268"/>
                <a:gd name="connsiteY11" fmla="*/ 55458 h 60559"/>
                <a:gd name="connsiteX12" fmla="*/ 8599 w 169268"/>
                <a:gd name="connsiteY12" fmla="*/ 60634 h 60559"/>
                <a:gd name="connsiteX13" fmla="*/ 161068 w 169268"/>
                <a:gd name="connsiteY13" fmla="*/ 60634 h 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68" h="60559">
                  <a:moveTo>
                    <a:pt x="160814" y="10427"/>
                  </a:moveTo>
                  <a:cubicBezTo>
                    <a:pt x="164632" y="10427"/>
                    <a:pt x="169468" y="10427"/>
                    <a:pt x="169468" y="5251"/>
                  </a:cubicBezTo>
                  <a:cubicBezTo>
                    <a:pt x="169468" y="75"/>
                    <a:pt x="164632" y="75"/>
                    <a:pt x="161068" y="75"/>
                  </a:cubicBezTo>
                  <a:lnTo>
                    <a:pt x="8599" y="75"/>
                  </a:lnTo>
                  <a:cubicBezTo>
                    <a:pt x="5036" y="75"/>
                    <a:pt x="199" y="75"/>
                    <a:pt x="199" y="5251"/>
                  </a:cubicBezTo>
                  <a:cubicBezTo>
                    <a:pt x="199" y="10427"/>
                    <a:pt x="5036" y="10427"/>
                    <a:pt x="8854" y="10427"/>
                  </a:cubicBezTo>
                  <a:lnTo>
                    <a:pt x="160814" y="10427"/>
                  </a:lnTo>
                  <a:close/>
                  <a:moveTo>
                    <a:pt x="161068" y="60634"/>
                  </a:moveTo>
                  <a:cubicBezTo>
                    <a:pt x="164632" y="60634"/>
                    <a:pt x="169468" y="60634"/>
                    <a:pt x="169468" y="55458"/>
                  </a:cubicBezTo>
                  <a:cubicBezTo>
                    <a:pt x="169468" y="50282"/>
                    <a:pt x="164632" y="50282"/>
                    <a:pt x="160814" y="50282"/>
                  </a:cubicBezTo>
                  <a:lnTo>
                    <a:pt x="8854" y="50282"/>
                  </a:lnTo>
                  <a:cubicBezTo>
                    <a:pt x="5036" y="50282"/>
                    <a:pt x="199" y="50282"/>
                    <a:pt x="199" y="55458"/>
                  </a:cubicBezTo>
                  <a:cubicBezTo>
                    <a:pt x="199" y="60634"/>
                    <a:pt x="5036" y="60634"/>
                    <a:pt x="8599" y="60634"/>
                  </a:cubicBezTo>
                  <a:lnTo>
                    <a:pt x="161068" y="60634"/>
                  </a:lnTo>
                  <a:close/>
                </a:path>
              </a:pathLst>
            </a:custGeom>
            <a:grpFill/>
            <a:ln w="2554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A5B6A95C-3D4B-00F7-B31E-AA16A470619A}"/>
                </a:ext>
              </a:extLst>
            </p:cNvPr>
            <p:cNvSpPr/>
            <p:nvPr>
              <p:custDataLst>
                <p:tags r:id="rId51"/>
              </p:custDataLst>
            </p:nvPr>
          </p:nvSpPr>
          <p:spPr>
            <a:xfrm>
              <a:off x="7914673" y="4235152"/>
              <a:ext cx="338792" cy="362323"/>
            </a:xfrm>
            <a:custGeom>
              <a:avLst/>
              <a:gdLst>
                <a:gd name="connsiteX0" fmla="*/ 308203 w 338792"/>
                <a:gd name="connsiteY0" fmla="*/ 362388 h 362323"/>
                <a:gd name="connsiteX1" fmla="*/ 339002 w 338792"/>
                <a:gd name="connsiteY1" fmla="*/ 279572 h 362323"/>
                <a:gd name="connsiteX2" fmla="*/ 332639 w 338792"/>
                <a:gd name="connsiteY2" fmla="*/ 279572 h 362323"/>
                <a:gd name="connsiteX3" fmla="*/ 266458 w 338792"/>
                <a:gd name="connsiteY3" fmla="*/ 331850 h 362323"/>
                <a:gd name="connsiteX4" fmla="*/ 187296 w 338792"/>
                <a:gd name="connsiteY4" fmla="*/ 339873 h 362323"/>
                <a:gd name="connsiteX5" fmla="*/ 33809 w 338792"/>
                <a:gd name="connsiteY5" fmla="*/ 339873 h 362323"/>
                <a:gd name="connsiteX6" fmla="*/ 163370 w 338792"/>
                <a:gd name="connsiteY6" fmla="*/ 185368 h 362323"/>
                <a:gd name="connsiteX7" fmla="*/ 165661 w 338792"/>
                <a:gd name="connsiteY7" fmla="*/ 181227 h 362323"/>
                <a:gd name="connsiteX8" fmla="*/ 163879 w 338792"/>
                <a:gd name="connsiteY8" fmla="*/ 177345 h 362323"/>
                <a:gd name="connsiteX9" fmla="*/ 45263 w 338792"/>
                <a:gd name="connsiteY9" fmla="*/ 12488 h 362323"/>
                <a:gd name="connsiteX10" fmla="*/ 184751 w 338792"/>
                <a:gd name="connsiteY10" fmla="*/ 12488 h 362323"/>
                <a:gd name="connsiteX11" fmla="*/ 244313 w 338792"/>
                <a:gd name="connsiteY11" fmla="*/ 16629 h 362323"/>
                <a:gd name="connsiteX12" fmla="*/ 300312 w 338792"/>
                <a:gd name="connsiteY12" fmla="*/ 36039 h 362323"/>
                <a:gd name="connsiteX13" fmla="*/ 332639 w 338792"/>
                <a:gd name="connsiteY13" fmla="*/ 72789 h 362323"/>
                <a:gd name="connsiteX14" fmla="*/ 339002 w 338792"/>
                <a:gd name="connsiteY14" fmla="*/ 72789 h 362323"/>
                <a:gd name="connsiteX15" fmla="*/ 308203 w 338792"/>
                <a:gd name="connsiteY15" fmla="*/ 65 h 362323"/>
                <a:gd name="connsiteX16" fmla="*/ 7337 w 338792"/>
                <a:gd name="connsiteY16" fmla="*/ 65 h 362323"/>
                <a:gd name="connsiteX17" fmla="*/ 464 w 338792"/>
                <a:gd name="connsiteY17" fmla="*/ 1877 h 362323"/>
                <a:gd name="connsiteX18" fmla="*/ 210 w 338792"/>
                <a:gd name="connsiteY18" fmla="*/ 10417 h 362323"/>
                <a:gd name="connsiteX19" fmla="*/ 134861 w 338792"/>
                <a:gd name="connsiteY19" fmla="*/ 197790 h 362323"/>
                <a:gd name="connsiteX20" fmla="*/ 3010 w 338792"/>
                <a:gd name="connsiteY20" fmla="*/ 354883 h 362323"/>
                <a:gd name="connsiteX21" fmla="*/ 464 w 338792"/>
                <a:gd name="connsiteY21" fmla="*/ 359542 h 362323"/>
                <a:gd name="connsiteX22" fmla="*/ 7337 w 338792"/>
                <a:gd name="connsiteY22" fmla="*/ 362388 h 362323"/>
                <a:gd name="connsiteX23" fmla="*/ 308203 w 338792"/>
                <a:gd name="connsiteY23" fmla="*/ 362388 h 362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38792" h="362323">
                  <a:moveTo>
                    <a:pt x="308203" y="362388"/>
                  </a:moveTo>
                  <a:lnTo>
                    <a:pt x="339002" y="279572"/>
                  </a:lnTo>
                  <a:lnTo>
                    <a:pt x="332639" y="279572"/>
                  </a:lnTo>
                  <a:cubicBezTo>
                    <a:pt x="322711" y="306487"/>
                    <a:pt x="295730" y="324086"/>
                    <a:pt x="266458" y="331850"/>
                  </a:cubicBezTo>
                  <a:cubicBezTo>
                    <a:pt x="261113" y="333144"/>
                    <a:pt x="236168" y="339873"/>
                    <a:pt x="187296" y="339873"/>
                  </a:cubicBezTo>
                  <a:lnTo>
                    <a:pt x="33809" y="339873"/>
                  </a:lnTo>
                  <a:lnTo>
                    <a:pt x="163370" y="185368"/>
                  </a:lnTo>
                  <a:cubicBezTo>
                    <a:pt x="165151" y="183297"/>
                    <a:pt x="165661" y="182521"/>
                    <a:pt x="165661" y="181227"/>
                  </a:cubicBezTo>
                  <a:cubicBezTo>
                    <a:pt x="165661" y="180709"/>
                    <a:pt x="165661" y="179933"/>
                    <a:pt x="163879" y="177345"/>
                  </a:cubicBezTo>
                  <a:lnTo>
                    <a:pt x="45263" y="12488"/>
                  </a:lnTo>
                  <a:lnTo>
                    <a:pt x="184751" y="12488"/>
                  </a:lnTo>
                  <a:cubicBezTo>
                    <a:pt x="218859" y="12488"/>
                    <a:pt x="242022" y="16111"/>
                    <a:pt x="244313" y="16629"/>
                  </a:cubicBezTo>
                  <a:cubicBezTo>
                    <a:pt x="258058" y="18699"/>
                    <a:pt x="280203" y="23099"/>
                    <a:pt x="300312" y="36039"/>
                  </a:cubicBezTo>
                  <a:cubicBezTo>
                    <a:pt x="306676" y="40180"/>
                    <a:pt x="323984" y="51826"/>
                    <a:pt x="332639" y="72789"/>
                  </a:cubicBezTo>
                  <a:lnTo>
                    <a:pt x="339002" y="72789"/>
                  </a:lnTo>
                  <a:lnTo>
                    <a:pt x="308203" y="65"/>
                  </a:lnTo>
                  <a:lnTo>
                    <a:pt x="7337" y="65"/>
                  </a:lnTo>
                  <a:cubicBezTo>
                    <a:pt x="1482" y="65"/>
                    <a:pt x="1228" y="324"/>
                    <a:pt x="464" y="1877"/>
                  </a:cubicBezTo>
                  <a:cubicBezTo>
                    <a:pt x="210" y="2653"/>
                    <a:pt x="210" y="7571"/>
                    <a:pt x="210" y="10417"/>
                  </a:cubicBezTo>
                  <a:lnTo>
                    <a:pt x="134861" y="197790"/>
                  </a:lnTo>
                  <a:lnTo>
                    <a:pt x="3010" y="354883"/>
                  </a:lnTo>
                  <a:cubicBezTo>
                    <a:pt x="464" y="357989"/>
                    <a:pt x="464" y="359283"/>
                    <a:pt x="464" y="359542"/>
                  </a:cubicBezTo>
                  <a:cubicBezTo>
                    <a:pt x="464" y="362388"/>
                    <a:pt x="2755" y="362388"/>
                    <a:pt x="7337" y="362388"/>
                  </a:cubicBezTo>
                  <a:lnTo>
                    <a:pt x="308203" y="362388"/>
                  </a:lnTo>
                  <a:close/>
                </a:path>
              </a:pathLst>
            </a:custGeom>
            <a:grpFill/>
            <a:ln w="2554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4E1A5667-FF33-6546-4860-9E4A2758492F}"/>
                </a:ext>
              </a:extLst>
            </p:cNvPr>
            <p:cNvSpPr/>
            <p:nvPr>
              <p:custDataLst>
                <p:tags r:id="rId52"/>
              </p:custDataLst>
            </p:nvPr>
          </p:nvSpPr>
          <p:spPr>
            <a:xfrm>
              <a:off x="8041361" y="4666573"/>
              <a:ext cx="87663" cy="127537"/>
            </a:xfrm>
            <a:custGeom>
              <a:avLst/>
              <a:gdLst>
                <a:gd name="connsiteX0" fmla="*/ 42621 w 87663"/>
                <a:gd name="connsiteY0" fmla="*/ 5522 h 127537"/>
                <a:gd name="connsiteX1" fmla="*/ 43334 w 87663"/>
                <a:gd name="connsiteY1" fmla="*/ 2623 h 127537"/>
                <a:gd name="connsiteX2" fmla="*/ 40483 w 87663"/>
                <a:gd name="connsiteY2" fmla="*/ 87 h 127537"/>
                <a:gd name="connsiteX3" fmla="*/ 17676 w 87663"/>
                <a:gd name="connsiteY3" fmla="*/ 1898 h 127537"/>
                <a:gd name="connsiteX4" fmla="*/ 13756 w 87663"/>
                <a:gd name="connsiteY4" fmla="*/ 6065 h 127537"/>
                <a:gd name="connsiteX5" fmla="*/ 18389 w 87663"/>
                <a:gd name="connsiteY5" fmla="*/ 8601 h 127537"/>
                <a:gd name="connsiteX6" fmla="*/ 26941 w 87663"/>
                <a:gd name="connsiteY6" fmla="*/ 11319 h 127537"/>
                <a:gd name="connsiteX7" fmla="*/ 26229 w 87663"/>
                <a:gd name="connsiteY7" fmla="*/ 15304 h 127537"/>
                <a:gd name="connsiteX8" fmla="*/ 1106 w 87663"/>
                <a:gd name="connsiteY8" fmla="*/ 117842 h 127537"/>
                <a:gd name="connsiteX9" fmla="*/ 215 w 87663"/>
                <a:gd name="connsiteY9" fmla="*/ 121827 h 127537"/>
                <a:gd name="connsiteX10" fmla="*/ 6273 w 87663"/>
                <a:gd name="connsiteY10" fmla="*/ 127624 h 127537"/>
                <a:gd name="connsiteX11" fmla="*/ 14469 w 87663"/>
                <a:gd name="connsiteY11" fmla="*/ 120016 h 127537"/>
                <a:gd name="connsiteX12" fmla="*/ 23200 w 87663"/>
                <a:gd name="connsiteY12" fmla="*/ 84870 h 127537"/>
                <a:gd name="connsiteX13" fmla="*/ 46006 w 87663"/>
                <a:gd name="connsiteY13" fmla="*/ 99726 h 127537"/>
                <a:gd name="connsiteX14" fmla="*/ 45650 w 87663"/>
                <a:gd name="connsiteY14" fmla="*/ 103349 h 127537"/>
                <a:gd name="connsiteX15" fmla="*/ 44937 w 87663"/>
                <a:gd name="connsiteY15" fmla="*/ 108965 h 127537"/>
                <a:gd name="connsiteX16" fmla="*/ 63824 w 87663"/>
                <a:gd name="connsiteY16" fmla="*/ 127624 h 127537"/>
                <a:gd name="connsiteX17" fmla="*/ 86453 w 87663"/>
                <a:gd name="connsiteY17" fmla="*/ 99907 h 127537"/>
                <a:gd name="connsiteX18" fmla="*/ 83602 w 87663"/>
                <a:gd name="connsiteY18" fmla="*/ 97552 h 127537"/>
                <a:gd name="connsiteX19" fmla="*/ 80038 w 87663"/>
                <a:gd name="connsiteY19" fmla="*/ 101900 h 127537"/>
                <a:gd name="connsiteX20" fmla="*/ 64359 w 87663"/>
                <a:gd name="connsiteY20" fmla="*/ 122552 h 127537"/>
                <a:gd name="connsiteX21" fmla="*/ 58123 w 87663"/>
                <a:gd name="connsiteY21" fmla="*/ 113132 h 127537"/>
                <a:gd name="connsiteX22" fmla="*/ 59192 w 87663"/>
                <a:gd name="connsiteY22" fmla="*/ 104979 h 127537"/>
                <a:gd name="connsiteX23" fmla="*/ 60083 w 87663"/>
                <a:gd name="connsiteY23" fmla="*/ 99363 h 127537"/>
                <a:gd name="connsiteX24" fmla="*/ 31218 w 87663"/>
                <a:gd name="connsiteY24" fmla="*/ 80160 h 127537"/>
                <a:gd name="connsiteX25" fmla="*/ 46006 w 87663"/>
                <a:gd name="connsiteY25" fmla="*/ 68203 h 127537"/>
                <a:gd name="connsiteX26" fmla="*/ 73980 w 87663"/>
                <a:gd name="connsiteY26" fmla="*/ 50993 h 127537"/>
                <a:gd name="connsiteX27" fmla="*/ 79860 w 87663"/>
                <a:gd name="connsiteY27" fmla="*/ 53348 h 127537"/>
                <a:gd name="connsiteX28" fmla="*/ 70595 w 87663"/>
                <a:gd name="connsiteY28" fmla="*/ 63493 h 127537"/>
                <a:gd name="connsiteX29" fmla="*/ 77722 w 87663"/>
                <a:gd name="connsiteY29" fmla="*/ 70196 h 127537"/>
                <a:gd name="connsiteX30" fmla="*/ 87878 w 87663"/>
                <a:gd name="connsiteY30" fmla="*/ 58602 h 127537"/>
                <a:gd name="connsiteX31" fmla="*/ 74159 w 87663"/>
                <a:gd name="connsiteY31" fmla="*/ 45921 h 127537"/>
                <a:gd name="connsiteX32" fmla="*/ 45650 w 87663"/>
                <a:gd name="connsiteY32" fmla="*/ 61863 h 127537"/>
                <a:gd name="connsiteX33" fmla="*/ 24981 w 87663"/>
                <a:gd name="connsiteY33" fmla="*/ 77805 h 127537"/>
                <a:gd name="connsiteX34" fmla="*/ 42621 w 87663"/>
                <a:gd name="connsiteY34" fmla="*/ 5522 h 12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7663" h="127537">
                  <a:moveTo>
                    <a:pt x="42621" y="5522"/>
                  </a:moveTo>
                  <a:cubicBezTo>
                    <a:pt x="42799" y="5159"/>
                    <a:pt x="43334" y="2804"/>
                    <a:pt x="43334" y="2623"/>
                  </a:cubicBezTo>
                  <a:cubicBezTo>
                    <a:pt x="43334" y="1717"/>
                    <a:pt x="42621" y="87"/>
                    <a:pt x="40483" y="87"/>
                  </a:cubicBezTo>
                  <a:cubicBezTo>
                    <a:pt x="36919" y="87"/>
                    <a:pt x="22131" y="1536"/>
                    <a:pt x="17676" y="1898"/>
                  </a:cubicBezTo>
                  <a:cubicBezTo>
                    <a:pt x="16251" y="2079"/>
                    <a:pt x="13756" y="2261"/>
                    <a:pt x="13756" y="6065"/>
                  </a:cubicBezTo>
                  <a:cubicBezTo>
                    <a:pt x="13756" y="8601"/>
                    <a:pt x="16251" y="8601"/>
                    <a:pt x="18389" y="8601"/>
                  </a:cubicBezTo>
                  <a:cubicBezTo>
                    <a:pt x="26941" y="8601"/>
                    <a:pt x="26941" y="9869"/>
                    <a:pt x="26941" y="11319"/>
                  </a:cubicBezTo>
                  <a:cubicBezTo>
                    <a:pt x="26941" y="12587"/>
                    <a:pt x="26585" y="13674"/>
                    <a:pt x="26229" y="15304"/>
                  </a:cubicBezTo>
                  <a:lnTo>
                    <a:pt x="1106" y="117842"/>
                  </a:lnTo>
                  <a:cubicBezTo>
                    <a:pt x="215" y="121103"/>
                    <a:pt x="215" y="121465"/>
                    <a:pt x="215" y="121827"/>
                  </a:cubicBezTo>
                  <a:cubicBezTo>
                    <a:pt x="215" y="124545"/>
                    <a:pt x="2353" y="127624"/>
                    <a:pt x="6273" y="127624"/>
                  </a:cubicBezTo>
                  <a:cubicBezTo>
                    <a:pt x="11084" y="127624"/>
                    <a:pt x="13400" y="124001"/>
                    <a:pt x="14469" y="120016"/>
                  </a:cubicBezTo>
                  <a:cubicBezTo>
                    <a:pt x="14825" y="119291"/>
                    <a:pt x="22487" y="87407"/>
                    <a:pt x="23200" y="84870"/>
                  </a:cubicBezTo>
                  <a:cubicBezTo>
                    <a:pt x="35850" y="86138"/>
                    <a:pt x="46006" y="90305"/>
                    <a:pt x="46006" y="99726"/>
                  </a:cubicBezTo>
                  <a:cubicBezTo>
                    <a:pt x="46006" y="100631"/>
                    <a:pt x="46006" y="101537"/>
                    <a:pt x="45650" y="103349"/>
                  </a:cubicBezTo>
                  <a:cubicBezTo>
                    <a:pt x="44937" y="106066"/>
                    <a:pt x="44937" y="106972"/>
                    <a:pt x="44937" y="108965"/>
                  </a:cubicBezTo>
                  <a:cubicBezTo>
                    <a:pt x="44937" y="121827"/>
                    <a:pt x="55272" y="127624"/>
                    <a:pt x="63824" y="127624"/>
                  </a:cubicBezTo>
                  <a:cubicBezTo>
                    <a:pt x="81107" y="127624"/>
                    <a:pt x="86453" y="100088"/>
                    <a:pt x="86453" y="99907"/>
                  </a:cubicBezTo>
                  <a:cubicBezTo>
                    <a:pt x="86453" y="97552"/>
                    <a:pt x="84136" y="97552"/>
                    <a:pt x="83602" y="97552"/>
                  </a:cubicBezTo>
                  <a:cubicBezTo>
                    <a:pt x="81107" y="97552"/>
                    <a:pt x="80929" y="98457"/>
                    <a:pt x="80038" y="101900"/>
                  </a:cubicBezTo>
                  <a:cubicBezTo>
                    <a:pt x="77900" y="109689"/>
                    <a:pt x="73089" y="122552"/>
                    <a:pt x="64359" y="122552"/>
                  </a:cubicBezTo>
                  <a:cubicBezTo>
                    <a:pt x="59548" y="122552"/>
                    <a:pt x="58123" y="118023"/>
                    <a:pt x="58123" y="113132"/>
                  </a:cubicBezTo>
                  <a:cubicBezTo>
                    <a:pt x="58123" y="110052"/>
                    <a:pt x="58123" y="109689"/>
                    <a:pt x="59192" y="104979"/>
                  </a:cubicBezTo>
                  <a:cubicBezTo>
                    <a:pt x="59370" y="104436"/>
                    <a:pt x="60083" y="101356"/>
                    <a:pt x="60083" y="99363"/>
                  </a:cubicBezTo>
                  <a:cubicBezTo>
                    <a:pt x="60083" y="83240"/>
                    <a:pt x="38701" y="80704"/>
                    <a:pt x="31218" y="80160"/>
                  </a:cubicBezTo>
                  <a:cubicBezTo>
                    <a:pt x="36385" y="76899"/>
                    <a:pt x="42977" y="70921"/>
                    <a:pt x="46006" y="68203"/>
                  </a:cubicBezTo>
                  <a:cubicBezTo>
                    <a:pt x="55094" y="59508"/>
                    <a:pt x="64002" y="50993"/>
                    <a:pt x="73980" y="50993"/>
                  </a:cubicBezTo>
                  <a:cubicBezTo>
                    <a:pt x="76119" y="50993"/>
                    <a:pt x="78435" y="51537"/>
                    <a:pt x="79860" y="53348"/>
                  </a:cubicBezTo>
                  <a:cubicBezTo>
                    <a:pt x="72199" y="54616"/>
                    <a:pt x="70595" y="60776"/>
                    <a:pt x="70595" y="63493"/>
                  </a:cubicBezTo>
                  <a:cubicBezTo>
                    <a:pt x="70595" y="67479"/>
                    <a:pt x="73624" y="70196"/>
                    <a:pt x="77722" y="70196"/>
                  </a:cubicBezTo>
                  <a:cubicBezTo>
                    <a:pt x="82533" y="70196"/>
                    <a:pt x="87878" y="66211"/>
                    <a:pt x="87878" y="58602"/>
                  </a:cubicBezTo>
                  <a:cubicBezTo>
                    <a:pt x="87878" y="52624"/>
                    <a:pt x="83602" y="45921"/>
                    <a:pt x="74159" y="45921"/>
                  </a:cubicBezTo>
                  <a:cubicBezTo>
                    <a:pt x="64002" y="45921"/>
                    <a:pt x="54737" y="53348"/>
                    <a:pt x="45650" y="61863"/>
                  </a:cubicBezTo>
                  <a:cubicBezTo>
                    <a:pt x="38167" y="69109"/>
                    <a:pt x="32287" y="74725"/>
                    <a:pt x="24981" y="77805"/>
                  </a:cubicBezTo>
                  <a:lnTo>
                    <a:pt x="42621" y="5522"/>
                  </a:lnTo>
                  <a:close/>
                </a:path>
              </a:pathLst>
            </a:custGeom>
            <a:grpFill/>
            <a:ln w="25549"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761499BA-5B57-2EE3-05D5-27CD91FC14C3}"/>
                </a:ext>
              </a:extLst>
            </p:cNvPr>
            <p:cNvSpPr/>
            <p:nvPr>
              <p:custDataLst>
                <p:tags r:id="rId53"/>
              </p:custDataLst>
            </p:nvPr>
          </p:nvSpPr>
          <p:spPr>
            <a:xfrm>
              <a:off x="8319419" y="4295714"/>
              <a:ext cx="174614" cy="185302"/>
            </a:xfrm>
            <a:custGeom>
              <a:avLst/>
              <a:gdLst>
                <a:gd name="connsiteX0" fmla="*/ 36880 w 174614"/>
                <a:gd name="connsiteY0" fmla="*/ 155615 h 185302"/>
                <a:gd name="connsiteX1" fmla="*/ 5571 w 174614"/>
                <a:gd name="connsiteY1" fmla="*/ 177354 h 185302"/>
                <a:gd name="connsiteX2" fmla="*/ 226 w 174614"/>
                <a:gd name="connsiteY2" fmla="*/ 182530 h 185302"/>
                <a:gd name="connsiteX3" fmla="*/ 3535 w 174614"/>
                <a:gd name="connsiteY3" fmla="*/ 185377 h 185302"/>
                <a:gd name="connsiteX4" fmla="*/ 25425 w 174614"/>
                <a:gd name="connsiteY4" fmla="*/ 184601 h 185302"/>
                <a:gd name="connsiteX5" fmla="*/ 50879 w 174614"/>
                <a:gd name="connsiteY5" fmla="*/ 185377 h 185302"/>
                <a:gd name="connsiteX6" fmla="*/ 55716 w 174614"/>
                <a:gd name="connsiteY6" fmla="*/ 180460 h 185302"/>
                <a:gd name="connsiteX7" fmla="*/ 51643 w 174614"/>
                <a:gd name="connsiteY7" fmla="*/ 177354 h 185302"/>
                <a:gd name="connsiteX8" fmla="*/ 39680 w 174614"/>
                <a:gd name="connsiteY8" fmla="*/ 168296 h 185302"/>
                <a:gd name="connsiteX9" fmla="*/ 43243 w 174614"/>
                <a:gd name="connsiteY9" fmla="*/ 158720 h 185302"/>
                <a:gd name="connsiteX10" fmla="*/ 62588 w 174614"/>
                <a:gd name="connsiteY10" fmla="*/ 125594 h 185302"/>
                <a:gd name="connsiteX11" fmla="*/ 126478 w 174614"/>
                <a:gd name="connsiteY11" fmla="*/ 125594 h 185302"/>
                <a:gd name="connsiteX12" fmla="*/ 130550 w 174614"/>
                <a:gd name="connsiteY12" fmla="*/ 168814 h 185302"/>
                <a:gd name="connsiteX13" fmla="*/ 112223 w 174614"/>
                <a:gd name="connsiteY13" fmla="*/ 177354 h 185302"/>
                <a:gd name="connsiteX14" fmla="*/ 106114 w 174614"/>
                <a:gd name="connsiteY14" fmla="*/ 182530 h 185302"/>
                <a:gd name="connsiteX15" fmla="*/ 109678 w 174614"/>
                <a:gd name="connsiteY15" fmla="*/ 185377 h 185302"/>
                <a:gd name="connsiteX16" fmla="*/ 141495 w 174614"/>
                <a:gd name="connsiteY16" fmla="*/ 184601 h 185302"/>
                <a:gd name="connsiteX17" fmla="*/ 170258 w 174614"/>
                <a:gd name="connsiteY17" fmla="*/ 185377 h 185302"/>
                <a:gd name="connsiteX18" fmla="*/ 174840 w 174614"/>
                <a:gd name="connsiteY18" fmla="*/ 180201 h 185302"/>
                <a:gd name="connsiteX19" fmla="*/ 168986 w 174614"/>
                <a:gd name="connsiteY19" fmla="*/ 177354 h 185302"/>
                <a:gd name="connsiteX20" fmla="*/ 152441 w 174614"/>
                <a:gd name="connsiteY20" fmla="*/ 168037 h 185302"/>
                <a:gd name="connsiteX21" fmla="*/ 136914 w 174614"/>
                <a:gd name="connsiteY21" fmla="*/ 6286 h 185302"/>
                <a:gd name="connsiteX22" fmla="*/ 132077 w 174614"/>
                <a:gd name="connsiteY22" fmla="*/ 75 h 185302"/>
                <a:gd name="connsiteX23" fmla="*/ 125459 w 174614"/>
                <a:gd name="connsiteY23" fmla="*/ 4474 h 185302"/>
                <a:gd name="connsiteX24" fmla="*/ 36880 w 174614"/>
                <a:gd name="connsiteY24" fmla="*/ 155615 h 185302"/>
                <a:gd name="connsiteX25" fmla="*/ 67424 w 174614"/>
                <a:gd name="connsiteY25" fmla="*/ 117571 h 185302"/>
                <a:gd name="connsiteX26" fmla="*/ 117569 w 174614"/>
                <a:gd name="connsiteY26" fmla="*/ 32166 h 185302"/>
                <a:gd name="connsiteX27" fmla="*/ 125714 w 174614"/>
                <a:gd name="connsiteY27" fmla="*/ 117571 h 185302"/>
                <a:gd name="connsiteX28" fmla="*/ 67424 w 174614"/>
                <a:gd name="connsiteY28" fmla="*/ 117571 h 18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4614" h="185302">
                  <a:moveTo>
                    <a:pt x="36880" y="155615"/>
                  </a:moveTo>
                  <a:cubicBezTo>
                    <a:pt x="26698" y="172955"/>
                    <a:pt x="16771" y="176578"/>
                    <a:pt x="5571" y="177354"/>
                  </a:cubicBezTo>
                  <a:cubicBezTo>
                    <a:pt x="2517" y="177613"/>
                    <a:pt x="226" y="177613"/>
                    <a:pt x="226" y="182530"/>
                  </a:cubicBezTo>
                  <a:cubicBezTo>
                    <a:pt x="226" y="184083"/>
                    <a:pt x="1499" y="185377"/>
                    <a:pt x="3535" y="185377"/>
                  </a:cubicBezTo>
                  <a:cubicBezTo>
                    <a:pt x="10407" y="185377"/>
                    <a:pt x="18298" y="184601"/>
                    <a:pt x="25425" y="184601"/>
                  </a:cubicBezTo>
                  <a:cubicBezTo>
                    <a:pt x="33825" y="184601"/>
                    <a:pt x="42734" y="185377"/>
                    <a:pt x="50879" y="185377"/>
                  </a:cubicBezTo>
                  <a:cubicBezTo>
                    <a:pt x="52406" y="185377"/>
                    <a:pt x="55716" y="185377"/>
                    <a:pt x="55716" y="180460"/>
                  </a:cubicBezTo>
                  <a:cubicBezTo>
                    <a:pt x="55716" y="177613"/>
                    <a:pt x="53425" y="177354"/>
                    <a:pt x="51643" y="177354"/>
                  </a:cubicBezTo>
                  <a:cubicBezTo>
                    <a:pt x="45788" y="176837"/>
                    <a:pt x="39680" y="174766"/>
                    <a:pt x="39680" y="168296"/>
                  </a:cubicBezTo>
                  <a:cubicBezTo>
                    <a:pt x="39680" y="165191"/>
                    <a:pt x="41207" y="162344"/>
                    <a:pt x="43243" y="158720"/>
                  </a:cubicBezTo>
                  <a:lnTo>
                    <a:pt x="62588" y="125594"/>
                  </a:lnTo>
                  <a:lnTo>
                    <a:pt x="126478" y="125594"/>
                  </a:lnTo>
                  <a:cubicBezTo>
                    <a:pt x="126987" y="131029"/>
                    <a:pt x="130550" y="166226"/>
                    <a:pt x="130550" y="168814"/>
                  </a:cubicBezTo>
                  <a:cubicBezTo>
                    <a:pt x="130550" y="176578"/>
                    <a:pt x="117314" y="177354"/>
                    <a:pt x="112223" y="177354"/>
                  </a:cubicBezTo>
                  <a:cubicBezTo>
                    <a:pt x="108660" y="177354"/>
                    <a:pt x="106114" y="177354"/>
                    <a:pt x="106114" y="182530"/>
                  </a:cubicBezTo>
                  <a:cubicBezTo>
                    <a:pt x="106114" y="185377"/>
                    <a:pt x="109169" y="185377"/>
                    <a:pt x="109678" y="185377"/>
                  </a:cubicBezTo>
                  <a:cubicBezTo>
                    <a:pt x="120114" y="185377"/>
                    <a:pt x="131059" y="184601"/>
                    <a:pt x="141495" y="184601"/>
                  </a:cubicBezTo>
                  <a:cubicBezTo>
                    <a:pt x="147859" y="184601"/>
                    <a:pt x="163895" y="185377"/>
                    <a:pt x="170258" y="185377"/>
                  </a:cubicBezTo>
                  <a:cubicBezTo>
                    <a:pt x="171786" y="185377"/>
                    <a:pt x="174840" y="185377"/>
                    <a:pt x="174840" y="180201"/>
                  </a:cubicBezTo>
                  <a:cubicBezTo>
                    <a:pt x="174840" y="177354"/>
                    <a:pt x="172295" y="177354"/>
                    <a:pt x="168986" y="177354"/>
                  </a:cubicBezTo>
                  <a:cubicBezTo>
                    <a:pt x="153204" y="177354"/>
                    <a:pt x="153204" y="175543"/>
                    <a:pt x="152441" y="168037"/>
                  </a:cubicBezTo>
                  <a:lnTo>
                    <a:pt x="136914" y="6286"/>
                  </a:lnTo>
                  <a:cubicBezTo>
                    <a:pt x="136405" y="1110"/>
                    <a:pt x="136405" y="75"/>
                    <a:pt x="132077" y="75"/>
                  </a:cubicBezTo>
                  <a:cubicBezTo>
                    <a:pt x="128005" y="75"/>
                    <a:pt x="126987" y="1886"/>
                    <a:pt x="125459" y="4474"/>
                  </a:cubicBezTo>
                  <a:lnTo>
                    <a:pt x="36880" y="155615"/>
                  </a:lnTo>
                  <a:close/>
                  <a:moveTo>
                    <a:pt x="67424" y="117571"/>
                  </a:moveTo>
                  <a:lnTo>
                    <a:pt x="117569" y="32166"/>
                  </a:lnTo>
                  <a:lnTo>
                    <a:pt x="125714" y="117571"/>
                  </a:lnTo>
                  <a:lnTo>
                    <a:pt x="67424" y="117571"/>
                  </a:lnTo>
                  <a:close/>
                </a:path>
              </a:pathLst>
            </a:custGeom>
            <a:grpFill/>
            <a:ln w="25549"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DD59C48-C2A5-07A0-A956-D0E1AEA8B0D8}"/>
                </a:ext>
              </a:extLst>
            </p:cNvPr>
            <p:cNvSpPr/>
            <p:nvPr>
              <p:custDataLst>
                <p:tags r:id="rId54"/>
              </p:custDataLst>
            </p:nvPr>
          </p:nvSpPr>
          <p:spPr>
            <a:xfrm>
              <a:off x="8514778" y="4394110"/>
              <a:ext cx="87663" cy="127537"/>
            </a:xfrm>
            <a:custGeom>
              <a:avLst/>
              <a:gdLst>
                <a:gd name="connsiteX0" fmla="*/ 42640 w 87663"/>
                <a:gd name="connsiteY0" fmla="*/ 5511 h 127537"/>
                <a:gd name="connsiteX1" fmla="*/ 43352 w 87663"/>
                <a:gd name="connsiteY1" fmla="*/ 2612 h 127537"/>
                <a:gd name="connsiteX2" fmla="*/ 40501 w 87663"/>
                <a:gd name="connsiteY2" fmla="*/ 76 h 127537"/>
                <a:gd name="connsiteX3" fmla="*/ 17695 w 87663"/>
                <a:gd name="connsiteY3" fmla="*/ 1888 h 127537"/>
                <a:gd name="connsiteX4" fmla="*/ 13775 w 87663"/>
                <a:gd name="connsiteY4" fmla="*/ 6055 h 127537"/>
                <a:gd name="connsiteX5" fmla="*/ 18407 w 87663"/>
                <a:gd name="connsiteY5" fmla="*/ 8591 h 127537"/>
                <a:gd name="connsiteX6" fmla="*/ 26960 w 87663"/>
                <a:gd name="connsiteY6" fmla="*/ 11308 h 127537"/>
                <a:gd name="connsiteX7" fmla="*/ 26247 w 87663"/>
                <a:gd name="connsiteY7" fmla="*/ 15294 h 127537"/>
                <a:gd name="connsiteX8" fmla="*/ 1124 w 87663"/>
                <a:gd name="connsiteY8" fmla="*/ 117831 h 127537"/>
                <a:gd name="connsiteX9" fmla="*/ 233 w 87663"/>
                <a:gd name="connsiteY9" fmla="*/ 121817 h 127537"/>
                <a:gd name="connsiteX10" fmla="*/ 6291 w 87663"/>
                <a:gd name="connsiteY10" fmla="*/ 127614 h 127537"/>
                <a:gd name="connsiteX11" fmla="*/ 14488 w 87663"/>
                <a:gd name="connsiteY11" fmla="*/ 120005 h 127537"/>
                <a:gd name="connsiteX12" fmla="*/ 23218 w 87663"/>
                <a:gd name="connsiteY12" fmla="*/ 84860 h 127537"/>
                <a:gd name="connsiteX13" fmla="*/ 46025 w 87663"/>
                <a:gd name="connsiteY13" fmla="*/ 99715 h 127537"/>
                <a:gd name="connsiteX14" fmla="*/ 45669 w 87663"/>
                <a:gd name="connsiteY14" fmla="*/ 103338 h 127537"/>
                <a:gd name="connsiteX15" fmla="*/ 44956 w 87663"/>
                <a:gd name="connsiteY15" fmla="*/ 108954 h 127537"/>
                <a:gd name="connsiteX16" fmla="*/ 63843 w 87663"/>
                <a:gd name="connsiteY16" fmla="*/ 127614 h 127537"/>
                <a:gd name="connsiteX17" fmla="*/ 86471 w 87663"/>
                <a:gd name="connsiteY17" fmla="*/ 99896 h 127537"/>
                <a:gd name="connsiteX18" fmla="*/ 83621 w 87663"/>
                <a:gd name="connsiteY18" fmla="*/ 97541 h 127537"/>
                <a:gd name="connsiteX19" fmla="*/ 80057 w 87663"/>
                <a:gd name="connsiteY19" fmla="*/ 101889 h 127537"/>
                <a:gd name="connsiteX20" fmla="*/ 64377 w 87663"/>
                <a:gd name="connsiteY20" fmla="*/ 122541 h 127537"/>
                <a:gd name="connsiteX21" fmla="*/ 58141 w 87663"/>
                <a:gd name="connsiteY21" fmla="*/ 113121 h 127537"/>
                <a:gd name="connsiteX22" fmla="*/ 59210 w 87663"/>
                <a:gd name="connsiteY22" fmla="*/ 104969 h 127537"/>
                <a:gd name="connsiteX23" fmla="*/ 60101 w 87663"/>
                <a:gd name="connsiteY23" fmla="*/ 99353 h 127537"/>
                <a:gd name="connsiteX24" fmla="*/ 31236 w 87663"/>
                <a:gd name="connsiteY24" fmla="*/ 80150 h 127537"/>
                <a:gd name="connsiteX25" fmla="*/ 46025 w 87663"/>
                <a:gd name="connsiteY25" fmla="*/ 68193 h 127537"/>
                <a:gd name="connsiteX26" fmla="*/ 73999 w 87663"/>
                <a:gd name="connsiteY26" fmla="*/ 50983 h 127537"/>
                <a:gd name="connsiteX27" fmla="*/ 79879 w 87663"/>
                <a:gd name="connsiteY27" fmla="*/ 53338 h 127537"/>
                <a:gd name="connsiteX28" fmla="*/ 70614 w 87663"/>
                <a:gd name="connsiteY28" fmla="*/ 63483 h 127537"/>
                <a:gd name="connsiteX29" fmla="*/ 77741 w 87663"/>
                <a:gd name="connsiteY29" fmla="*/ 70186 h 127537"/>
                <a:gd name="connsiteX30" fmla="*/ 87897 w 87663"/>
                <a:gd name="connsiteY30" fmla="*/ 58591 h 127537"/>
                <a:gd name="connsiteX31" fmla="*/ 74177 w 87663"/>
                <a:gd name="connsiteY31" fmla="*/ 45910 h 127537"/>
                <a:gd name="connsiteX32" fmla="*/ 45669 w 87663"/>
                <a:gd name="connsiteY32" fmla="*/ 61852 h 127537"/>
                <a:gd name="connsiteX33" fmla="*/ 25000 w 87663"/>
                <a:gd name="connsiteY33" fmla="*/ 77795 h 127537"/>
                <a:gd name="connsiteX34" fmla="*/ 42640 w 87663"/>
                <a:gd name="connsiteY34" fmla="*/ 5511 h 12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7663" h="127537">
                  <a:moveTo>
                    <a:pt x="42640" y="5511"/>
                  </a:moveTo>
                  <a:cubicBezTo>
                    <a:pt x="42818" y="5149"/>
                    <a:pt x="43352" y="2794"/>
                    <a:pt x="43352" y="2612"/>
                  </a:cubicBezTo>
                  <a:cubicBezTo>
                    <a:pt x="43352" y="1707"/>
                    <a:pt x="42640" y="76"/>
                    <a:pt x="40501" y="76"/>
                  </a:cubicBezTo>
                  <a:cubicBezTo>
                    <a:pt x="36938" y="76"/>
                    <a:pt x="22149" y="1526"/>
                    <a:pt x="17695" y="1888"/>
                  </a:cubicBezTo>
                  <a:cubicBezTo>
                    <a:pt x="16269" y="2069"/>
                    <a:pt x="13775" y="2250"/>
                    <a:pt x="13775" y="6055"/>
                  </a:cubicBezTo>
                  <a:cubicBezTo>
                    <a:pt x="13775" y="8591"/>
                    <a:pt x="16269" y="8591"/>
                    <a:pt x="18407" y="8591"/>
                  </a:cubicBezTo>
                  <a:cubicBezTo>
                    <a:pt x="26960" y="8591"/>
                    <a:pt x="26960" y="9859"/>
                    <a:pt x="26960" y="11308"/>
                  </a:cubicBezTo>
                  <a:cubicBezTo>
                    <a:pt x="26960" y="12576"/>
                    <a:pt x="26604" y="13663"/>
                    <a:pt x="26247" y="15294"/>
                  </a:cubicBezTo>
                  <a:lnTo>
                    <a:pt x="1124" y="117831"/>
                  </a:lnTo>
                  <a:cubicBezTo>
                    <a:pt x="233" y="121092"/>
                    <a:pt x="233" y="121454"/>
                    <a:pt x="233" y="121817"/>
                  </a:cubicBezTo>
                  <a:cubicBezTo>
                    <a:pt x="233" y="124534"/>
                    <a:pt x="2371" y="127614"/>
                    <a:pt x="6291" y="127614"/>
                  </a:cubicBezTo>
                  <a:cubicBezTo>
                    <a:pt x="11102" y="127614"/>
                    <a:pt x="13418" y="123991"/>
                    <a:pt x="14488" y="120005"/>
                  </a:cubicBezTo>
                  <a:cubicBezTo>
                    <a:pt x="14844" y="119281"/>
                    <a:pt x="22506" y="87396"/>
                    <a:pt x="23218" y="84860"/>
                  </a:cubicBezTo>
                  <a:cubicBezTo>
                    <a:pt x="35869" y="86128"/>
                    <a:pt x="46025" y="90295"/>
                    <a:pt x="46025" y="99715"/>
                  </a:cubicBezTo>
                  <a:cubicBezTo>
                    <a:pt x="46025" y="100621"/>
                    <a:pt x="46025" y="101527"/>
                    <a:pt x="45669" y="103338"/>
                  </a:cubicBezTo>
                  <a:cubicBezTo>
                    <a:pt x="44956" y="106056"/>
                    <a:pt x="44956" y="106962"/>
                    <a:pt x="44956" y="108954"/>
                  </a:cubicBezTo>
                  <a:cubicBezTo>
                    <a:pt x="44956" y="121817"/>
                    <a:pt x="55290" y="127614"/>
                    <a:pt x="63843" y="127614"/>
                  </a:cubicBezTo>
                  <a:cubicBezTo>
                    <a:pt x="81126" y="127614"/>
                    <a:pt x="86471" y="100077"/>
                    <a:pt x="86471" y="99896"/>
                  </a:cubicBezTo>
                  <a:cubicBezTo>
                    <a:pt x="86471" y="97541"/>
                    <a:pt x="84155" y="97541"/>
                    <a:pt x="83621" y="97541"/>
                  </a:cubicBezTo>
                  <a:cubicBezTo>
                    <a:pt x="81126" y="97541"/>
                    <a:pt x="80948" y="98447"/>
                    <a:pt x="80057" y="101889"/>
                  </a:cubicBezTo>
                  <a:cubicBezTo>
                    <a:pt x="77919" y="109679"/>
                    <a:pt x="73108" y="122541"/>
                    <a:pt x="64377" y="122541"/>
                  </a:cubicBezTo>
                  <a:cubicBezTo>
                    <a:pt x="59567" y="122541"/>
                    <a:pt x="58141" y="118012"/>
                    <a:pt x="58141" y="113121"/>
                  </a:cubicBezTo>
                  <a:cubicBezTo>
                    <a:pt x="58141" y="110041"/>
                    <a:pt x="58141" y="109679"/>
                    <a:pt x="59210" y="104969"/>
                  </a:cubicBezTo>
                  <a:cubicBezTo>
                    <a:pt x="59388" y="104425"/>
                    <a:pt x="60101" y="101346"/>
                    <a:pt x="60101" y="99353"/>
                  </a:cubicBezTo>
                  <a:cubicBezTo>
                    <a:pt x="60101" y="83229"/>
                    <a:pt x="38720" y="80693"/>
                    <a:pt x="31236" y="80150"/>
                  </a:cubicBezTo>
                  <a:cubicBezTo>
                    <a:pt x="36403" y="76889"/>
                    <a:pt x="42996" y="70910"/>
                    <a:pt x="46025" y="68193"/>
                  </a:cubicBezTo>
                  <a:cubicBezTo>
                    <a:pt x="55112" y="59497"/>
                    <a:pt x="64021" y="50983"/>
                    <a:pt x="73999" y="50983"/>
                  </a:cubicBezTo>
                  <a:cubicBezTo>
                    <a:pt x="76137" y="50983"/>
                    <a:pt x="78453" y="51526"/>
                    <a:pt x="79879" y="53338"/>
                  </a:cubicBezTo>
                  <a:cubicBezTo>
                    <a:pt x="72217" y="54606"/>
                    <a:pt x="70614" y="60765"/>
                    <a:pt x="70614" y="63483"/>
                  </a:cubicBezTo>
                  <a:cubicBezTo>
                    <a:pt x="70614" y="67468"/>
                    <a:pt x="73643" y="70186"/>
                    <a:pt x="77741" y="70186"/>
                  </a:cubicBezTo>
                  <a:cubicBezTo>
                    <a:pt x="82551" y="70186"/>
                    <a:pt x="87897" y="66200"/>
                    <a:pt x="87897" y="58591"/>
                  </a:cubicBezTo>
                  <a:cubicBezTo>
                    <a:pt x="87897" y="52613"/>
                    <a:pt x="83621" y="45910"/>
                    <a:pt x="74177" y="45910"/>
                  </a:cubicBezTo>
                  <a:cubicBezTo>
                    <a:pt x="64021" y="45910"/>
                    <a:pt x="54756" y="53338"/>
                    <a:pt x="45669" y="61852"/>
                  </a:cubicBezTo>
                  <a:cubicBezTo>
                    <a:pt x="38185" y="69099"/>
                    <a:pt x="32305" y="74715"/>
                    <a:pt x="25000" y="77795"/>
                  </a:cubicBezTo>
                  <a:lnTo>
                    <a:pt x="42640" y="5511"/>
                  </a:lnTo>
                  <a:close/>
                </a:path>
              </a:pathLst>
            </a:custGeom>
            <a:grpFill/>
            <a:ln w="25549"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70AC8158-E7AD-BDCB-FEEA-2DF3C30A3AF6}"/>
                </a:ext>
              </a:extLst>
            </p:cNvPr>
            <p:cNvSpPr/>
            <p:nvPr>
              <p:custDataLst>
                <p:tags r:id="rId55"/>
              </p:custDataLst>
            </p:nvPr>
          </p:nvSpPr>
          <p:spPr>
            <a:xfrm>
              <a:off x="8651852" y="4286914"/>
              <a:ext cx="59053" cy="258802"/>
            </a:xfrm>
            <a:custGeom>
              <a:avLst/>
              <a:gdLst>
                <a:gd name="connsiteX0" fmla="*/ 59291 w 59053"/>
                <a:gd name="connsiteY0" fmla="*/ 256289 h 258802"/>
                <a:gd name="connsiteX1" fmla="*/ 54964 w 59053"/>
                <a:gd name="connsiteY1" fmla="*/ 250595 h 258802"/>
                <a:gd name="connsiteX2" fmla="*/ 15002 w 59053"/>
                <a:gd name="connsiteY2" fmla="*/ 129476 h 258802"/>
                <a:gd name="connsiteX3" fmla="*/ 55982 w 59053"/>
                <a:gd name="connsiteY3" fmla="*/ 7062 h 258802"/>
                <a:gd name="connsiteX4" fmla="*/ 59291 w 59053"/>
                <a:gd name="connsiteY4" fmla="*/ 2663 h 258802"/>
                <a:gd name="connsiteX5" fmla="*/ 56746 w 59053"/>
                <a:gd name="connsiteY5" fmla="*/ 75 h 258802"/>
                <a:gd name="connsiteX6" fmla="*/ 16274 w 59053"/>
                <a:gd name="connsiteY6" fmla="*/ 50541 h 258802"/>
                <a:gd name="connsiteX7" fmla="*/ 238 w 59053"/>
                <a:gd name="connsiteY7" fmla="*/ 129476 h 258802"/>
                <a:gd name="connsiteX8" fmla="*/ 17038 w 59053"/>
                <a:gd name="connsiteY8" fmla="*/ 210222 h 258802"/>
                <a:gd name="connsiteX9" fmla="*/ 56746 w 59053"/>
                <a:gd name="connsiteY9" fmla="*/ 258877 h 258802"/>
                <a:gd name="connsiteX10" fmla="*/ 59291 w 59053"/>
                <a:gd name="connsiteY10" fmla="*/ 256289 h 25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53" h="258802">
                  <a:moveTo>
                    <a:pt x="59291" y="256289"/>
                  </a:moveTo>
                  <a:cubicBezTo>
                    <a:pt x="59291" y="255513"/>
                    <a:pt x="59291" y="254995"/>
                    <a:pt x="54964" y="250595"/>
                  </a:cubicBezTo>
                  <a:cubicBezTo>
                    <a:pt x="23147" y="217986"/>
                    <a:pt x="15002" y="169073"/>
                    <a:pt x="15002" y="129476"/>
                  </a:cubicBezTo>
                  <a:cubicBezTo>
                    <a:pt x="15002" y="84444"/>
                    <a:pt x="24674" y="39413"/>
                    <a:pt x="55982" y="7062"/>
                  </a:cubicBezTo>
                  <a:cubicBezTo>
                    <a:pt x="59291" y="3957"/>
                    <a:pt x="59291" y="3439"/>
                    <a:pt x="59291" y="2663"/>
                  </a:cubicBezTo>
                  <a:cubicBezTo>
                    <a:pt x="59291" y="851"/>
                    <a:pt x="58273" y="75"/>
                    <a:pt x="56746" y="75"/>
                  </a:cubicBezTo>
                  <a:cubicBezTo>
                    <a:pt x="54201" y="75"/>
                    <a:pt x="31292" y="17673"/>
                    <a:pt x="16274" y="50541"/>
                  </a:cubicBezTo>
                  <a:cubicBezTo>
                    <a:pt x="3293" y="79009"/>
                    <a:pt x="238" y="107736"/>
                    <a:pt x="238" y="129476"/>
                  </a:cubicBezTo>
                  <a:cubicBezTo>
                    <a:pt x="238" y="149662"/>
                    <a:pt x="3038" y="180977"/>
                    <a:pt x="17038" y="210222"/>
                  </a:cubicBezTo>
                  <a:cubicBezTo>
                    <a:pt x="32310" y="242055"/>
                    <a:pt x="54201" y="258877"/>
                    <a:pt x="56746" y="258877"/>
                  </a:cubicBezTo>
                  <a:cubicBezTo>
                    <a:pt x="58273" y="258877"/>
                    <a:pt x="59291" y="258101"/>
                    <a:pt x="59291" y="256289"/>
                  </a:cubicBezTo>
                  <a:close/>
                </a:path>
              </a:pathLst>
            </a:custGeom>
            <a:grpFill/>
            <a:ln w="25549"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9085300-F10F-A0C9-CB5B-69099B49D284}"/>
                </a:ext>
              </a:extLst>
            </p:cNvPr>
            <p:cNvSpPr/>
            <p:nvPr>
              <p:custDataLst>
                <p:tags r:id="rId56"/>
              </p:custDataLst>
            </p:nvPr>
          </p:nvSpPr>
          <p:spPr>
            <a:xfrm>
              <a:off x="8739131" y="4298561"/>
              <a:ext cx="127015" cy="235510"/>
            </a:xfrm>
            <a:custGeom>
              <a:avLst/>
              <a:gdLst>
                <a:gd name="connsiteX0" fmla="*/ 80168 w 127015"/>
                <a:gd name="connsiteY0" fmla="*/ 79009 h 235510"/>
                <a:gd name="connsiteX1" fmla="*/ 102058 w 127015"/>
                <a:gd name="connsiteY1" fmla="*/ 79009 h 235510"/>
                <a:gd name="connsiteX2" fmla="*/ 109694 w 127015"/>
                <a:gd name="connsiteY2" fmla="*/ 73833 h 235510"/>
                <a:gd name="connsiteX3" fmla="*/ 102822 w 127015"/>
                <a:gd name="connsiteY3" fmla="*/ 70987 h 235510"/>
                <a:gd name="connsiteX4" fmla="*/ 81695 w 127015"/>
                <a:gd name="connsiteY4" fmla="*/ 70987 h 235510"/>
                <a:gd name="connsiteX5" fmla="*/ 87040 w 127015"/>
                <a:gd name="connsiteY5" fmla="*/ 41483 h 235510"/>
                <a:gd name="connsiteX6" fmla="*/ 93149 w 127015"/>
                <a:gd name="connsiteY6" fmla="*/ 14568 h 235510"/>
                <a:gd name="connsiteX7" fmla="*/ 105112 w 127015"/>
                <a:gd name="connsiteY7" fmla="*/ 5768 h 235510"/>
                <a:gd name="connsiteX8" fmla="*/ 117585 w 127015"/>
                <a:gd name="connsiteY8" fmla="*/ 10427 h 235510"/>
                <a:gd name="connsiteX9" fmla="*/ 103840 w 127015"/>
                <a:gd name="connsiteY9" fmla="*/ 24402 h 235510"/>
                <a:gd name="connsiteX10" fmla="*/ 113258 w 127015"/>
                <a:gd name="connsiteY10" fmla="*/ 33460 h 235510"/>
                <a:gd name="connsiteX11" fmla="*/ 127257 w 127015"/>
                <a:gd name="connsiteY11" fmla="*/ 17932 h 235510"/>
                <a:gd name="connsiteX12" fmla="*/ 105112 w 127015"/>
                <a:gd name="connsiteY12" fmla="*/ 75 h 235510"/>
                <a:gd name="connsiteX13" fmla="*/ 72786 w 127015"/>
                <a:gd name="connsiteY13" fmla="*/ 30355 h 235510"/>
                <a:gd name="connsiteX14" fmla="*/ 64386 w 127015"/>
                <a:gd name="connsiteY14" fmla="*/ 70987 h 235510"/>
                <a:gd name="connsiteX15" fmla="*/ 46823 w 127015"/>
                <a:gd name="connsiteY15" fmla="*/ 70987 h 235510"/>
                <a:gd name="connsiteX16" fmla="*/ 39187 w 127015"/>
                <a:gd name="connsiteY16" fmla="*/ 75904 h 235510"/>
                <a:gd name="connsiteX17" fmla="*/ 46314 w 127015"/>
                <a:gd name="connsiteY17" fmla="*/ 79009 h 235510"/>
                <a:gd name="connsiteX18" fmla="*/ 63113 w 127015"/>
                <a:gd name="connsiteY18" fmla="*/ 79009 h 235510"/>
                <a:gd name="connsiteX19" fmla="*/ 44023 w 127015"/>
                <a:gd name="connsiteY19" fmla="*/ 181236 h 235510"/>
                <a:gd name="connsiteX20" fmla="*/ 21878 w 127015"/>
                <a:gd name="connsiteY20" fmla="*/ 229891 h 235510"/>
                <a:gd name="connsiteX21" fmla="*/ 9660 w 127015"/>
                <a:gd name="connsiteY21" fmla="*/ 225233 h 235510"/>
                <a:gd name="connsiteX22" fmla="*/ 23660 w 127015"/>
                <a:gd name="connsiteY22" fmla="*/ 211257 h 235510"/>
                <a:gd name="connsiteX23" fmla="*/ 14242 w 127015"/>
                <a:gd name="connsiteY23" fmla="*/ 202199 h 235510"/>
                <a:gd name="connsiteX24" fmla="*/ 242 w 127015"/>
                <a:gd name="connsiteY24" fmla="*/ 217727 h 235510"/>
                <a:gd name="connsiteX25" fmla="*/ 21878 w 127015"/>
                <a:gd name="connsiteY25" fmla="*/ 235585 h 235510"/>
                <a:gd name="connsiteX26" fmla="*/ 50641 w 127015"/>
                <a:gd name="connsiteY26" fmla="*/ 210481 h 235510"/>
                <a:gd name="connsiteX27" fmla="*/ 64895 w 127015"/>
                <a:gd name="connsiteY27" fmla="*/ 161050 h 235510"/>
                <a:gd name="connsiteX28" fmla="*/ 80168 w 127015"/>
                <a:gd name="connsiteY28" fmla="*/ 79009 h 235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7015" h="235510">
                  <a:moveTo>
                    <a:pt x="80168" y="79009"/>
                  </a:moveTo>
                  <a:lnTo>
                    <a:pt x="102058" y="79009"/>
                  </a:lnTo>
                  <a:cubicBezTo>
                    <a:pt x="107149" y="79009"/>
                    <a:pt x="109694" y="79009"/>
                    <a:pt x="109694" y="73833"/>
                  </a:cubicBezTo>
                  <a:cubicBezTo>
                    <a:pt x="109694" y="70987"/>
                    <a:pt x="107149" y="70987"/>
                    <a:pt x="102822" y="70987"/>
                  </a:cubicBezTo>
                  <a:lnTo>
                    <a:pt x="81695" y="70987"/>
                  </a:lnTo>
                  <a:lnTo>
                    <a:pt x="87040" y="41483"/>
                  </a:lnTo>
                  <a:cubicBezTo>
                    <a:pt x="88058" y="36048"/>
                    <a:pt x="91622" y="17673"/>
                    <a:pt x="93149" y="14568"/>
                  </a:cubicBezTo>
                  <a:cubicBezTo>
                    <a:pt x="95440" y="9650"/>
                    <a:pt x="99767" y="5768"/>
                    <a:pt x="105112" y="5768"/>
                  </a:cubicBezTo>
                  <a:cubicBezTo>
                    <a:pt x="106131" y="5768"/>
                    <a:pt x="112749" y="5768"/>
                    <a:pt x="117585" y="10427"/>
                  </a:cubicBezTo>
                  <a:cubicBezTo>
                    <a:pt x="106385" y="11462"/>
                    <a:pt x="103840" y="20520"/>
                    <a:pt x="103840" y="24402"/>
                  </a:cubicBezTo>
                  <a:cubicBezTo>
                    <a:pt x="103840" y="30355"/>
                    <a:pt x="108421" y="33460"/>
                    <a:pt x="113258" y="33460"/>
                  </a:cubicBezTo>
                  <a:cubicBezTo>
                    <a:pt x="119876" y="33460"/>
                    <a:pt x="127257" y="27767"/>
                    <a:pt x="127257" y="17932"/>
                  </a:cubicBezTo>
                  <a:cubicBezTo>
                    <a:pt x="127257" y="6027"/>
                    <a:pt x="115549" y="75"/>
                    <a:pt x="105112" y="75"/>
                  </a:cubicBezTo>
                  <a:cubicBezTo>
                    <a:pt x="96458" y="75"/>
                    <a:pt x="80422" y="4733"/>
                    <a:pt x="72786" y="30355"/>
                  </a:cubicBezTo>
                  <a:cubicBezTo>
                    <a:pt x="71259" y="35789"/>
                    <a:pt x="70495" y="38377"/>
                    <a:pt x="64386" y="70987"/>
                  </a:cubicBezTo>
                  <a:lnTo>
                    <a:pt x="46823" y="70987"/>
                  </a:lnTo>
                  <a:cubicBezTo>
                    <a:pt x="41987" y="70987"/>
                    <a:pt x="39187" y="70987"/>
                    <a:pt x="39187" y="75904"/>
                  </a:cubicBezTo>
                  <a:cubicBezTo>
                    <a:pt x="39187" y="79009"/>
                    <a:pt x="41478" y="79009"/>
                    <a:pt x="46314" y="79009"/>
                  </a:cubicBezTo>
                  <a:lnTo>
                    <a:pt x="63113" y="79009"/>
                  </a:lnTo>
                  <a:lnTo>
                    <a:pt x="44023" y="181236"/>
                  </a:lnTo>
                  <a:cubicBezTo>
                    <a:pt x="39441" y="206340"/>
                    <a:pt x="35114" y="229891"/>
                    <a:pt x="21878" y="229891"/>
                  </a:cubicBezTo>
                  <a:cubicBezTo>
                    <a:pt x="20860" y="229891"/>
                    <a:pt x="14496" y="229891"/>
                    <a:pt x="9660" y="225233"/>
                  </a:cubicBezTo>
                  <a:cubicBezTo>
                    <a:pt x="21369" y="224456"/>
                    <a:pt x="23660" y="215139"/>
                    <a:pt x="23660" y="211257"/>
                  </a:cubicBezTo>
                  <a:cubicBezTo>
                    <a:pt x="23660" y="205305"/>
                    <a:pt x="19078" y="202199"/>
                    <a:pt x="14242" y="202199"/>
                  </a:cubicBezTo>
                  <a:cubicBezTo>
                    <a:pt x="7624" y="202199"/>
                    <a:pt x="242" y="207893"/>
                    <a:pt x="242" y="217727"/>
                  </a:cubicBezTo>
                  <a:cubicBezTo>
                    <a:pt x="242" y="229373"/>
                    <a:pt x="11442" y="235585"/>
                    <a:pt x="21878" y="235585"/>
                  </a:cubicBezTo>
                  <a:cubicBezTo>
                    <a:pt x="35878" y="235585"/>
                    <a:pt x="46059" y="220315"/>
                    <a:pt x="50641" y="210481"/>
                  </a:cubicBezTo>
                  <a:cubicBezTo>
                    <a:pt x="58786" y="194176"/>
                    <a:pt x="64641" y="162861"/>
                    <a:pt x="64895" y="161050"/>
                  </a:cubicBezTo>
                  <a:lnTo>
                    <a:pt x="80168" y="79009"/>
                  </a:lnTo>
                  <a:close/>
                </a:path>
              </a:pathLst>
            </a:custGeom>
            <a:grpFill/>
            <a:ln w="25549"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E063324D-C444-D85B-BF2F-DE4E03A23DB1}"/>
                </a:ext>
              </a:extLst>
            </p:cNvPr>
            <p:cNvSpPr/>
            <p:nvPr>
              <p:custDataLst>
                <p:tags r:id="rId57"/>
              </p:custDataLst>
            </p:nvPr>
          </p:nvSpPr>
          <p:spPr>
            <a:xfrm>
              <a:off x="8892167" y="4286914"/>
              <a:ext cx="59053" cy="258802"/>
            </a:xfrm>
            <a:custGeom>
              <a:avLst/>
              <a:gdLst>
                <a:gd name="connsiteX0" fmla="*/ 59301 w 59053"/>
                <a:gd name="connsiteY0" fmla="*/ 129476 h 258802"/>
                <a:gd name="connsiteX1" fmla="*/ 42502 w 59053"/>
                <a:gd name="connsiteY1" fmla="*/ 48730 h 258802"/>
                <a:gd name="connsiteX2" fmla="*/ 2793 w 59053"/>
                <a:gd name="connsiteY2" fmla="*/ 75 h 258802"/>
                <a:gd name="connsiteX3" fmla="*/ 248 w 59053"/>
                <a:gd name="connsiteY3" fmla="*/ 2663 h 258802"/>
                <a:gd name="connsiteX4" fmla="*/ 5084 w 59053"/>
                <a:gd name="connsiteY4" fmla="*/ 8615 h 258802"/>
                <a:gd name="connsiteX5" fmla="*/ 44538 w 59053"/>
                <a:gd name="connsiteY5" fmla="*/ 129476 h 258802"/>
                <a:gd name="connsiteX6" fmla="*/ 3557 w 59053"/>
                <a:gd name="connsiteY6" fmla="*/ 251889 h 258802"/>
                <a:gd name="connsiteX7" fmla="*/ 248 w 59053"/>
                <a:gd name="connsiteY7" fmla="*/ 256289 h 258802"/>
                <a:gd name="connsiteX8" fmla="*/ 2793 w 59053"/>
                <a:gd name="connsiteY8" fmla="*/ 258877 h 258802"/>
                <a:gd name="connsiteX9" fmla="*/ 43265 w 59053"/>
                <a:gd name="connsiteY9" fmla="*/ 208411 h 258802"/>
                <a:gd name="connsiteX10" fmla="*/ 59301 w 59053"/>
                <a:gd name="connsiteY10" fmla="*/ 129476 h 25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53" h="258802">
                  <a:moveTo>
                    <a:pt x="59301" y="129476"/>
                  </a:moveTo>
                  <a:cubicBezTo>
                    <a:pt x="59301" y="109289"/>
                    <a:pt x="56501" y="77974"/>
                    <a:pt x="42502" y="48730"/>
                  </a:cubicBezTo>
                  <a:cubicBezTo>
                    <a:pt x="27229" y="16897"/>
                    <a:pt x="5339" y="75"/>
                    <a:pt x="2793" y="75"/>
                  </a:cubicBezTo>
                  <a:cubicBezTo>
                    <a:pt x="1266" y="75"/>
                    <a:pt x="248" y="1110"/>
                    <a:pt x="248" y="2663"/>
                  </a:cubicBezTo>
                  <a:cubicBezTo>
                    <a:pt x="248" y="3439"/>
                    <a:pt x="248" y="3957"/>
                    <a:pt x="5084" y="8615"/>
                  </a:cubicBezTo>
                  <a:cubicBezTo>
                    <a:pt x="30029" y="34237"/>
                    <a:pt x="44538" y="75386"/>
                    <a:pt x="44538" y="129476"/>
                  </a:cubicBezTo>
                  <a:cubicBezTo>
                    <a:pt x="44538" y="173731"/>
                    <a:pt x="35120" y="219280"/>
                    <a:pt x="3557" y="251889"/>
                  </a:cubicBezTo>
                  <a:cubicBezTo>
                    <a:pt x="248" y="254995"/>
                    <a:pt x="248" y="255513"/>
                    <a:pt x="248" y="256289"/>
                  </a:cubicBezTo>
                  <a:cubicBezTo>
                    <a:pt x="248" y="257842"/>
                    <a:pt x="1266" y="258877"/>
                    <a:pt x="2793" y="258877"/>
                  </a:cubicBezTo>
                  <a:cubicBezTo>
                    <a:pt x="5339" y="258877"/>
                    <a:pt x="28247" y="241278"/>
                    <a:pt x="43265" y="208411"/>
                  </a:cubicBezTo>
                  <a:cubicBezTo>
                    <a:pt x="56247" y="179942"/>
                    <a:pt x="59301" y="151215"/>
                    <a:pt x="59301" y="129476"/>
                  </a:cubicBezTo>
                  <a:close/>
                </a:path>
              </a:pathLst>
            </a:custGeom>
            <a:grpFill/>
            <a:ln w="25549"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B912E7E5-EE3D-8ABE-E5E0-419254C43569}"/>
                </a:ext>
              </a:extLst>
            </p:cNvPr>
            <p:cNvSpPr/>
            <p:nvPr>
              <p:custDataLst>
                <p:tags r:id="rId58"/>
              </p:custDataLst>
            </p:nvPr>
          </p:nvSpPr>
          <p:spPr>
            <a:xfrm>
              <a:off x="8988355" y="4366626"/>
              <a:ext cx="97743" cy="117237"/>
            </a:xfrm>
            <a:custGeom>
              <a:avLst/>
              <a:gdLst>
                <a:gd name="connsiteX0" fmla="*/ 36142 w 97743"/>
                <a:gd name="connsiteY0" fmla="*/ 54682 h 117237"/>
                <a:gd name="connsiteX1" fmla="*/ 75087 w 97743"/>
                <a:gd name="connsiteY1" fmla="*/ 48730 h 117237"/>
                <a:gd name="connsiteX2" fmla="*/ 94177 w 97743"/>
                <a:gd name="connsiteY2" fmla="*/ 22073 h 117237"/>
                <a:gd name="connsiteX3" fmla="*/ 66941 w 97743"/>
                <a:gd name="connsiteY3" fmla="*/ 75 h 117237"/>
                <a:gd name="connsiteX4" fmla="*/ 252 w 97743"/>
                <a:gd name="connsiteY4" fmla="*/ 70469 h 117237"/>
                <a:gd name="connsiteX5" fmla="*/ 40215 w 97743"/>
                <a:gd name="connsiteY5" fmla="*/ 117312 h 117237"/>
                <a:gd name="connsiteX6" fmla="*/ 97995 w 97743"/>
                <a:gd name="connsiteY6" fmla="*/ 86773 h 117237"/>
                <a:gd name="connsiteX7" fmla="*/ 94941 w 97743"/>
                <a:gd name="connsiteY7" fmla="*/ 83409 h 117237"/>
                <a:gd name="connsiteX8" fmla="*/ 91632 w 97743"/>
                <a:gd name="connsiteY8" fmla="*/ 85997 h 117237"/>
                <a:gd name="connsiteX9" fmla="*/ 40724 w 97743"/>
                <a:gd name="connsiteY9" fmla="*/ 111618 h 117237"/>
                <a:gd name="connsiteX10" fmla="*/ 18579 w 97743"/>
                <a:gd name="connsiteY10" fmla="*/ 81597 h 117237"/>
                <a:gd name="connsiteX11" fmla="*/ 22651 w 97743"/>
                <a:gd name="connsiteY11" fmla="*/ 54682 h 117237"/>
                <a:gd name="connsiteX12" fmla="*/ 36142 w 97743"/>
                <a:gd name="connsiteY12" fmla="*/ 54682 h 117237"/>
                <a:gd name="connsiteX13" fmla="*/ 24179 w 97743"/>
                <a:gd name="connsiteY13" fmla="*/ 48988 h 117237"/>
                <a:gd name="connsiteX14" fmla="*/ 66941 w 97743"/>
                <a:gd name="connsiteY14" fmla="*/ 5768 h 117237"/>
                <a:gd name="connsiteX15" fmla="*/ 85777 w 97743"/>
                <a:gd name="connsiteY15" fmla="*/ 22073 h 117237"/>
                <a:gd name="connsiteX16" fmla="*/ 34615 w 97743"/>
                <a:gd name="connsiteY16" fmla="*/ 48988 h 117237"/>
                <a:gd name="connsiteX17" fmla="*/ 24179 w 97743"/>
                <a:gd name="connsiteY17" fmla="*/ 48988 h 11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7743" h="117237">
                  <a:moveTo>
                    <a:pt x="36142" y="54682"/>
                  </a:moveTo>
                  <a:cubicBezTo>
                    <a:pt x="43524" y="54682"/>
                    <a:pt x="62360" y="54164"/>
                    <a:pt x="75087" y="48730"/>
                  </a:cubicBezTo>
                  <a:cubicBezTo>
                    <a:pt x="92904" y="40965"/>
                    <a:pt x="94177" y="25696"/>
                    <a:pt x="94177" y="22073"/>
                  </a:cubicBezTo>
                  <a:cubicBezTo>
                    <a:pt x="94177" y="10686"/>
                    <a:pt x="84505" y="75"/>
                    <a:pt x="66941" y="75"/>
                  </a:cubicBezTo>
                  <a:cubicBezTo>
                    <a:pt x="38687" y="75"/>
                    <a:pt x="252" y="25179"/>
                    <a:pt x="252" y="70469"/>
                  </a:cubicBezTo>
                  <a:cubicBezTo>
                    <a:pt x="252" y="96867"/>
                    <a:pt x="15270" y="117312"/>
                    <a:pt x="40215" y="117312"/>
                  </a:cubicBezTo>
                  <a:cubicBezTo>
                    <a:pt x="76614" y="117312"/>
                    <a:pt x="97995" y="89879"/>
                    <a:pt x="97995" y="86773"/>
                  </a:cubicBezTo>
                  <a:cubicBezTo>
                    <a:pt x="97995" y="85221"/>
                    <a:pt x="96468" y="83409"/>
                    <a:pt x="94941" y="83409"/>
                  </a:cubicBezTo>
                  <a:cubicBezTo>
                    <a:pt x="93668" y="83409"/>
                    <a:pt x="93159" y="83927"/>
                    <a:pt x="91632" y="85997"/>
                  </a:cubicBezTo>
                  <a:cubicBezTo>
                    <a:pt x="71523" y="111618"/>
                    <a:pt x="43778" y="111618"/>
                    <a:pt x="40724" y="111618"/>
                  </a:cubicBezTo>
                  <a:cubicBezTo>
                    <a:pt x="20870" y="111618"/>
                    <a:pt x="18579" y="89879"/>
                    <a:pt x="18579" y="81597"/>
                  </a:cubicBezTo>
                  <a:cubicBezTo>
                    <a:pt x="18579" y="78492"/>
                    <a:pt x="18833" y="70469"/>
                    <a:pt x="22651" y="54682"/>
                  </a:cubicBezTo>
                  <a:lnTo>
                    <a:pt x="36142" y="54682"/>
                  </a:lnTo>
                  <a:close/>
                  <a:moveTo>
                    <a:pt x="24179" y="48988"/>
                  </a:moveTo>
                  <a:cubicBezTo>
                    <a:pt x="34106" y="9650"/>
                    <a:pt x="60323" y="5768"/>
                    <a:pt x="66941" y="5768"/>
                  </a:cubicBezTo>
                  <a:cubicBezTo>
                    <a:pt x="78905" y="5768"/>
                    <a:pt x="85777" y="13274"/>
                    <a:pt x="85777" y="22073"/>
                  </a:cubicBezTo>
                  <a:cubicBezTo>
                    <a:pt x="85777" y="48988"/>
                    <a:pt x="45051" y="48988"/>
                    <a:pt x="34615" y="48988"/>
                  </a:cubicBezTo>
                  <a:lnTo>
                    <a:pt x="24179" y="48988"/>
                  </a:lnTo>
                  <a:close/>
                </a:path>
              </a:pathLst>
            </a:custGeom>
            <a:grpFill/>
            <a:ln w="25549"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25EF4419-F238-C26E-7A4B-4FE07B1CA0E3}"/>
                </a:ext>
              </a:extLst>
            </p:cNvPr>
            <p:cNvSpPr/>
            <p:nvPr>
              <p:custDataLst>
                <p:tags r:id="rId59"/>
              </p:custDataLst>
            </p:nvPr>
          </p:nvSpPr>
          <p:spPr>
            <a:xfrm>
              <a:off x="9103541" y="4254049"/>
              <a:ext cx="53987" cy="121921"/>
            </a:xfrm>
            <a:custGeom>
              <a:avLst/>
              <a:gdLst>
                <a:gd name="connsiteX0" fmla="*/ 49612 w 53987"/>
                <a:gd name="connsiteY0" fmla="*/ 6955 h 121921"/>
                <a:gd name="connsiteX1" fmla="*/ 42485 w 53987"/>
                <a:gd name="connsiteY1" fmla="*/ 71 h 121921"/>
                <a:gd name="connsiteX2" fmla="*/ 32507 w 53987"/>
                <a:gd name="connsiteY2" fmla="*/ 10034 h 121921"/>
                <a:gd name="connsiteX3" fmla="*/ 39634 w 53987"/>
                <a:gd name="connsiteY3" fmla="*/ 16919 h 121921"/>
                <a:gd name="connsiteX4" fmla="*/ 49612 w 53987"/>
                <a:gd name="connsiteY4" fmla="*/ 6955 h 121921"/>
                <a:gd name="connsiteX5" fmla="*/ 13264 w 53987"/>
                <a:gd name="connsiteY5" fmla="*/ 98985 h 121921"/>
                <a:gd name="connsiteX6" fmla="*/ 11660 w 53987"/>
                <a:gd name="connsiteY6" fmla="*/ 106594 h 121921"/>
                <a:gd name="connsiteX7" fmla="*/ 28587 w 53987"/>
                <a:gd name="connsiteY7" fmla="*/ 121992 h 121921"/>
                <a:gd name="connsiteX8" fmla="*/ 54244 w 53987"/>
                <a:gd name="connsiteY8" fmla="*/ 94275 h 121921"/>
                <a:gd name="connsiteX9" fmla="*/ 51394 w 53987"/>
                <a:gd name="connsiteY9" fmla="*/ 91920 h 121921"/>
                <a:gd name="connsiteX10" fmla="*/ 48008 w 53987"/>
                <a:gd name="connsiteY10" fmla="*/ 94999 h 121921"/>
                <a:gd name="connsiteX11" fmla="*/ 29121 w 53987"/>
                <a:gd name="connsiteY11" fmla="*/ 116920 h 121921"/>
                <a:gd name="connsiteX12" fmla="*/ 24667 w 53987"/>
                <a:gd name="connsiteY12" fmla="*/ 110579 h 121921"/>
                <a:gd name="connsiteX13" fmla="*/ 27518 w 53987"/>
                <a:gd name="connsiteY13" fmla="*/ 98985 h 121921"/>
                <a:gd name="connsiteX14" fmla="*/ 33219 w 53987"/>
                <a:gd name="connsiteY14" fmla="*/ 84492 h 121921"/>
                <a:gd name="connsiteX15" fmla="*/ 41950 w 53987"/>
                <a:gd name="connsiteY15" fmla="*/ 61484 h 121921"/>
                <a:gd name="connsiteX16" fmla="*/ 43019 w 53987"/>
                <a:gd name="connsiteY16" fmla="*/ 55687 h 121921"/>
                <a:gd name="connsiteX17" fmla="*/ 26092 w 53987"/>
                <a:gd name="connsiteY17" fmla="*/ 40288 h 121921"/>
                <a:gd name="connsiteX18" fmla="*/ 257 w 53987"/>
                <a:gd name="connsiteY18" fmla="*/ 68006 h 121921"/>
                <a:gd name="connsiteX19" fmla="*/ 3286 w 53987"/>
                <a:gd name="connsiteY19" fmla="*/ 70361 h 121921"/>
                <a:gd name="connsiteX20" fmla="*/ 6493 w 53987"/>
                <a:gd name="connsiteY20" fmla="*/ 67463 h 121921"/>
                <a:gd name="connsiteX21" fmla="*/ 25558 w 53987"/>
                <a:gd name="connsiteY21" fmla="*/ 45361 h 121921"/>
                <a:gd name="connsiteX22" fmla="*/ 30012 w 53987"/>
                <a:gd name="connsiteY22" fmla="*/ 51702 h 121921"/>
                <a:gd name="connsiteX23" fmla="*/ 24489 w 53987"/>
                <a:gd name="connsiteY23" fmla="*/ 69818 h 121921"/>
                <a:gd name="connsiteX24" fmla="*/ 13264 w 53987"/>
                <a:gd name="connsiteY24" fmla="*/ 98985 h 12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987" h="121921">
                  <a:moveTo>
                    <a:pt x="49612" y="6955"/>
                  </a:moveTo>
                  <a:cubicBezTo>
                    <a:pt x="49612" y="4056"/>
                    <a:pt x="47474" y="71"/>
                    <a:pt x="42485" y="71"/>
                  </a:cubicBezTo>
                  <a:cubicBezTo>
                    <a:pt x="37674" y="71"/>
                    <a:pt x="32507" y="4781"/>
                    <a:pt x="32507" y="10034"/>
                  </a:cubicBezTo>
                  <a:cubicBezTo>
                    <a:pt x="32507" y="13114"/>
                    <a:pt x="34823" y="16919"/>
                    <a:pt x="39634" y="16919"/>
                  </a:cubicBezTo>
                  <a:cubicBezTo>
                    <a:pt x="44801" y="16919"/>
                    <a:pt x="49612" y="11846"/>
                    <a:pt x="49612" y="6955"/>
                  </a:cubicBezTo>
                  <a:close/>
                  <a:moveTo>
                    <a:pt x="13264" y="98985"/>
                  </a:moveTo>
                  <a:cubicBezTo>
                    <a:pt x="12551" y="101340"/>
                    <a:pt x="11660" y="103514"/>
                    <a:pt x="11660" y="106594"/>
                  </a:cubicBezTo>
                  <a:cubicBezTo>
                    <a:pt x="11660" y="115108"/>
                    <a:pt x="18787" y="121992"/>
                    <a:pt x="28587" y="121992"/>
                  </a:cubicBezTo>
                  <a:cubicBezTo>
                    <a:pt x="46405" y="121992"/>
                    <a:pt x="54244" y="96992"/>
                    <a:pt x="54244" y="94275"/>
                  </a:cubicBezTo>
                  <a:cubicBezTo>
                    <a:pt x="54244" y="91920"/>
                    <a:pt x="51928" y="91920"/>
                    <a:pt x="51394" y="91920"/>
                  </a:cubicBezTo>
                  <a:cubicBezTo>
                    <a:pt x="48899" y="91920"/>
                    <a:pt x="48721" y="93006"/>
                    <a:pt x="48008" y="94999"/>
                  </a:cubicBezTo>
                  <a:cubicBezTo>
                    <a:pt x="43910" y="109492"/>
                    <a:pt x="36070" y="116920"/>
                    <a:pt x="29121" y="116920"/>
                  </a:cubicBezTo>
                  <a:cubicBezTo>
                    <a:pt x="25558" y="116920"/>
                    <a:pt x="24667" y="114565"/>
                    <a:pt x="24667" y="110579"/>
                  </a:cubicBezTo>
                  <a:cubicBezTo>
                    <a:pt x="24667" y="106412"/>
                    <a:pt x="25914" y="102970"/>
                    <a:pt x="27518" y="98985"/>
                  </a:cubicBezTo>
                  <a:cubicBezTo>
                    <a:pt x="29300" y="94093"/>
                    <a:pt x="31259" y="89202"/>
                    <a:pt x="33219" y="84492"/>
                  </a:cubicBezTo>
                  <a:cubicBezTo>
                    <a:pt x="34823" y="80144"/>
                    <a:pt x="41237" y="63658"/>
                    <a:pt x="41950" y="61484"/>
                  </a:cubicBezTo>
                  <a:cubicBezTo>
                    <a:pt x="42485" y="59673"/>
                    <a:pt x="43019" y="57499"/>
                    <a:pt x="43019" y="55687"/>
                  </a:cubicBezTo>
                  <a:cubicBezTo>
                    <a:pt x="43019" y="47173"/>
                    <a:pt x="35892" y="40288"/>
                    <a:pt x="26092" y="40288"/>
                  </a:cubicBezTo>
                  <a:cubicBezTo>
                    <a:pt x="8453" y="40288"/>
                    <a:pt x="257" y="64926"/>
                    <a:pt x="257" y="68006"/>
                  </a:cubicBezTo>
                  <a:cubicBezTo>
                    <a:pt x="257" y="70361"/>
                    <a:pt x="2751" y="70361"/>
                    <a:pt x="3286" y="70361"/>
                  </a:cubicBezTo>
                  <a:cubicBezTo>
                    <a:pt x="5780" y="70361"/>
                    <a:pt x="5958" y="69455"/>
                    <a:pt x="6493" y="67463"/>
                  </a:cubicBezTo>
                  <a:cubicBezTo>
                    <a:pt x="11125" y="51883"/>
                    <a:pt x="18965" y="45361"/>
                    <a:pt x="25558" y="45361"/>
                  </a:cubicBezTo>
                  <a:cubicBezTo>
                    <a:pt x="28409" y="45361"/>
                    <a:pt x="30012" y="46810"/>
                    <a:pt x="30012" y="51702"/>
                  </a:cubicBezTo>
                  <a:cubicBezTo>
                    <a:pt x="30012" y="55868"/>
                    <a:pt x="28943" y="58586"/>
                    <a:pt x="24489" y="69818"/>
                  </a:cubicBezTo>
                  <a:lnTo>
                    <a:pt x="13264" y="98985"/>
                  </a:lnTo>
                  <a:close/>
                </a:path>
              </a:pathLst>
            </a:custGeom>
            <a:grpFill/>
            <a:ln w="2554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E3A9F9A1-C10C-6FFA-4081-6AF675D01642}"/>
                </a:ext>
              </a:extLst>
            </p:cNvPr>
            <p:cNvSpPr/>
            <p:nvPr>
              <p:custDataLst>
                <p:tags r:id="rId60"/>
              </p:custDataLst>
            </p:nvPr>
          </p:nvSpPr>
          <p:spPr>
            <a:xfrm>
              <a:off x="9179656" y="4250425"/>
              <a:ext cx="120091" cy="123733"/>
            </a:xfrm>
            <a:custGeom>
              <a:avLst/>
              <a:gdLst>
                <a:gd name="connsiteX0" fmla="*/ 67611 w 120091"/>
                <a:gd name="connsiteY0" fmla="*/ 98622 h 123733"/>
                <a:gd name="connsiteX1" fmla="*/ 120351 w 120091"/>
                <a:gd name="connsiteY1" fmla="*/ 62028 h 123733"/>
                <a:gd name="connsiteX2" fmla="*/ 67611 w 120091"/>
                <a:gd name="connsiteY2" fmla="*/ 25252 h 123733"/>
                <a:gd name="connsiteX3" fmla="*/ 67611 w 120091"/>
                <a:gd name="connsiteY3" fmla="*/ 14926 h 123733"/>
                <a:gd name="connsiteX4" fmla="*/ 84359 w 120091"/>
                <a:gd name="connsiteY4" fmla="*/ 6592 h 123733"/>
                <a:gd name="connsiteX5" fmla="*/ 90595 w 120091"/>
                <a:gd name="connsiteY5" fmla="*/ 6592 h 123733"/>
                <a:gd name="connsiteX6" fmla="*/ 90595 w 120091"/>
                <a:gd name="connsiteY6" fmla="*/ 71 h 123733"/>
                <a:gd name="connsiteX7" fmla="*/ 59771 w 120091"/>
                <a:gd name="connsiteY7" fmla="*/ 795 h 123733"/>
                <a:gd name="connsiteX8" fmla="*/ 28946 w 120091"/>
                <a:gd name="connsiteY8" fmla="*/ 71 h 123733"/>
                <a:gd name="connsiteX9" fmla="*/ 28946 w 120091"/>
                <a:gd name="connsiteY9" fmla="*/ 6592 h 123733"/>
                <a:gd name="connsiteX10" fmla="*/ 35182 w 120091"/>
                <a:gd name="connsiteY10" fmla="*/ 6592 h 123733"/>
                <a:gd name="connsiteX11" fmla="*/ 51931 w 120091"/>
                <a:gd name="connsiteY11" fmla="*/ 14926 h 123733"/>
                <a:gd name="connsiteX12" fmla="*/ 51931 w 120091"/>
                <a:gd name="connsiteY12" fmla="*/ 25433 h 123733"/>
                <a:gd name="connsiteX13" fmla="*/ 259 w 120091"/>
                <a:gd name="connsiteY13" fmla="*/ 61847 h 123733"/>
                <a:gd name="connsiteX14" fmla="*/ 51931 w 120091"/>
                <a:gd name="connsiteY14" fmla="*/ 98441 h 123733"/>
                <a:gd name="connsiteX15" fmla="*/ 51931 w 120091"/>
                <a:gd name="connsiteY15" fmla="*/ 108949 h 123733"/>
                <a:gd name="connsiteX16" fmla="*/ 35182 w 120091"/>
                <a:gd name="connsiteY16" fmla="*/ 117282 h 123733"/>
                <a:gd name="connsiteX17" fmla="*/ 28946 w 120091"/>
                <a:gd name="connsiteY17" fmla="*/ 117282 h 123733"/>
                <a:gd name="connsiteX18" fmla="*/ 28946 w 120091"/>
                <a:gd name="connsiteY18" fmla="*/ 123804 h 123733"/>
                <a:gd name="connsiteX19" fmla="*/ 59771 w 120091"/>
                <a:gd name="connsiteY19" fmla="*/ 123079 h 123733"/>
                <a:gd name="connsiteX20" fmla="*/ 90595 w 120091"/>
                <a:gd name="connsiteY20" fmla="*/ 123804 h 123733"/>
                <a:gd name="connsiteX21" fmla="*/ 90595 w 120091"/>
                <a:gd name="connsiteY21" fmla="*/ 117282 h 123733"/>
                <a:gd name="connsiteX22" fmla="*/ 84359 w 120091"/>
                <a:gd name="connsiteY22" fmla="*/ 117282 h 123733"/>
                <a:gd name="connsiteX23" fmla="*/ 67611 w 120091"/>
                <a:gd name="connsiteY23" fmla="*/ 108949 h 123733"/>
                <a:gd name="connsiteX24" fmla="*/ 67611 w 120091"/>
                <a:gd name="connsiteY24" fmla="*/ 98622 h 123733"/>
                <a:gd name="connsiteX25" fmla="*/ 51931 w 120091"/>
                <a:gd name="connsiteY25" fmla="*/ 93369 h 123733"/>
                <a:gd name="connsiteX26" fmla="*/ 18612 w 120091"/>
                <a:gd name="connsiteY26" fmla="*/ 62028 h 123733"/>
                <a:gd name="connsiteX27" fmla="*/ 51931 w 120091"/>
                <a:gd name="connsiteY27" fmla="*/ 30506 h 123733"/>
                <a:gd name="connsiteX28" fmla="*/ 51931 w 120091"/>
                <a:gd name="connsiteY28" fmla="*/ 93369 h 123733"/>
                <a:gd name="connsiteX29" fmla="*/ 67611 w 120091"/>
                <a:gd name="connsiteY29" fmla="*/ 30506 h 123733"/>
                <a:gd name="connsiteX30" fmla="*/ 101999 w 120091"/>
                <a:gd name="connsiteY30" fmla="*/ 61847 h 123733"/>
                <a:gd name="connsiteX31" fmla="*/ 67611 w 120091"/>
                <a:gd name="connsiteY31" fmla="*/ 93369 h 123733"/>
                <a:gd name="connsiteX32" fmla="*/ 67611 w 120091"/>
                <a:gd name="connsiteY32" fmla="*/ 30506 h 12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0091" h="123733">
                  <a:moveTo>
                    <a:pt x="67611" y="98622"/>
                  </a:moveTo>
                  <a:cubicBezTo>
                    <a:pt x="96832" y="96449"/>
                    <a:pt x="120351" y="80869"/>
                    <a:pt x="120351" y="62028"/>
                  </a:cubicBezTo>
                  <a:cubicBezTo>
                    <a:pt x="120351" y="42462"/>
                    <a:pt x="95941" y="27245"/>
                    <a:pt x="67611" y="25252"/>
                  </a:cubicBezTo>
                  <a:lnTo>
                    <a:pt x="67611" y="14926"/>
                  </a:lnTo>
                  <a:cubicBezTo>
                    <a:pt x="67611" y="8948"/>
                    <a:pt x="67611" y="6592"/>
                    <a:pt x="84359" y="6592"/>
                  </a:cubicBezTo>
                  <a:lnTo>
                    <a:pt x="90595" y="6592"/>
                  </a:lnTo>
                  <a:lnTo>
                    <a:pt x="90595" y="71"/>
                  </a:lnTo>
                  <a:cubicBezTo>
                    <a:pt x="86676" y="252"/>
                    <a:pt x="66363" y="795"/>
                    <a:pt x="59771" y="795"/>
                  </a:cubicBezTo>
                  <a:cubicBezTo>
                    <a:pt x="49258" y="795"/>
                    <a:pt x="30728" y="252"/>
                    <a:pt x="28946" y="71"/>
                  </a:cubicBezTo>
                  <a:lnTo>
                    <a:pt x="28946" y="6592"/>
                  </a:lnTo>
                  <a:lnTo>
                    <a:pt x="35182" y="6592"/>
                  </a:lnTo>
                  <a:cubicBezTo>
                    <a:pt x="51931" y="6592"/>
                    <a:pt x="51931" y="8948"/>
                    <a:pt x="51931" y="14926"/>
                  </a:cubicBezTo>
                  <a:lnTo>
                    <a:pt x="51931" y="25433"/>
                  </a:lnTo>
                  <a:cubicBezTo>
                    <a:pt x="20750" y="27969"/>
                    <a:pt x="259" y="44455"/>
                    <a:pt x="259" y="61847"/>
                  </a:cubicBezTo>
                  <a:cubicBezTo>
                    <a:pt x="259" y="79963"/>
                    <a:pt x="21641" y="95905"/>
                    <a:pt x="51931" y="98441"/>
                  </a:cubicBezTo>
                  <a:lnTo>
                    <a:pt x="51931" y="108949"/>
                  </a:lnTo>
                  <a:cubicBezTo>
                    <a:pt x="51931" y="114927"/>
                    <a:pt x="51931" y="117282"/>
                    <a:pt x="35182" y="117282"/>
                  </a:cubicBezTo>
                  <a:lnTo>
                    <a:pt x="28946" y="117282"/>
                  </a:lnTo>
                  <a:lnTo>
                    <a:pt x="28946" y="123804"/>
                  </a:lnTo>
                  <a:cubicBezTo>
                    <a:pt x="32866" y="123623"/>
                    <a:pt x="53178" y="123079"/>
                    <a:pt x="59771" y="123079"/>
                  </a:cubicBezTo>
                  <a:cubicBezTo>
                    <a:pt x="70283" y="123079"/>
                    <a:pt x="88814" y="123623"/>
                    <a:pt x="90595" y="123804"/>
                  </a:cubicBezTo>
                  <a:lnTo>
                    <a:pt x="90595" y="117282"/>
                  </a:lnTo>
                  <a:lnTo>
                    <a:pt x="84359" y="117282"/>
                  </a:lnTo>
                  <a:cubicBezTo>
                    <a:pt x="67611" y="117282"/>
                    <a:pt x="67611" y="114927"/>
                    <a:pt x="67611" y="108949"/>
                  </a:cubicBezTo>
                  <a:lnTo>
                    <a:pt x="67611" y="98622"/>
                  </a:lnTo>
                  <a:close/>
                  <a:moveTo>
                    <a:pt x="51931" y="93369"/>
                  </a:moveTo>
                  <a:cubicBezTo>
                    <a:pt x="37142" y="91920"/>
                    <a:pt x="18612" y="85217"/>
                    <a:pt x="18612" y="62028"/>
                  </a:cubicBezTo>
                  <a:cubicBezTo>
                    <a:pt x="18612" y="38115"/>
                    <a:pt x="37855" y="31955"/>
                    <a:pt x="51931" y="30506"/>
                  </a:cubicBezTo>
                  <a:lnTo>
                    <a:pt x="51931" y="93369"/>
                  </a:lnTo>
                  <a:close/>
                  <a:moveTo>
                    <a:pt x="67611" y="30506"/>
                  </a:moveTo>
                  <a:cubicBezTo>
                    <a:pt x="83825" y="31774"/>
                    <a:pt x="101999" y="39020"/>
                    <a:pt x="101999" y="61847"/>
                  </a:cubicBezTo>
                  <a:cubicBezTo>
                    <a:pt x="101999" y="85760"/>
                    <a:pt x="82578" y="92282"/>
                    <a:pt x="67611" y="93369"/>
                  </a:cubicBezTo>
                  <a:lnTo>
                    <a:pt x="67611" y="30506"/>
                  </a:lnTo>
                  <a:close/>
                </a:path>
              </a:pathLst>
            </a:custGeom>
            <a:grpFill/>
            <a:ln w="2554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B6536E02-AF3C-98E9-142E-D32F11A54CAE}"/>
                </a:ext>
              </a:extLst>
            </p:cNvPr>
            <p:cNvSpPr/>
            <p:nvPr>
              <p:custDataLst>
                <p:tags r:id="rId61"/>
              </p:custDataLst>
            </p:nvPr>
          </p:nvSpPr>
          <p:spPr>
            <a:xfrm>
              <a:off x="9332975" y="4238288"/>
              <a:ext cx="46326" cy="180980"/>
            </a:xfrm>
            <a:custGeom>
              <a:avLst/>
              <a:gdLst>
                <a:gd name="connsiteX0" fmla="*/ 43028 w 46326"/>
                <a:gd name="connsiteY0" fmla="*/ 71 h 180980"/>
                <a:gd name="connsiteX1" fmla="*/ 265 w 46326"/>
                <a:gd name="connsiteY1" fmla="*/ 90470 h 180980"/>
                <a:gd name="connsiteX2" fmla="*/ 43028 w 46326"/>
                <a:gd name="connsiteY2" fmla="*/ 181051 h 180980"/>
                <a:gd name="connsiteX3" fmla="*/ 46591 w 46326"/>
                <a:gd name="connsiteY3" fmla="*/ 178877 h 180980"/>
                <a:gd name="connsiteX4" fmla="*/ 44810 w 46326"/>
                <a:gd name="connsiteY4" fmla="*/ 176160 h 180980"/>
                <a:gd name="connsiteX5" fmla="*/ 12381 w 46326"/>
                <a:gd name="connsiteY5" fmla="*/ 90651 h 180980"/>
                <a:gd name="connsiteX6" fmla="*/ 45344 w 46326"/>
                <a:gd name="connsiteY6" fmla="*/ 4418 h 180980"/>
                <a:gd name="connsiteX7" fmla="*/ 46591 w 46326"/>
                <a:gd name="connsiteY7" fmla="*/ 2245 h 180980"/>
                <a:gd name="connsiteX8" fmla="*/ 43028 w 46326"/>
                <a:gd name="connsiteY8" fmla="*/ 71 h 18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326" h="180980">
                  <a:moveTo>
                    <a:pt x="43028" y="71"/>
                  </a:moveTo>
                  <a:cubicBezTo>
                    <a:pt x="9174" y="24346"/>
                    <a:pt x="265" y="62752"/>
                    <a:pt x="265" y="90470"/>
                  </a:cubicBezTo>
                  <a:cubicBezTo>
                    <a:pt x="265" y="116014"/>
                    <a:pt x="7749" y="155688"/>
                    <a:pt x="43028" y="181051"/>
                  </a:cubicBezTo>
                  <a:cubicBezTo>
                    <a:pt x="44453" y="181051"/>
                    <a:pt x="46591" y="181051"/>
                    <a:pt x="46591" y="178877"/>
                  </a:cubicBezTo>
                  <a:cubicBezTo>
                    <a:pt x="46591" y="177790"/>
                    <a:pt x="46057" y="177428"/>
                    <a:pt x="44810" y="176160"/>
                  </a:cubicBezTo>
                  <a:cubicBezTo>
                    <a:pt x="21112" y="154420"/>
                    <a:pt x="12381" y="123623"/>
                    <a:pt x="12381" y="90651"/>
                  </a:cubicBezTo>
                  <a:cubicBezTo>
                    <a:pt x="12381" y="41738"/>
                    <a:pt x="30733" y="17824"/>
                    <a:pt x="45344" y="4418"/>
                  </a:cubicBezTo>
                  <a:cubicBezTo>
                    <a:pt x="46057" y="3694"/>
                    <a:pt x="46591" y="3150"/>
                    <a:pt x="46591" y="2245"/>
                  </a:cubicBezTo>
                  <a:cubicBezTo>
                    <a:pt x="46591" y="71"/>
                    <a:pt x="44453" y="71"/>
                    <a:pt x="43028" y="71"/>
                  </a:cubicBezTo>
                  <a:close/>
                </a:path>
              </a:pathLst>
            </a:custGeom>
            <a:grpFill/>
            <a:ln w="2554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C1C9953-95D4-031A-F7EA-A0F1FFF32D57}"/>
                </a:ext>
              </a:extLst>
            </p:cNvPr>
            <p:cNvSpPr/>
            <p:nvPr>
              <p:custDataLst>
                <p:tags r:id="rId62"/>
              </p:custDataLst>
            </p:nvPr>
          </p:nvSpPr>
          <p:spPr>
            <a:xfrm>
              <a:off x="9405035" y="4246621"/>
              <a:ext cx="94612" cy="164494"/>
            </a:xfrm>
            <a:custGeom>
              <a:avLst/>
              <a:gdLst>
                <a:gd name="connsiteX0" fmla="*/ 59780 w 94612"/>
                <a:gd name="connsiteY0" fmla="*/ 56050 h 164494"/>
                <a:gd name="connsiteX1" fmla="*/ 77241 w 94612"/>
                <a:gd name="connsiteY1" fmla="*/ 56050 h 164494"/>
                <a:gd name="connsiteX2" fmla="*/ 83121 w 94612"/>
                <a:gd name="connsiteY2" fmla="*/ 52064 h 164494"/>
                <a:gd name="connsiteX3" fmla="*/ 77597 w 94612"/>
                <a:gd name="connsiteY3" fmla="*/ 49528 h 164494"/>
                <a:gd name="connsiteX4" fmla="*/ 61027 w 94612"/>
                <a:gd name="connsiteY4" fmla="*/ 49528 h 164494"/>
                <a:gd name="connsiteX5" fmla="*/ 67976 w 94612"/>
                <a:gd name="connsiteY5" fmla="*/ 12933 h 164494"/>
                <a:gd name="connsiteX6" fmla="*/ 77063 w 94612"/>
                <a:gd name="connsiteY6" fmla="*/ 5143 h 164494"/>
                <a:gd name="connsiteX7" fmla="*/ 85437 w 94612"/>
                <a:gd name="connsiteY7" fmla="*/ 7317 h 164494"/>
                <a:gd name="connsiteX8" fmla="*/ 77597 w 94612"/>
                <a:gd name="connsiteY8" fmla="*/ 17281 h 164494"/>
                <a:gd name="connsiteX9" fmla="*/ 84724 w 94612"/>
                <a:gd name="connsiteY9" fmla="*/ 23984 h 164494"/>
                <a:gd name="connsiteX10" fmla="*/ 94881 w 94612"/>
                <a:gd name="connsiteY10" fmla="*/ 12933 h 164494"/>
                <a:gd name="connsiteX11" fmla="*/ 77063 w 94612"/>
                <a:gd name="connsiteY11" fmla="*/ 71 h 164494"/>
                <a:gd name="connsiteX12" fmla="*/ 55681 w 94612"/>
                <a:gd name="connsiteY12" fmla="*/ 13658 h 164494"/>
                <a:gd name="connsiteX13" fmla="*/ 46951 w 94612"/>
                <a:gd name="connsiteY13" fmla="*/ 49528 h 164494"/>
                <a:gd name="connsiteX14" fmla="*/ 32875 w 94612"/>
                <a:gd name="connsiteY14" fmla="*/ 49528 h 164494"/>
                <a:gd name="connsiteX15" fmla="*/ 26995 w 94612"/>
                <a:gd name="connsiteY15" fmla="*/ 53513 h 164494"/>
                <a:gd name="connsiteX16" fmla="*/ 32518 w 94612"/>
                <a:gd name="connsiteY16" fmla="*/ 56050 h 164494"/>
                <a:gd name="connsiteX17" fmla="*/ 45703 w 94612"/>
                <a:gd name="connsiteY17" fmla="*/ 56050 h 164494"/>
                <a:gd name="connsiteX18" fmla="*/ 30024 w 94612"/>
                <a:gd name="connsiteY18" fmla="*/ 141739 h 164494"/>
                <a:gd name="connsiteX19" fmla="*/ 17551 w 94612"/>
                <a:gd name="connsiteY19" fmla="*/ 159493 h 164494"/>
                <a:gd name="connsiteX20" fmla="*/ 9712 w 94612"/>
                <a:gd name="connsiteY20" fmla="*/ 157319 h 164494"/>
                <a:gd name="connsiteX21" fmla="*/ 17551 w 94612"/>
                <a:gd name="connsiteY21" fmla="*/ 147355 h 164494"/>
                <a:gd name="connsiteX22" fmla="*/ 10424 w 94612"/>
                <a:gd name="connsiteY22" fmla="*/ 140652 h 164494"/>
                <a:gd name="connsiteX23" fmla="*/ 268 w 94612"/>
                <a:gd name="connsiteY23" fmla="*/ 151703 h 164494"/>
                <a:gd name="connsiteX24" fmla="*/ 17551 w 94612"/>
                <a:gd name="connsiteY24" fmla="*/ 164565 h 164494"/>
                <a:gd name="connsiteX25" fmla="*/ 38933 w 94612"/>
                <a:gd name="connsiteY25" fmla="*/ 148623 h 164494"/>
                <a:gd name="connsiteX26" fmla="*/ 49802 w 94612"/>
                <a:gd name="connsiteY26" fmla="*/ 112028 h 164494"/>
                <a:gd name="connsiteX27" fmla="*/ 59780 w 94612"/>
                <a:gd name="connsiteY27" fmla="*/ 56050 h 16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4612" h="164494">
                  <a:moveTo>
                    <a:pt x="59780" y="56050"/>
                  </a:moveTo>
                  <a:lnTo>
                    <a:pt x="77241" y="56050"/>
                  </a:lnTo>
                  <a:cubicBezTo>
                    <a:pt x="80805" y="56050"/>
                    <a:pt x="83121" y="56050"/>
                    <a:pt x="83121" y="52064"/>
                  </a:cubicBezTo>
                  <a:cubicBezTo>
                    <a:pt x="83121" y="49528"/>
                    <a:pt x="80805" y="49528"/>
                    <a:pt x="77597" y="49528"/>
                  </a:cubicBezTo>
                  <a:lnTo>
                    <a:pt x="61027" y="49528"/>
                  </a:lnTo>
                  <a:cubicBezTo>
                    <a:pt x="65125" y="26520"/>
                    <a:pt x="66550" y="18187"/>
                    <a:pt x="67976" y="12933"/>
                  </a:cubicBezTo>
                  <a:cubicBezTo>
                    <a:pt x="68867" y="8948"/>
                    <a:pt x="72787" y="5143"/>
                    <a:pt x="77063" y="5143"/>
                  </a:cubicBezTo>
                  <a:cubicBezTo>
                    <a:pt x="77241" y="5143"/>
                    <a:pt x="82052" y="5143"/>
                    <a:pt x="85437" y="7317"/>
                  </a:cubicBezTo>
                  <a:cubicBezTo>
                    <a:pt x="78132" y="9672"/>
                    <a:pt x="77597" y="16194"/>
                    <a:pt x="77597" y="17281"/>
                  </a:cubicBezTo>
                  <a:cubicBezTo>
                    <a:pt x="77597" y="21267"/>
                    <a:pt x="80626" y="23984"/>
                    <a:pt x="84724" y="23984"/>
                  </a:cubicBezTo>
                  <a:cubicBezTo>
                    <a:pt x="89535" y="23984"/>
                    <a:pt x="94881" y="19817"/>
                    <a:pt x="94881" y="12933"/>
                  </a:cubicBezTo>
                  <a:cubicBezTo>
                    <a:pt x="94881" y="4600"/>
                    <a:pt x="86150" y="71"/>
                    <a:pt x="77063" y="71"/>
                  </a:cubicBezTo>
                  <a:cubicBezTo>
                    <a:pt x="69223" y="71"/>
                    <a:pt x="60492" y="4600"/>
                    <a:pt x="55681" y="13658"/>
                  </a:cubicBezTo>
                  <a:cubicBezTo>
                    <a:pt x="52118" y="20361"/>
                    <a:pt x="50692" y="28513"/>
                    <a:pt x="46951" y="49528"/>
                  </a:cubicBezTo>
                  <a:lnTo>
                    <a:pt x="32875" y="49528"/>
                  </a:lnTo>
                  <a:cubicBezTo>
                    <a:pt x="29311" y="49528"/>
                    <a:pt x="26995" y="49528"/>
                    <a:pt x="26995" y="53513"/>
                  </a:cubicBezTo>
                  <a:cubicBezTo>
                    <a:pt x="26995" y="56050"/>
                    <a:pt x="29311" y="56050"/>
                    <a:pt x="32518" y="56050"/>
                  </a:cubicBezTo>
                  <a:lnTo>
                    <a:pt x="45703" y="56050"/>
                  </a:lnTo>
                  <a:cubicBezTo>
                    <a:pt x="45525" y="57136"/>
                    <a:pt x="34300" y="122355"/>
                    <a:pt x="30024" y="141739"/>
                  </a:cubicBezTo>
                  <a:cubicBezTo>
                    <a:pt x="29133" y="145725"/>
                    <a:pt x="26104" y="159493"/>
                    <a:pt x="17551" y="159493"/>
                  </a:cubicBezTo>
                  <a:cubicBezTo>
                    <a:pt x="17373" y="159493"/>
                    <a:pt x="13097" y="159493"/>
                    <a:pt x="9712" y="157319"/>
                  </a:cubicBezTo>
                  <a:cubicBezTo>
                    <a:pt x="17017" y="154964"/>
                    <a:pt x="17551" y="148442"/>
                    <a:pt x="17551" y="147355"/>
                  </a:cubicBezTo>
                  <a:cubicBezTo>
                    <a:pt x="17551" y="143369"/>
                    <a:pt x="14522" y="140652"/>
                    <a:pt x="10424" y="140652"/>
                  </a:cubicBezTo>
                  <a:cubicBezTo>
                    <a:pt x="5614" y="140652"/>
                    <a:pt x="268" y="144819"/>
                    <a:pt x="268" y="151703"/>
                  </a:cubicBezTo>
                  <a:cubicBezTo>
                    <a:pt x="268" y="159855"/>
                    <a:pt x="8643" y="164565"/>
                    <a:pt x="17551" y="164565"/>
                  </a:cubicBezTo>
                  <a:cubicBezTo>
                    <a:pt x="28955" y="164565"/>
                    <a:pt x="36795" y="152609"/>
                    <a:pt x="38933" y="148623"/>
                  </a:cubicBezTo>
                  <a:cubicBezTo>
                    <a:pt x="45347" y="136485"/>
                    <a:pt x="49445" y="114202"/>
                    <a:pt x="49802" y="112028"/>
                  </a:cubicBezTo>
                  <a:lnTo>
                    <a:pt x="59780" y="56050"/>
                  </a:lnTo>
                  <a:close/>
                </a:path>
              </a:pathLst>
            </a:custGeom>
            <a:grpFill/>
            <a:ln w="2554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7124F42C-E2DD-A2FC-F2A5-65E9DDFF47EE}"/>
                </a:ext>
              </a:extLst>
            </p:cNvPr>
            <p:cNvSpPr/>
            <p:nvPr>
              <p:custDataLst>
                <p:tags r:id="rId63"/>
              </p:custDataLst>
            </p:nvPr>
          </p:nvSpPr>
          <p:spPr>
            <a:xfrm>
              <a:off x="9523907" y="4238288"/>
              <a:ext cx="46148" cy="180980"/>
            </a:xfrm>
            <a:custGeom>
              <a:avLst/>
              <a:gdLst>
                <a:gd name="connsiteX0" fmla="*/ 3658 w 46148"/>
                <a:gd name="connsiteY0" fmla="*/ 71 h 180980"/>
                <a:gd name="connsiteX1" fmla="*/ 273 w 46148"/>
                <a:gd name="connsiteY1" fmla="*/ 2245 h 180980"/>
                <a:gd name="connsiteX2" fmla="*/ 1876 w 46148"/>
                <a:gd name="connsiteY2" fmla="*/ 4962 h 180980"/>
                <a:gd name="connsiteX3" fmla="*/ 34305 w 46148"/>
                <a:gd name="connsiteY3" fmla="*/ 90470 h 180980"/>
                <a:gd name="connsiteX4" fmla="*/ 3480 w 46148"/>
                <a:gd name="connsiteY4" fmla="*/ 174710 h 180980"/>
                <a:gd name="connsiteX5" fmla="*/ 273 w 46148"/>
                <a:gd name="connsiteY5" fmla="*/ 178877 h 180980"/>
                <a:gd name="connsiteX6" fmla="*/ 2589 w 46148"/>
                <a:gd name="connsiteY6" fmla="*/ 181051 h 180980"/>
                <a:gd name="connsiteX7" fmla="*/ 33414 w 46148"/>
                <a:gd name="connsiteY7" fmla="*/ 146449 h 180980"/>
                <a:gd name="connsiteX8" fmla="*/ 46421 w 46148"/>
                <a:gd name="connsiteY8" fmla="*/ 90651 h 180980"/>
                <a:gd name="connsiteX9" fmla="*/ 3658 w 46148"/>
                <a:gd name="connsiteY9" fmla="*/ 71 h 18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48" h="180980">
                  <a:moveTo>
                    <a:pt x="3658" y="71"/>
                  </a:moveTo>
                  <a:cubicBezTo>
                    <a:pt x="2411" y="71"/>
                    <a:pt x="273" y="71"/>
                    <a:pt x="273" y="2245"/>
                  </a:cubicBezTo>
                  <a:cubicBezTo>
                    <a:pt x="273" y="3150"/>
                    <a:pt x="807" y="3694"/>
                    <a:pt x="1876" y="4962"/>
                  </a:cubicBezTo>
                  <a:cubicBezTo>
                    <a:pt x="17200" y="19274"/>
                    <a:pt x="34305" y="43731"/>
                    <a:pt x="34305" y="90470"/>
                  </a:cubicBezTo>
                  <a:cubicBezTo>
                    <a:pt x="34305" y="128333"/>
                    <a:pt x="22723" y="156957"/>
                    <a:pt x="3480" y="174710"/>
                  </a:cubicBezTo>
                  <a:cubicBezTo>
                    <a:pt x="451" y="177790"/>
                    <a:pt x="273" y="177971"/>
                    <a:pt x="273" y="178877"/>
                  </a:cubicBezTo>
                  <a:cubicBezTo>
                    <a:pt x="273" y="179783"/>
                    <a:pt x="807" y="181051"/>
                    <a:pt x="2589" y="181051"/>
                  </a:cubicBezTo>
                  <a:cubicBezTo>
                    <a:pt x="4727" y="181051"/>
                    <a:pt x="21654" y="169094"/>
                    <a:pt x="33414" y="146449"/>
                  </a:cubicBezTo>
                  <a:cubicBezTo>
                    <a:pt x="41254" y="131413"/>
                    <a:pt x="46421" y="111847"/>
                    <a:pt x="46421" y="90651"/>
                  </a:cubicBezTo>
                  <a:cubicBezTo>
                    <a:pt x="46421" y="65108"/>
                    <a:pt x="38937" y="25433"/>
                    <a:pt x="3658" y="71"/>
                  </a:cubicBezTo>
                  <a:close/>
                </a:path>
              </a:pathLst>
            </a:custGeom>
            <a:grpFill/>
            <a:ln w="25549" cap="flat">
              <a:noFill/>
              <a:prstDash val="solid"/>
              <a:miter/>
            </a:ln>
          </p:spPr>
          <p:txBody>
            <a:bodyPr rtlCol="0" anchor="ctr"/>
            <a:lstStyle/>
            <a:p>
              <a:endParaRPr lang="en-US"/>
            </a:p>
          </p:txBody>
        </p:sp>
      </p:grpSp>
      <p:grpSp>
        <p:nvGrpSpPr>
          <p:cNvPr id="29" name="Group 28" descr="\documentclass{article}&#10;\usepackage{amsmath}&#10;\pagestyle{empty}&#10;\begin{document}&#10;&#10;&#10;    \begin{equation}\label{eq:signal}&#10;        d(t) = s(t) + n(t)\nonumber&#10;    \end{equation}&#10;&#10;\end{document}" title="IguanaTex Shape Display">
            <a:extLst>
              <a:ext uri="{FF2B5EF4-FFF2-40B4-BE49-F238E27FC236}">
                <a16:creationId xmlns:a16="http://schemas.microsoft.com/office/drawing/2014/main" id="{E2E5A4CF-F62D-0219-98E9-3AFA61D1D2BD}"/>
              </a:ext>
            </a:extLst>
          </p:cNvPr>
          <p:cNvGrpSpPr>
            <a:grpSpLocks noChangeAspect="1"/>
          </p:cNvGrpSpPr>
          <p:nvPr>
            <p:custDataLst>
              <p:tags r:id="rId2"/>
            </p:custDataLst>
          </p:nvPr>
        </p:nvGrpSpPr>
        <p:grpSpPr>
          <a:xfrm>
            <a:off x="2120365" y="1923784"/>
            <a:ext cx="1878091" cy="246724"/>
            <a:chOff x="10196345" y="3262163"/>
            <a:chExt cx="1878091" cy="246724"/>
          </a:xfrm>
          <a:solidFill>
            <a:srgbClr val="A4A3AB"/>
          </a:solidFill>
        </p:grpSpPr>
        <p:sp>
          <p:nvSpPr>
            <p:cNvPr id="30" name="Freeform: Shape 29">
              <a:extLst>
                <a:ext uri="{FF2B5EF4-FFF2-40B4-BE49-F238E27FC236}">
                  <a16:creationId xmlns:a16="http://schemas.microsoft.com/office/drawing/2014/main" id="{C4B1DBF1-1983-B93D-138E-A960EB21A739}"/>
                </a:ext>
              </a:extLst>
            </p:cNvPr>
            <p:cNvSpPr/>
            <p:nvPr>
              <p:custDataLst>
                <p:tags r:id="rId35"/>
              </p:custDataLst>
            </p:nvPr>
          </p:nvSpPr>
          <p:spPr>
            <a:xfrm>
              <a:off x="10196345" y="3275979"/>
              <a:ext cx="120452" cy="173940"/>
            </a:xfrm>
            <a:custGeom>
              <a:avLst/>
              <a:gdLst>
                <a:gd name="connsiteX0" fmla="*/ 120648 w 120452"/>
                <a:gd name="connsiteY0" fmla="*/ 2789 h 173940"/>
                <a:gd name="connsiteX1" fmla="*/ 117358 w 120452"/>
                <a:gd name="connsiteY1" fmla="*/ 75 h 173940"/>
                <a:gd name="connsiteX2" fmla="*/ 85221 w 120452"/>
                <a:gd name="connsiteY2" fmla="*/ 2789 h 173940"/>
                <a:gd name="connsiteX3" fmla="*/ 81678 w 120452"/>
                <a:gd name="connsiteY3" fmla="*/ 7476 h 173940"/>
                <a:gd name="connsiteX4" fmla="*/ 87752 w 120452"/>
                <a:gd name="connsiteY4" fmla="*/ 10437 h 173940"/>
                <a:gd name="connsiteX5" fmla="*/ 100404 w 120452"/>
                <a:gd name="connsiteY5" fmla="*/ 14631 h 173940"/>
                <a:gd name="connsiteX6" fmla="*/ 99645 w 120452"/>
                <a:gd name="connsiteY6" fmla="*/ 19566 h 173940"/>
                <a:gd name="connsiteX7" fmla="*/ 84462 w 120452"/>
                <a:gd name="connsiteY7" fmla="*/ 78040 h 173940"/>
                <a:gd name="connsiteX8" fmla="*/ 61181 w 120452"/>
                <a:gd name="connsiteY8" fmla="*/ 62249 h 173940"/>
                <a:gd name="connsiteX9" fmla="*/ 196 w 120452"/>
                <a:gd name="connsiteY9" fmla="*/ 134540 h 173940"/>
                <a:gd name="connsiteX10" fmla="*/ 33852 w 120452"/>
                <a:gd name="connsiteY10" fmla="*/ 174016 h 173940"/>
                <a:gd name="connsiteX11" fmla="*/ 66748 w 120452"/>
                <a:gd name="connsiteY11" fmla="*/ 155511 h 173940"/>
                <a:gd name="connsiteX12" fmla="*/ 89776 w 120452"/>
                <a:gd name="connsiteY12" fmla="*/ 174016 h 173940"/>
                <a:gd name="connsiteX13" fmla="*/ 108502 w 120452"/>
                <a:gd name="connsiteY13" fmla="*/ 160446 h 173940"/>
                <a:gd name="connsiteX14" fmla="*/ 116093 w 120452"/>
                <a:gd name="connsiteY14" fmla="*/ 136020 h 173940"/>
                <a:gd name="connsiteX15" fmla="*/ 113057 w 120452"/>
                <a:gd name="connsiteY15" fmla="*/ 133553 h 173940"/>
                <a:gd name="connsiteX16" fmla="*/ 109514 w 120452"/>
                <a:gd name="connsiteY16" fmla="*/ 137994 h 173940"/>
                <a:gd name="connsiteX17" fmla="*/ 90282 w 120452"/>
                <a:gd name="connsiteY17" fmla="*/ 168588 h 173940"/>
                <a:gd name="connsiteX18" fmla="*/ 82690 w 120452"/>
                <a:gd name="connsiteY18" fmla="*/ 157238 h 173940"/>
                <a:gd name="connsiteX19" fmla="*/ 84209 w 120452"/>
                <a:gd name="connsiteY19" fmla="*/ 145396 h 173940"/>
                <a:gd name="connsiteX20" fmla="*/ 120648 w 120452"/>
                <a:gd name="connsiteY20" fmla="*/ 2789 h 173940"/>
                <a:gd name="connsiteX21" fmla="*/ 68014 w 120452"/>
                <a:gd name="connsiteY21" fmla="*/ 141941 h 173940"/>
                <a:gd name="connsiteX22" fmla="*/ 62953 w 120452"/>
                <a:gd name="connsiteY22" fmla="*/ 151070 h 173940"/>
                <a:gd name="connsiteX23" fmla="*/ 34358 w 120452"/>
                <a:gd name="connsiteY23" fmla="*/ 168588 h 173940"/>
                <a:gd name="connsiteX24" fmla="*/ 18163 w 120452"/>
                <a:gd name="connsiteY24" fmla="*/ 145396 h 173940"/>
                <a:gd name="connsiteX25" fmla="*/ 32080 w 120452"/>
                <a:gd name="connsiteY25" fmla="*/ 91363 h 173940"/>
                <a:gd name="connsiteX26" fmla="*/ 61434 w 120452"/>
                <a:gd name="connsiteY26" fmla="*/ 67677 h 173940"/>
                <a:gd name="connsiteX27" fmla="*/ 81425 w 120452"/>
                <a:gd name="connsiteY27" fmla="*/ 89389 h 173940"/>
                <a:gd name="connsiteX28" fmla="*/ 80666 w 120452"/>
                <a:gd name="connsiteY28" fmla="*/ 93583 h 173940"/>
                <a:gd name="connsiteX29" fmla="*/ 68014 w 120452"/>
                <a:gd name="connsiteY29" fmla="*/ 141941 h 17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0452" h="173940">
                  <a:moveTo>
                    <a:pt x="120648" y="2789"/>
                  </a:moveTo>
                  <a:cubicBezTo>
                    <a:pt x="120648" y="2542"/>
                    <a:pt x="120648" y="75"/>
                    <a:pt x="117358" y="75"/>
                  </a:cubicBezTo>
                  <a:cubicBezTo>
                    <a:pt x="113563" y="75"/>
                    <a:pt x="89523" y="2295"/>
                    <a:pt x="85221" y="2789"/>
                  </a:cubicBezTo>
                  <a:cubicBezTo>
                    <a:pt x="83197" y="3035"/>
                    <a:pt x="81678" y="4269"/>
                    <a:pt x="81678" y="7476"/>
                  </a:cubicBezTo>
                  <a:cubicBezTo>
                    <a:pt x="81678" y="10437"/>
                    <a:pt x="83956" y="10437"/>
                    <a:pt x="87752" y="10437"/>
                  </a:cubicBezTo>
                  <a:cubicBezTo>
                    <a:pt x="99898" y="10437"/>
                    <a:pt x="100404" y="12164"/>
                    <a:pt x="100404" y="14631"/>
                  </a:cubicBezTo>
                  <a:lnTo>
                    <a:pt x="99645" y="19566"/>
                  </a:lnTo>
                  <a:lnTo>
                    <a:pt x="84462" y="78040"/>
                  </a:lnTo>
                  <a:cubicBezTo>
                    <a:pt x="79907" y="68911"/>
                    <a:pt x="72568" y="62249"/>
                    <a:pt x="61181" y="62249"/>
                  </a:cubicBezTo>
                  <a:cubicBezTo>
                    <a:pt x="31574" y="62249"/>
                    <a:pt x="196" y="98518"/>
                    <a:pt x="196" y="134540"/>
                  </a:cubicBezTo>
                  <a:cubicBezTo>
                    <a:pt x="196" y="157732"/>
                    <a:pt x="14114" y="174016"/>
                    <a:pt x="33852" y="174016"/>
                  </a:cubicBezTo>
                  <a:cubicBezTo>
                    <a:pt x="38913" y="174016"/>
                    <a:pt x="51565" y="173029"/>
                    <a:pt x="66748" y="155511"/>
                  </a:cubicBezTo>
                  <a:cubicBezTo>
                    <a:pt x="68773" y="165874"/>
                    <a:pt x="77629" y="174016"/>
                    <a:pt x="89776" y="174016"/>
                  </a:cubicBezTo>
                  <a:cubicBezTo>
                    <a:pt x="98633" y="174016"/>
                    <a:pt x="104453" y="168341"/>
                    <a:pt x="108502" y="160446"/>
                  </a:cubicBezTo>
                  <a:cubicBezTo>
                    <a:pt x="112804" y="151564"/>
                    <a:pt x="116093" y="136514"/>
                    <a:pt x="116093" y="136020"/>
                  </a:cubicBezTo>
                  <a:cubicBezTo>
                    <a:pt x="116093" y="133553"/>
                    <a:pt x="113816" y="133553"/>
                    <a:pt x="113057" y="133553"/>
                  </a:cubicBezTo>
                  <a:cubicBezTo>
                    <a:pt x="110526" y="133553"/>
                    <a:pt x="110273" y="134540"/>
                    <a:pt x="109514" y="137994"/>
                  </a:cubicBezTo>
                  <a:cubicBezTo>
                    <a:pt x="105212" y="154031"/>
                    <a:pt x="100657" y="168588"/>
                    <a:pt x="90282" y="168588"/>
                  </a:cubicBezTo>
                  <a:cubicBezTo>
                    <a:pt x="83450" y="168588"/>
                    <a:pt x="82690" y="162173"/>
                    <a:pt x="82690" y="157238"/>
                  </a:cubicBezTo>
                  <a:cubicBezTo>
                    <a:pt x="82690" y="151317"/>
                    <a:pt x="83197" y="149590"/>
                    <a:pt x="84209" y="145396"/>
                  </a:cubicBezTo>
                  <a:lnTo>
                    <a:pt x="120648" y="2789"/>
                  </a:lnTo>
                  <a:close/>
                  <a:moveTo>
                    <a:pt x="68014" y="141941"/>
                  </a:moveTo>
                  <a:cubicBezTo>
                    <a:pt x="66748" y="146383"/>
                    <a:pt x="66748" y="146876"/>
                    <a:pt x="62953" y="151070"/>
                  </a:cubicBezTo>
                  <a:cubicBezTo>
                    <a:pt x="51818" y="164640"/>
                    <a:pt x="41443" y="168588"/>
                    <a:pt x="34358" y="168588"/>
                  </a:cubicBezTo>
                  <a:cubicBezTo>
                    <a:pt x="21705" y="168588"/>
                    <a:pt x="18163" y="155018"/>
                    <a:pt x="18163" y="145396"/>
                  </a:cubicBezTo>
                  <a:cubicBezTo>
                    <a:pt x="18163" y="133059"/>
                    <a:pt x="26260" y="102712"/>
                    <a:pt x="32080" y="91363"/>
                  </a:cubicBezTo>
                  <a:cubicBezTo>
                    <a:pt x="39925" y="76806"/>
                    <a:pt x="51312" y="67677"/>
                    <a:pt x="61434" y="67677"/>
                  </a:cubicBezTo>
                  <a:cubicBezTo>
                    <a:pt x="77883" y="67677"/>
                    <a:pt x="81425" y="87909"/>
                    <a:pt x="81425" y="89389"/>
                  </a:cubicBezTo>
                  <a:cubicBezTo>
                    <a:pt x="81425" y="90869"/>
                    <a:pt x="80919" y="92350"/>
                    <a:pt x="80666" y="93583"/>
                  </a:cubicBezTo>
                  <a:lnTo>
                    <a:pt x="68014" y="141941"/>
                  </a:lnTo>
                  <a:close/>
                </a:path>
              </a:pathLst>
            </a:custGeom>
            <a:grpFill/>
            <a:ln w="3302"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CA670E5C-C54B-7940-6A7B-633E524E5BD0}"/>
                </a:ext>
              </a:extLst>
            </p:cNvPr>
            <p:cNvSpPr/>
            <p:nvPr>
              <p:custDataLst>
                <p:tags r:id="rId36"/>
              </p:custDataLst>
            </p:nvPr>
          </p:nvSpPr>
          <p:spPr>
            <a:xfrm>
              <a:off x="10342985" y="3262163"/>
              <a:ext cx="58707" cy="246724"/>
            </a:xfrm>
            <a:custGeom>
              <a:avLst/>
              <a:gdLst>
                <a:gd name="connsiteX0" fmla="*/ 58909 w 58707"/>
                <a:gd name="connsiteY0" fmla="*/ 244332 h 246724"/>
                <a:gd name="connsiteX1" fmla="*/ 54607 w 58707"/>
                <a:gd name="connsiteY1" fmla="*/ 238904 h 246724"/>
                <a:gd name="connsiteX2" fmla="*/ 14878 w 58707"/>
                <a:gd name="connsiteY2" fmla="*/ 123437 h 246724"/>
                <a:gd name="connsiteX3" fmla="*/ 55619 w 58707"/>
                <a:gd name="connsiteY3" fmla="*/ 6736 h 246724"/>
                <a:gd name="connsiteX4" fmla="*/ 58909 w 58707"/>
                <a:gd name="connsiteY4" fmla="*/ 2542 h 246724"/>
                <a:gd name="connsiteX5" fmla="*/ 56378 w 58707"/>
                <a:gd name="connsiteY5" fmla="*/ 75 h 246724"/>
                <a:gd name="connsiteX6" fmla="*/ 16143 w 58707"/>
                <a:gd name="connsiteY6" fmla="*/ 48186 h 246724"/>
                <a:gd name="connsiteX7" fmla="*/ 201 w 58707"/>
                <a:gd name="connsiteY7" fmla="*/ 123437 h 246724"/>
                <a:gd name="connsiteX8" fmla="*/ 16903 w 58707"/>
                <a:gd name="connsiteY8" fmla="*/ 200415 h 246724"/>
                <a:gd name="connsiteX9" fmla="*/ 56378 w 58707"/>
                <a:gd name="connsiteY9" fmla="*/ 246800 h 246724"/>
                <a:gd name="connsiteX10" fmla="*/ 58909 w 58707"/>
                <a:gd name="connsiteY10" fmla="*/ 244332 h 2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46724">
                  <a:moveTo>
                    <a:pt x="58909" y="244332"/>
                  </a:moveTo>
                  <a:cubicBezTo>
                    <a:pt x="58909" y="243592"/>
                    <a:pt x="58909" y="243099"/>
                    <a:pt x="54607" y="238904"/>
                  </a:cubicBezTo>
                  <a:cubicBezTo>
                    <a:pt x="22976" y="207817"/>
                    <a:pt x="14878" y="161186"/>
                    <a:pt x="14878" y="123437"/>
                  </a:cubicBezTo>
                  <a:cubicBezTo>
                    <a:pt x="14878" y="80507"/>
                    <a:pt x="24494" y="37577"/>
                    <a:pt x="55619" y="6736"/>
                  </a:cubicBezTo>
                  <a:cubicBezTo>
                    <a:pt x="58909" y="3776"/>
                    <a:pt x="58909" y="3282"/>
                    <a:pt x="58909" y="2542"/>
                  </a:cubicBezTo>
                  <a:cubicBezTo>
                    <a:pt x="58909" y="815"/>
                    <a:pt x="57897" y="75"/>
                    <a:pt x="56378" y="75"/>
                  </a:cubicBezTo>
                  <a:cubicBezTo>
                    <a:pt x="53848" y="75"/>
                    <a:pt x="31073" y="16852"/>
                    <a:pt x="16143" y="48186"/>
                  </a:cubicBezTo>
                  <a:cubicBezTo>
                    <a:pt x="3238" y="75326"/>
                    <a:pt x="201" y="102712"/>
                    <a:pt x="201" y="123437"/>
                  </a:cubicBezTo>
                  <a:cubicBezTo>
                    <a:pt x="201" y="142682"/>
                    <a:pt x="2985" y="172535"/>
                    <a:pt x="16903" y="200415"/>
                  </a:cubicBezTo>
                  <a:cubicBezTo>
                    <a:pt x="32086" y="230762"/>
                    <a:pt x="53848" y="246800"/>
                    <a:pt x="56378" y="246800"/>
                  </a:cubicBezTo>
                  <a:cubicBezTo>
                    <a:pt x="57897" y="246800"/>
                    <a:pt x="58909" y="246059"/>
                    <a:pt x="58909" y="244332"/>
                  </a:cubicBezTo>
                  <a:close/>
                </a:path>
              </a:pathLst>
            </a:custGeom>
            <a:grpFill/>
            <a:ln w="3302"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F038AF7D-8E2A-EC67-CF71-599037F6D41F}"/>
                </a:ext>
              </a:extLst>
            </p:cNvPr>
            <p:cNvSpPr/>
            <p:nvPr>
              <p:custDataLst>
                <p:tags r:id="rId37"/>
              </p:custDataLst>
            </p:nvPr>
          </p:nvSpPr>
          <p:spPr>
            <a:xfrm>
              <a:off x="10422162" y="3292757"/>
              <a:ext cx="77686" cy="157163"/>
            </a:xfrm>
            <a:custGeom>
              <a:avLst/>
              <a:gdLst>
                <a:gd name="connsiteX0" fmla="*/ 46513 w 77686"/>
                <a:gd name="connsiteY0" fmla="*/ 55835 h 157163"/>
                <a:gd name="connsiteX1" fmla="*/ 70300 w 77686"/>
                <a:gd name="connsiteY1" fmla="*/ 55835 h 157163"/>
                <a:gd name="connsiteX2" fmla="*/ 77892 w 77686"/>
                <a:gd name="connsiteY2" fmla="*/ 50900 h 157163"/>
                <a:gd name="connsiteX3" fmla="*/ 70806 w 77686"/>
                <a:gd name="connsiteY3" fmla="*/ 48186 h 157163"/>
                <a:gd name="connsiteX4" fmla="*/ 48538 w 77686"/>
                <a:gd name="connsiteY4" fmla="*/ 48186 h 157163"/>
                <a:gd name="connsiteX5" fmla="*/ 58913 w 77686"/>
                <a:gd name="connsiteY5" fmla="*/ 6736 h 157163"/>
                <a:gd name="connsiteX6" fmla="*/ 51574 w 77686"/>
                <a:gd name="connsiteY6" fmla="*/ 75 h 157163"/>
                <a:gd name="connsiteX7" fmla="*/ 41452 w 77686"/>
                <a:gd name="connsiteY7" fmla="*/ 8957 h 157163"/>
                <a:gd name="connsiteX8" fmla="*/ 31583 w 77686"/>
                <a:gd name="connsiteY8" fmla="*/ 48186 h 157163"/>
                <a:gd name="connsiteX9" fmla="*/ 7797 w 77686"/>
                <a:gd name="connsiteY9" fmla="*/ 48186 h 157163"/>
                <a:gd name="connsiteX10" fmla="*/ 205 w 77686"/>
                <a:gd name="connsiteY10" fmla="*/ 52874 h 157163"/>
                <a:gd name="connsiteX11" fmla="*/ 7290 w 77686"/>
                <a:gd name="connsiteY11" fmla="*/ 55835 h 157163"/>
                <a:gd name="connsiteX12" fmla="*/ 29559 w 77686"/>
                <a:gd name="connsiteY12" fmla="*/ 55835 h 157163"/>
                <a:gd name="connsiteX13" fmla="*/ 10327 w 77686"/>
                <a:gd name="connsiteY13" fmla="*/ 134540 h 157163"/>
                <a:gd name="connsiteX14" fmla="*/ 33608 w 77686"/>
                <a:gd name="connsiteY14" fmla="*/ 157238 h 157163"/>
                <a:gd name="connsiteX15" fmla="*/ 73843 w 77686"/>
                <a:gd name="connsiteY15" fmla="*/ 119243 h 157163"/>
                <a:gd name="connsiteX16" fmla="*/ 70806 w 77686"/>
                <a:gd name="connsiteY16" fmla="*/ 116776 h 157163"/>
                <a:gd name="connsiteX17" fmla="*/ 67010 w 77686"/>
                <a:gd name="connsiteY17" fmla="*/ 120230 h 157163"/>
                <a:gd name="connsiteX18" fmla="*/ 34114 w 77686"/>
                <a:gd name="connsiteY18" fmla="*/ 151810 h 157163"/>
                <a:gd name="connsiteX19" fmla="*/ 26269 w 77686"/>
                <a:gd name="connsiteY19" fmla="*/ 140461 h 157163"/>
                <a:gd name="connsiteX20" fmla="*/ 27788 w 77686"/>
                <a:gd name="connsiteY20" fmla="*/ 128618 h 157163"/>
                <a:gd name="connsiteX21" fmla="*/ 46513 w 77686"/>
                <a:gd name="connsiteY21" fmla="*/ 55835 h 157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686" h="157163">
                  <a:moveTo>
                    <a:pt x="46513" y="55835"/>
                  </a:moveTo>
                  <a:lnTo>
                    <a:pt x="70300" y="55835"/>
                  </a:lnTo>
                  <a:cubicBezTo>
                    <a:pt x="75361" y="55835"/>
                    <a:pt x="77892" y="55835"/>
                    <a:pt x="77892" y="50900"/>
                  </a:cubicBezTo>
                  <a:cubicBezTo>
                    <a:pt x="77892" y="48186"/>
                    <a:pt x="75361" y="48186"/>
                    <a:pt x="70806" y="48186"/>
                  </a:cubicBezTo>
                  <a:lnTo>
                    <a:pt x="48538" y="48186"/>
                  </a:lnTo>
                  <a:cubicBezTo>
                    <a:pt x="57648" y="13151"/>
                    <a:pt x="58913" y="8217"/>
                    <a:pt x="58913" y="6736"/>
                  </a:cubicBezTo>
                  <a:cubicBezTo>
                    <a:pt x="58913" y="2542"/>
                    <a:pt x="55876" y="75"/>
                    <a:pt x="51574" y="75"/>
                  </a:cubicBezTo>
                  <a:cubicBezTo>
                    <a:pt x="50815" y="75"/>
                    <a:pt x="43730" y="321"/>
                    <a:pt x="41452" y="8957"/>
                  </a:cubicBezTo>
                  <a:lnTo>
                    <a:pt x="31583" y="48186"/>
                  </a:lnTo>
                  <a:lnTo>
                    <a:pt x="7797" y="48186"/>
                  </a:lnTo>
                  <a:cubicBezTo>
                    <a:pt x="2736" y="48186"/>
                    <a:pt x="205" y="48186"/>
                    <a:pt x="205" y="52874"/>
                  </a:cubicBezTo>
                  <a:cubicBezTo>
                    <a:pt x="205" y="55835"/>
                    <a:pt x="2229" y="55835"/>
                    <a:pt x="7290" y="55835"/>
                  </a:cubicBezTo>
                  <a:lnTo>
                    <a:pt x="29559" y="55835"/>
                  </a:lnTo>
                  <a:cubicBezTo>
                    <a:pt x="11339" y="125904"/>
                    <a:pt x="10327" y="130099"/>
                    <a:pt x="10327" y="134540"/>
                  </a:cubicBezTo>
                  <a:cubicBezTo>
                    <a:pt x="10327" y="147863"/>
                    <a:pt x="19943" y="157238"/>
                    <a:pt x="33608" y="157238"/>
                  </a:cubicBezTo>
                  <a:cubicBezTo>
                    <a:pt x="59419" y="157238"/>
                    <a:pt x="73843" y="121217"/>
                    <a:pt x="73843" y="119243"/>
                  </a:cubicBezTo>
                  <a:cubicBezTo>
                    <a:pt x="73843" y="116776"/>
                    <a:pt x="71818" y="116776"/>
                    <a:pt x="70806" y="116776"/>
                  </a:cubicBezTo>
                  <a:cubicBezTo>
                    <a:pt x="68529" y="116776"/>
                    <a:pt x="68276" y="117516"/>
                    <a:pt x="67010" y="120230"/>
                  </a:cubicBezTo>
                  <a:cubicBezTo>
                    <a:pt x="56129" y="145889"/>
                    <a:pt x="42718" y="151810"/>
                    <a:pt x="34114" y="151810"/>
                  </a:cubicBezTo>
                  <a:cubicBezTo>
                    <a:pt x="28800" y="151810"/>
                    <a:pt x="26269" y="148603"/>
                    <a:pt x="26269" y="140461"/>
                  </a:cubicBezTo>
                  <a:cubicBezTo>
                    <a:pt x="26269" y="134540"/>
                    <a:pt x="26775" y="132813"/>
                    <a:pt x="27788" y="128618"/>
                  </a:cubicBezTo>
                  <a:lnTo>
                    <a:pt x="46513" y="55835"/>
                  </a:lnTo>
                  <a:close/>
                </a:path>
              </a:pathLst>
            </a:custGeom>
            <a:grpFill/>
            <a:ln w="3302"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DF6FC215-AA97-DDF6-D0EE-23568295FFE8}"/>
                </a:ext>
              </a:extLst>
            </p:cNvPr>
            <p:cNvSpPr/>
            <p:nvPr>
              <p:custDataLst>
                <p:tags r:id="rId38"/>
              </p:custDataLst>
            </p:nvPr>
          </p:nvSpPr>
          <p:spPr>
            <a:xfrm>
              <a:off x="10522145" y="3262163"/>
              <a:ext cx="58707" cy="246724"/>
            </a:xfrm>
            <a:custGeom>
              <a:avLst/>
              <a:gdLst>
                <a:gd name="connsiteX0" fmla="*/ 58916 w 58707"/>
                <a:gd name="connsiteY0" fmla="*/ 123437 h 246724"/>
                <a:gd name="connsiteX1" fmla="*/ 42215 w 58707"/>
                <a:gd name="connsiteY1" fmla="*/ 46459 h 246724"/>
                <a:gd name="connsiteX2" fmla="*/ 2739 w 58707"/>
                <a:gd name="connsiteY2" fmla="*/ 75 h 246724"/>
                <a:gd name="connsiteX3" fmla="*/ 209 w 58707"/>
                <a:gd name="connsiteY3" fmla="*/ 2542 h 246724"/>
                <a:gd name="connsiteX4" fmla="*/ 5017 w 58707"/>
                <a:gd name="connsiteY4" fmla="*/ 8217 h 246724"/>
                <a:gd name="connsiteX5" fmla="*/ 44239 w 58707"/>
                <a:gd name="connsiteY5" fmla="*/ 123437 h 246724"/>
                <a:gd name="connsiteX6" fmla="*/ 3498 w 58707"/>
                <a:gd name="connsiteY6" fmla="*/ 240138 h 246724"/>
                <a:gd name="connsiteX7" fmla="*/ 209 w 58707"/>
                <a:gd name="connsiteY7" fmla="*/ 244332 h 246724"/>
                <a:gd name="connsiteX8" fmla="*/ 2739 w 58707"/>
                <a:gd name="connsiteY8" fmla="*/ 246800 h 246724"/>
                <a:gd name="connsiteX9" fmla="*/ 42974 w 58707"/>
                <a:gd name="connsiteY9" fmla="*/ 198688 h 246724"/>
                <a:gd name="connsiteX10" fmla="*/ 58916 w 58707"/>
                <a:gd name="connsiteY10" fmla="*/ 123437 h 2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46724">
                  <a:moveTo>
                    <a:pt x="58916" y="123437"/>
                  </a:moveTo>
                  <a:cubicBezTo>
                    <a:pt x="58916" y="104193"/>
                    <a:pt x="56133" y="74339"/>
                    <a:pt x="42215" y="46459"/>
                  </a:cubicBezTo>
                  <a:cubicBezTo>
                    <a:pt x="27032" y="16112"/>
                    <a:pt x="5270" y="75"/>
                    <a:pt x="2739" y="75"/>
                  </a:cubicBezTo>
                  <a:cubicBezTo>
                    <a:pt x="1221" y="75"/>
                    <a:pt x="209" y="1062"/>
                    <a:pt x="209" y="2542"/>
                  </a:cubicBezTo>
                  <a:cubicBezTo>
                    <a:pt x="209" y="3282"/>
                    <a:pt x="209" y="3776"/>
                    <a:pt x="5017" y="8217"/>
                  </a:cubicBezTo>
                  <a:cubicBezTo>
                    <a:pt x="29816" y="32642"/>
                    <a:pt x="44239" y="71872"/>
                    <a:pt x="44239" y="123437"/>
                  </a:cubicBezTo>
                  <a:cubicBezTo>
                    <a:pt x="44239" y="165627"/>
                    <a:pt x="34877" y="209051"/>
                    <a:pt x="3498" y="240138"/>
                  </a:cubicBezTo>
                  <a:cubicBezTo>
                    <a:pt x="209" y="243099"/>
                    <a:pt x="209" y="243592"/>
                    <a:pt x="209" y="244332"/>
                  </a:cubicBezTo>
                  <a:cubicBezTo>
                    <a:pt x="209" y="245813"/>
                    <a:pt x="1221" y="246800"/>
                    <a:pt x="2739" y="246800"/>
                  </a:cubicBezTo>
                  <a:cubicBezTo>
                    <a:pt x="5270" y="246800"/>
                    <a:pt x="28044" y="230022"/>
                    <a:pt x="42974" y="198688"/>
                  </a:cubicBezTo>
                  <a:cubicBezTo>
                    <a:pt x="55880" y="171548"/>
                    <a:pt x="58916" y="144162"/>
                    <a:pt x="58916" y="123437"/>
                  </a:cubicBezTo>
                  <a:close/>
                </a:path>
              </a:pathLst>
            </a:custGeom>
            <a:grpFill/>
            <a:ln w="3302"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9FFCCF83-20A3-CE1E-2CBC-5BD40756CB6D}"/>
                </a:ext>
              </a:extLst>
            </p:cNvPr>
            <p:cNvSpPr/>
            <p:nvPr>
              <p:custDataLst>
                <p:tags r:id="rId39"/>
              </p:custDataLst>
            </p:nvPr>
          </p:nvSpPr>
          <p:spPr>
            <a:xfrm>
              <a:off x="10690592" y="3356658"/>
              <a:ext cx="168278" cy="57733"/>
            </a:xfrm>
            <a:custGeom>
              <a:avLst/>
              <a:gdLst>
                <a:gd name="connsiteX0" fmla="*/ 159890 w 168278"/>
                <a:gd name="connsiteY0" fmla="*/ 9944 h 57733"/>
                <a:gd name="connsiteX1" fmla="*/ 168494 w 168278"/>
                <a:gd name="connsiteY1" fmla="*/ 5009 h 57733"/>
                <a:gd name="connsiteX2" fmla="*/ 160143 w 168278"/>
                <a:gd name="connsiteY2" fmla="*/ 75 h 57733"/>
                <a:gd name="connsiteX3" fmla="*/ 8566 w 168278"/>
                <a:gd name="connsiteY3" fmla="*/ 75 h 57733"/>
                <a:gd name="connsiteX4" fmla="*/ 215 w 168278"/>
                <a:gd name="connsiteY4" fmla="*/ 5009 h 57733"/>
                <a:gd name="connsiteX5" fmla="*/ 8819 w 168278"/>
                <a:gd name="connsiteY5" fmla="*/ 9944 h 57733"/>
                <a:gd name="connsiteX6" fmla="*/ 159890 w 168278"/>
                <a:gd name="connsiteY6" fmla="*/ 9944 h 57733"/>
                <a:gd name="connsiteX7" fmla="*/ 160143 w 168278"/>
                <a:gd name="connsiteY7" fmla="*/ 57808 h 57733"/>
                <a:gd name="connsiteX8" fmla="*/ 168494 w 168278"/>
                <a:gd name="connsiteY8" fmla="*/ 52874 h 57733"/>
                <a:gd name="connsiteX9" fmla="*/ 159890 w 168278"/>
                <a:gd name="connsiteY9" fmla="*/ 47939 h 57733"/>
                <a:gd name="connsiteX10" fmla="*/ 8819 w 168278"/>
                <a:gd name="connsiteY10" fmla="*/ 47939 h 57733"/>
                <a:gd name="connsiteX11" fmla="*/ 215 w 168278"/>
                <a:gd name="connsiteY11" fmla="*/ 52874 h 57733"/>
                <a:gd name="connsiteX12" fmla="*/ 8566 w 168278"/>
                <a:gd name="connsiteY12" fmla="*/ 57808 h 57733"/>
                <a:gd name="connsiteX13" fmla="*/ 160143 w 168278"/>
                <a:gd name="connsiteY13" fmla="*/ 57808 h 57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278" h="57733">
                  <a:moveTo>
                    <a:pt x="159890" y="9944"/>
                  </a:moveTo>
                  <a:cubicBezTo>
                    <a:pt x="163686" y="9944"/>
                    <a:pt x="168494" y="9944"/>
                    <a:pt x="168494" y="5009"/>
                  </a:cubicBezTo>
                  <a:cubicBezTo>
                    <a:pt x="168494" y="75"/>
                    <a:pt x="163686" y="75"/>
                    <a:pt x="160143" y="75"/>
                  </a:cubicBezTo>
                  <a:lnTo>
                    <a:pt x="8566" y="75"/>
                  </a:lnTo>
                  <a:cubicBezTo>
                    <a:pt x="5023" y="75"/>
                    <a:pt x="215" y="75"/>
                    <a:pt x="215" y="5009"/>
                  </a:cubicBezTo>
                  <a:cubicBezTo>
                    <a:pt x="215" y="9944"/>
                    <a:pt x="5023" y="9944"/>
                    <a:pt x="8819" y="9944"/>
                  </a:cubicBezTo>
                  <a:lnTo>
                    <a:pt x="159890" y="9944"/>
                  </a:lnTo>
                  <a:close/>
                  <a:moveTo>
                    <a:pt x="160143" y="57808"/>
                  </a:moveTo>
                  <a:cubicBezTo>
                    <a:pt x="163686" y="57808"/>
                    <a:pt x="168494" y="57808"/>
                    <a:pt x="168494" y="52874"/>
                  </a:cubicBezTo>
                  <a:cubicBezTo>
                    <a:pt x="168494" y="47939"/>
                    <a:pt x="163686" y="47939"/>
                    <a:pt x="159890" y="47939"/>
                  </a:cubicBezTo>
                  <a:lnTo>
                    <a:pt x="8819" y="47939"/>
                  </a:lnTo>
                  <a:cubicBezTo>
                    <a:pt x="5023" y="47939"/>
                    <a:pt x="215" y="47939"/>
                    <a:pt x="215" y="52874"/>
                  </a:cubicBezTo>
                  <a:cubicBezTo>
                    <a:pt x="215" y="57808"/>
                    <a:pt x="5023" y="57808"/>
                    <a:pt x="8566" y="57808"/>
                  </a:cubicBezTo>
                  <a:lnTo>
                    <a:pt x="160143" y="57808"/>
                  </a:lnTo>
                  <a:close/>
                </a:path>
              </a:pathLst>
            </a:custGeom>
            <a:grpFill/>
            <a:ln w="3302"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FCBDBB51-0480-C64C-8721-8D3F6786060E}"/>
                </a:ext>
              </a:extLst>
            </p:cNvPr>
            <p:cNvSpPr/>
            <p:nvPr>
              <p:custDataLst>
                <p:tags r:id="rId40"/>
              </p:custDataLst>
            </p:nvPr>
          </p:nvSpPr>
          <p:spPr>
            <a:xfrm>
              <a:off x="10956687" y="3338154"/>
              <a:ext cx="93122" cy="111766"/>
            </a:xfrm>
            <a:custGeom>
              <a:avLst/>
              <a:gdLst>
                <a:gd name="connsiteX0" fmla="*/ 86010 w 93122"/>
                <a:gd name="connsiteY0" fmla="*/ 16852 h 111766"/>
                <a:gd name="connsiteX1" fmla="*/ 73864 w 93122"/>
                <a:gd name="connsiteY1" fmla="*/ 27955 h 111766"/>
                <a:gd name="connsiteX2" fmla="*/ 81708 w 93122"/>
                <a:gd name="connsiteY2" fmla="*/ 35110 h 111766"/>
                <a:gd name="connsiteX3" fmla="*/ 93348 w 93122"/>
                <a:gd name="connsiteY3" fmla="*/ 21293 h 111766"/>
                <a:gd name="connsiteX4" fmla="*/ 63235 w 93122"/>
                <a:gd name="connsiteY4" fmla="*/ 75 h 111766"/>
                <a:gd name="connsiteX5" fmla="*/ 20470 w 93122"/>
                <a:gd name="connsiteY5" fmla="*/ 36097 h 111766"/>
                <a:gd name="connsiteX6" fmla="*/ 46534 w 93122"/>
                <a:gd name="connsiteY6" fmla="*/ 60522 h 111766"/>
                <a:gd name="connsiteX7" fmla="*/ 72851 w 93122"/>
                <a:gd name="connsiteY7" fmla="*/ 79273 h 111766"/>
                <a:gd name="connsiteX8" fmla="*/ 36665 w 93122"/>
                <a:gd name="connsiteY8" fmla="*/ 106413 h 111766"/>
                <a:gd name="connsiteX9" fmla="*/ 7817 w 93122"/>
                <a:gd name="connsiteY9" fmla="*/ 93337 h 111766"/>
                <a:gd name="connsiteX10" fmla="*/ 23760 w 93122"/>
                <a:gd name="connsiteY10" fmla="*/ 80260 h 111766"/>
                <a:gd name="connsiteX11" fmla="*/ 14397 w 93122"/>
                <a:gd name="connsiteY11" fmla="*/ 71625 h 111766"/>
                <a:gd name="connsiteX12" fmla="*/ 226 w 93122"/>
                <a:gd name="connsiteY12" fmla="*/ 87909 h 111766"/>
                <a:gd name="connsiteX13" fmla="*/ 36412 w 93122"/>
                <a:gd name="connsiteY13" fmla="*/ 111841 h 111766"/>
                <a:gd name="connsiteX14" fmla="*/ 87275 w 93122"/>
                <a:gd name="connsiteY14" fmla="*/ 70885 h 111766"/>
                <a:gd name="connsiteX15" fmla="*/ 79431 w 93122"/>
                <a:gd name="connsiteY15" fmla="*/ 52874 h 111766"/>
                <a:gd name="connsiteX16" fmla="*/ 54126 w 93122"/>
                <a:gd name="connsiteY16" fmla="*/ 42511 h 111766"/>
                <a:gd name="connsiteX17" fmla="*/ 34894 w 93122"/>
                <a:gd name="connsiteY17" fmla="*/ 27708 h 111766"/>
                <a:gd name="connsiteX18" fmla="*/ 63235 w 93122"/>
                <a:gd name="connsiteY18" fmla="*/ 5503 h 111766"/>
                <a:gd name="connsiteX19" fmla="*/ 86010 w 93122"/>
                <a:gd name="connsiteY19" fmla="*/ 16852 h 11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3122" h="111766">
                  <a:moveTo>
                    <a:pt x="86010" y="16852"/>
                  </a:moveTo>
                  <a:cubicBezTo>
                    <a:pt x="78925" y="17099"/>
                    <a:pt x="73864" y="22527"/>
                    <a:pt x="73864" y="27955"/>
                  </a:cubicBezTo>
                  <a:cubicBezTo>
                    <a:pt x="73864" y="31409"/>
                    <a:pt x="76141" y="35110"/>
                    <a:pt x="81708" y="35110"/>
                  </a:cubicBezTo>
                  <a:cubicBezTo>
                    <a:pt x="87275" y="35110"/>
                    <a:pt x="93348" y="30915"/>
                    <a:pt x="93348" y="21293"/>
                  </a:cubicBezTo>
                  <a:cubicBezTo>
                    <a:pt x="93348" y="10190"/>
                    <a:pt x="82467" y="75"/>
                    <a:pt x="63235" y="75"/>
                  </a:cubicBezTo>
                  <a:cubicBezTo>
                    <a:pt x="29833" y="75"/>
                    <a:pt x="20470" y="25241"/>
                    <a:pt x="20470" y="36097"/>
                  </a:cubicBezTo>
                  <a:cubicBezTo>
                    <a:pt x="20470" y="55341"/>
                    <a:pt x="39196" y="59042"/>
                    <a:pt x="46534" y="60522"/>
                  </a:cubicBezTo>
                  <a:cubicBezTo>
                    <a:pt x="59693" y="62990"/>
                    <a:pt x="72851" y="65704"/>
                    <a:pt x="72851" y="79273"/>
                  </a:cubicBezTo>
                  <a:cubicBezTo>
                    <a:pt x="72851" y="85688"/>
                    <a:pt x="67031" y="106413"/>
                    <a:pt x="36665" y="106413"/>
                  </a:cubicBezTo>
                  <a:cubicBezTo>
                    <a:pt x="33122" y="106413"/>
                    <a:pt x="13637" y="106413"/>
                    <a:pt x="7817" y="93337"/>
                  </a:cubicBezTo>
                  <a:cubicBezTo>
                    <a:pt x="17433" y="94570"/>
                    <a:pt x="23760" y="87169"/>
                    <a:pt x="23760" y="80260"/>
                  </a:cubicBezTo>
                  <a:cubicBezTo>
                    <a:pt x="23760" y="74586"/>
                    <a:pt x="19711" y="71625"/>
                    <a:pt x="14397" y="71625"/>
                  </a:cubicBezTo>
                  <a:cubicBezTo>
                    <a:pt x="7817" y="71625"/>
                    <a:pt x="226" y="76806"/>
                    <a:pt x="226" y="87909"/>
                  </a:cubicBezTo>
                  <a:cubicBezTo>
                    <a:pt x="226" y="101972"/>
                    <a:pt x="14650" y="111841"/>
                    <a:pt x="36412" y="111841"/>
                  </a:cubicBezTo>
                  <a:cubicBezTo>
                    <a:pt x="77406" y="111841"/>
                    <a:pt x="87275" y="81987"/>
                    <a:pt x="87275" y="70885"/>
                  </a:cubicBezTo>
                  <a:cubicBezTo>
                    <a:pt x="87275" y="62003"/>
                    <a:pt x="82467" y="55835"/>
                    <a:pt x="79431" y="52874"/>
                  </a:cubicBezTo>
                  <a:cubicBezTo>
                    <a:pt x="72598" y="45966"/>
                    <a:pt x="65260" y="44732"/>
                    <a:pt x="54126" y="42511"/>
                  </a:cubicBezTo>
                  <a:cubicBezTo>
                    <a:pt x="45016" y="40538"/>
                    <a:pt x="34894" y="38811"/>
                    <a:pt x="34894" y="27708"/>
                  </a:cubicBezTo>
                  <a:cubicBezTo>
                    <a:pt x="34894" y="20553"/>
                    <a:pt x="40967" y="5503"/>
                    <a:pt x="63235" y="5503"/>
                  </a:cubicBezTo>
                  <a:cubicBezTo>
                    <a:pt x="69562" y="5503"/>
                    <a:pt x="82214" y="7230"/>
                    <a:pt x="86010" y="16852"/>
                  </a:cubicBezTo>
                  <a:close/>
                </a:path>
              </a:pathLst>
            </a:custGeom>
            <a:grpFill/>
            <a:ln w="3302"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2476CCEF-2BFA-B7DF-98C0-E2489DA8D7BB}"/>
                </a:ext>
              </a:extLst>
            </p:cNvPr>
            <p:cNvSpPr/>
            <p:nvPr>
              <p:custDataLst>
                <p:tags r:id="rId41"/>
              </p:custDataLst>
            </p:nvPr>
          </p:nvSpPr>
          <p:spPr>
            <a:xfrm>
              <a:off x="11087198" y="3262163"/>
              <a:ext cx="58707" cy="246724"/>
            </a:xfrm>
            <a:custGeom>
              <a:avLst/>
              <a:gdLst>
                <a:gd name="connsiteX0" fmla="*/ 58938 w 58707"/>
                <a:gd name="connsiteY0" fmla="*/ 244332 h 246724"/>
                <a:gd name="connsiteX1" fmla="*/ 54636 w 58707"/>
                <a:gd name="connsiteY1" fmla="*/ 238904 h 246724"/>
                <a:gd name="connsiteX2" fmla="*/ 14907 w 58707"/>
                <a:gd name="connsiteY2" fmla="*/ 123437 h 246724"/>
                <a:gd name="connsiteX3" fmla="*/ 55649 w 58707"/>
                <a:gd name="connsiteY3" fmla="*/ 6736 h 246724"/>
                <a:gd name="connsiteX4" fmla="*/ 58938 w 58707"/>
                <a:gd name="connsiteY4" fmla="*/ 2542 h 246724"/>
                <a:gd name="connsiteX5" fmla="*/ 56408 w 58707"/>
                <a:gd name="connsiteY5" fmla="*/ 75 h 246724"/>
                <a:gd name="connsiteX6" fmla="*/ 16173 w 58707"/>
                <a:gd name="connsiteY6" fmla="*/ 48186 h 246724"/>
                <a:gd name="connsiteX7" fmla="*/ 230 w 58707"/>
                <a:gd name="connsiteY7" fmla="*/ 123437 h 246724"/>
                <a:gd name="connsiteX8" fmla="*/ 16932 w 58707"/>
                <a:gd name="connsiteY8" fmla="*/ 200415 h 246724"/>
                <a:gd name="connsiteX9" fmla="*/ 56408 w 58707"/>
                <a:gd name="connsiteY9" fmla="*/ 246800 h 246724"/>
                <a:gd name="connsiteX10" fmla="*/ 58938 w 58707"/>
                <a:gd name="connsiteY10" fmla="*/ 244332 h 2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46724">
                  <a:moveTo>
                    <a:pt x="58938" y="244332"/>
                  </a:moveTo>
                  <a:cubicBezTo>
                    <a:pt x="58938" y="243592"/>
                    <a:pt x="58938" y="243099"/>
                    <a:pt x="54636" y="238904"/>
                  </a:cubicBezTo>
                  <a:cubicBezTo>
                    <a:pt x="23005" y="207817"/>
                    <a:pt x="14907" y="161186"/>
                    <a:pt x="14907" y="123437"/>
                  </a:cubicBezTo>
                  <a:cubicBezTo>
                    <a:pt x="14907" y="80507"/>
                    <a:pt x="24523" y="37577"/>
                    <a:pt x="55649" y="6736"/>
                  </a:cubicBezTo>
                  <a:cubicBezTo>
                    <a:pt x="58938" y="3776"/>
                    <a:pt x="58938" y="3282"/>
                    <a:pt x="58938" y="2542"/>
                  </a:cubicBezTo>
                  <a:cubicBezTo>
                    <a:pt x="58938" y="815"/>
                    <a:pt x="57926" y="75"/>
                    <a:pt x="56408" y="75"/>
                  </a:cubicBezTo>
                  <a:cubicBezTo>
                    <a:pt x="53877" y="75"/>
                    <a:pt x="31103" y="16852"/>
                    <a:pt x="16173" y="48186"/>
                  </a:cubicBezTo>
                  <a:cubicBezTo>
                    <a:pt x="3267" y="75326"/>
                    <a:pt x="230" y="102712"/>
                    <a:pt x="230" y="123437"/>
                  </a:cubicBezTo>
                  <a:cubicBezTo>
                    <a:pt x="230" y="142682"/>
                    <a:pt x="3014" y="172535"/>
                    <a:pt x="16932" y="200415"/>
                  </a:cubicBezTo>
                  <a:cubicBezTo>
                    <a:pt x="32115" y="230762"/>
                    <a:pt x="53877" y="246800"/>
                    <a:pt x="56408" y="246800"/>
                  </a:cubicBezTo>
                  <a:cubicBezTo>
                    <a:pt x="57926" y="246800"/>
                    <a:pt x="58938" y="246059"/>
                    <a:pt x="58938" y="244332"/>
                  </a:cubicBezTo>
                  <a:close/>
                </a:path>
              </a:pathLst>
            </a:custGeom>
            <a:grpFill/>
            <a:ln w="3302"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74C8C971-6A45-CDD0-33BF-BFAC3A931249}"/>
                </a:ext>
              </a:extLst>
            </p:cNvPr>
            <p:cNvSpPr/>
            <p:nvPr>
              <p:custDataLst>
                <p:tags r:id="rId42"/>
              </p:custDataLst>
            </p:nvPr>
          </p:nvSpPr>
          <p:spPr>
            <a:xfrm>
              <a:off x="11166376" y="3292757"/>
              <a:ext cx="77686" cy="157163"/>
            </a:xfrm>
            <a:custGeom>
              <a:avLst/>
              <a:gdLst>
                <a:gd name="connsiteX0" fmla="*/ 46543 w 77686"/>
                <a:gd name="connsiteY0" fmla="*/ 55835 h 157163"/>
                <a:gd name="connsiteX1" fmla="*/ 70329 w 77686"/>
                <a:gd name="connsiteY1" fmla="*/ 55835 h 157163"/>
                <a:gd name="connsiteX2" fmla="*/ 77921 w 77686"/>
                <a:gd name="connsiteY2" fmla="*/ 50900 h 157163"/>
                <a:gd name="connsiteX3" fmla="*/ 70835 w 77686"/>
                <a:gd name="connsiteY3" fmla="*/ 48186 h 157163"/>
                <a:gd name="connsiteX4" fmla="*/ 48567 w 77686"/>
                <a:gd name="connsiteY4" fmla="*/ 48186 h 157163"/>
                <a:gd name="connsiteX5" fmla="*/ 58942 w 77686"/>
                <a:gd name="connsiteY5" fmla="*/ 6736 h 157163"/>
                <a:gd name="connsiteX6" fmla="*/ 51604 w 77686"/>
                <a:gd name="connsiteY6" fmla="*/ 75 h 157163"/>
                <a:gd name="connsiteX7" fmla="*/ 41482 w 77686"/>
                <a:gd name="connsiteY7" fmla="*/ 8957 h 157163"/>
                <a:gd name="connsiteX8" fmla="*/ 31613 w 77686"/>
                <a:gd name="connsiteY8" fmla="*/ 48186 h 157163"/>
                <a:gd name="connsiteX9" fmla="*/ 7826 w 77686"/>
                <a:gd name="connsiteY9" fmla="*/ 48186 h 157163"/>
                <a:gd name="connsiteX10" fmla="*/ 234 w 77686"/>
                <a:gd name="connsiteY10" fmla="*/ 52874 h 157163"/>
                <a:gd name="connsiteX11" fmla="*/ 7320 w 77686"/>
                <a:gd name="connsiteY11" fmla="*/ 55835 h 157163"/>
                <a:gd name="connsiteX12" fmla="*/ 29588 w 77686"/>
                <a:gd name="connsiteY12" fmla="*/ 55835 h 157163"/>
                <a:gd name="connsiteX13" fmla="*/ 10356 w 77686"/>
                <a:gd name="connsiteY13" fmla="*/ 134540 h 157163"/>
                <a:gd name="connsiteX14" fmla="*/ 33637 w 77686"/>
                <a:gd name="connsiteY14" fmla="*/ 157238 h 157163"/>
                <a:gd name="connsiteX15" fmla="*/ 73872 w 77686"/>
                <a:gd name="connsiteY15" fmla="*/ 119243 h 157163"/>
                <a:gd name="connsiteX16" fmla="*/ 70835 w 77686"/>
                <a:gd name="connsiteY16" fmla="*/ 116776 h 157163"/>
                <a:gd name="connsiteX17" fmla="*/ 67040 w 77686"/>
                <a:gd name="connsiteY17" fmla="*/ 120230 h 157163"/>
                <a:gd name="connsiteX18" fmla="*/ 34143 w 77686"/>
                <a:gd name="connsiteY18" fmla="*/ 151810 h 157163"/>
                <a:gd name="connsiteX19" fmla="*/ 26299 w 77686"/>
                <a:gd name="connsiteY19" fmla="*/ 140461 h 157163"/>
                <a:gd name="connsiteX20" fmla="*/ 27817 w 77686"/>
                <a:gd name="connsiteY20" fmla="*/ 128618 h 157163"/>
                <a:gd name="connsiteX21" fmla="*/ 46543 w 77686"/>
                <a:gd name="connsiteY21" fmla="*/ 55835 h 157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686" h="157163">
                  <a:moveTo>
                    <a:pt x="46543" y="55835"/>
                  </a:moveTo>
                  <a:lnTo>
                    <a:pt x="70329" y="55835"/>
                  </a:lnTo>
                  <a:cubicBezTo>
                    <a:pt x="75390" y="55835"/>
                    <a:pt x="77921" y="55835"/>
                    <a:pt x="77921" y="50900"/>
                  </a:cubicBezTo>
                  <a:cubicBezTo>
                    <a:pt x="77921" y="48186"/>
                    <a:pt x="75390" y="48186"/>
                    <a:pt x="70835" y="48186"/>
                  </a:cubicBezTo>
                  <a:lnTo>
                    <a:pt x="48567" y="48186"/>
                  </a:lnTo>
                  <a:cubicBezTo>
                    <a:pt x="57677" y="13151"/>
                    <a:pt x="58942" y="8217"/>
                    <a:pt x="58942" y="6736"/>
                  </a:cubicBezTo>
                  <a:cubicBezTo>
                    <a:pt x="58942" y="2542"/>
                    <a:pt x="55905" y="75"/>
                    <a:pt x="51604" y="75"/>
                  </a:cubicBezTo>
                  <a:cubicBezTo>
                    <a:pt x="50844" y="75"/>
                    <a:pt x="43759" y="321"/>
                    <a:pt x="41482" y="8957"/>
                  </a:cubicBezTo>
                  <a:lnTo>
                    <a:pt x="31613" y="48186"/>
                  </a:lnTo>
                  <a:lnTo>
                    <a:pt x="7826" y="48186"/>
                  </a:lnTo>
                  <a:cubicBezTo>
                    <a:pt x="2765" y="48186"/>
                    <a:pt x="234" y="48186"/>
                    <a:pt x="234" y="52874"/>
                  </a:cubicBezTo>
                  <a:cubicBezTo>
                    <a:pt x="234" y="55835"/>
                    <a:pt x="2259" y="55835"/>
                    <a:pt x="7320" y="55835"/>
                  </a:cubicBezTo>
                  <a:lnTo>
                    <a:pt x="29588" y="55835"/>
                  </a:lnTo>
                  <a:cubicBezTo>
                    <a:pt x="11369" y="125904"/>
                    <a:pt x="10356" y="130099"/>
                    <a:pt x="10356" y="134540"/>
                  </a:cubicBezTo>
                  <a:cubicBezTo>
                    <a:pt x="10356" y="147863"/>
                    <a:pt x="19972" y="157238"/>
                    <a:pt x="33637" y="157238"/>
                  </a:cubicBezTo>
                  <a:cubicBezTo>
                    <a:pt x="59448" y="157238"/>
                    <a:pt x="73872" y="121217"/>
                    <a:pt x="73872" y="119243"/>
                  </a:cubicBezTo>
                  <a:cubicBezTo>
                    <a:pt x="73872" y="116776"/>
                    <a:pt x="71848" y="116776"/>
                    <a:pt x="70835" y="116776"/>
                  </a:cubicBezTo>
                  <a:cubicBezTo>
                    <a:pt x="68558" y="116776"/>
                    <a:pt x="68305" y="117516"/>
                    <a:pt x="67040" y="120230"/>
                  </a:cubicBezTo>
                  <a:cubicBezTo>
                    <a:pt x="56159" y="145889"/>
                    <a:pt x="42747" y="151810"/>
                    <a:pt x="34143" y="151810"/>
                  </a:cubicBezTo>
                  <a:cubicBezTo>
                    <a:pt x="28829" y="151810"/>
                    <a:pt x="26299" y="148603"/>
                    <a:pt x="26299" y="140461"/>
                  </a:cubicBezTo>
                  <a:cubicBezTo>
                    <a:pt x="26299" y="134540"/>
                    <a:pt x="26805" y="132813"/>
                    <a:pt x="27817" y="128618"/>
                  </a:cubicBezTo>
                  <a:lnTo>
                    <a:pt x="46543" y="55835"/>
                  </a:lnTo>
                  <a:close/>
                </a:path>
              </a:pathLst>
            </a:custGeom>
            <a:grpFill/>
            <a:ln w="3302"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3DC63AFF-16EF-7630-7F19-9CFE6B531FA0}"/>
                </a:ext>
              </a:extLst>
            </p:cNvPr>
            <p:cNvSpPr/>
            <p:nvPr>
              <p:custDataLst>
                <p:tags r:id="rId43"/>
              </p:custDataLst>
            </p:nvPr>
          </p:nvSpPr>
          <p:spPr>
            <a:xfrm>
              <a:off x="11266359" y="3262163"/>
              <a:ext cx="58707" cy="246724"/>
            </a:xfrm>
            <a:custGeom>
              <a:avLst/>
              <a:gdLst>
                <a:gd name="connsiteX0" fmla="*/ 58946 w 58707"/>
                <a:gd name="connsiteY0" fmla="*/ 123437 h 246724"/>
                <a:gd name="connsiteX1" fmla="*/ 42244 w 58707"/>
                <a:gd name="connsiteY1" fmla="*/ 46459 h 246724"/>
                <a:gd name="connsiteX2" fmla="*/ 2768 w 58707"/>
                <a:gd name="connsiteY2" fmla="*/ 75 h 246724"/>
                <a:gd name="connsiteX3" fmla="*/ 238 w 58707"/>
                <a:gd name="connsiteY3" fmla="*/ 2542 h 246724"/>
                <a:gd name="connsiteX4" fmla="*/ 5046 w 58707"/>
                <a:gd name="connsiteY4" fmla="*/ 8217 h 246724"/>
                <a:gd name="connsiteX5" fmla="*/ 44269 w 58707"/>
                <a:gd name="connsiteY5" fmla="*/ 123437 h 246724"/>
                <a:gd name="connsiteX6" fmla="*/ 3528 w 58707"/>
                <a:gd name="connsiteY6" fmla="*/ 240138 h 246724"/>
                <a:gd name="connsiteX7" fmla="*/ 238 w 58707"/>
                <a:gd name="connsiteY7" fmla="*/ 244332 h 246724"/>
                <a:gd name="connsiteX8" fmla="*/ 2768 w 58707"/>
                <a:gd name="connsiteY8" fmla="*/ 246800 h 246724"/>
                <a:gd name="connsiteX9" fmla="*/ 43004 w 58707"/>
                <a:gd name="connsiteY9" fmla="*/ 198688 h 246724"/>
                <a:gd name="connsiteX10" fmla="*/ 58946 w 58707"/>
                <a:gd name="connsiteY10" fmla="*/ 123437 h 2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46724">
                  <a:moveTo>
                    <a:pt x="58946" y="123437"/>
                  </a:moveTo>
                  <a:cubicBezTo>
                    <a:pt x="58946" y="104193"/>
                    <a:pt x="56162" y="74339"/>
                    <a:pt x="42244" y="46459"/>
                  </a:cubicBezTo>
                  <a:cubicBezTo>
                    <a:pt x="27061" y="16112"/>
                    <a:pt x="5299" y="75"/>
                    <a:pt x="2768" y="75"/>
                  </a:cubicBezTo>
                  <a:cubicBezTo>
                    <a:pt x="1250" y="75"/>
                    <a:pt x="238" y="1062"/>
                    <a:pt x="238" y="2542"/>
                  </a:cubicBezTo>
                  <a:cubicBezTo>
                    <a:pt x="238" y="3282"/>
                    <a:pt x="238" y="3776"/>
                    <a:pt x="5046" y="8217"/>
                  </a:cubicBezTo>
                  <a:cubicBezTo>
                    <a:pt x="29845" y="32642"/>
                    <a:pt x="44269" y="71872"/>
                    <a:pt x="44269" y="123437"/>
                  </a:cubicBezTo>
                  <a:cubicBezTo>
                    <a:pt x="44269" y="165627"/>
                    <a:pt x="34906" y="209051"/>
                    <a:pt x="3528" y="240138"/>
                  </a:cubicBezTo>
                  <a:cubicBezTo>
                    <a:pt x="238" y="243099"/>
                    <a:pt x="238" y="243592"/>
                    <a:pt x="238" y="244332"/>
                  </a:cubicBezTo>
                  <a:cubicBezTo>
                    <a:pt x="238" y="245813"/>
                    <a:pt x="1250" y="246800"/>
                    <a:pt x="2768" y="246800"/>
                  </a:cubicBezTo>
                  <a:cubicBezTo>
                    <a:pt x="5299" y="246800"/>
                    <a:pt x="28074" y="230022"/>
                    <a:pt x="43004" y="198688"/>
                  </a:cubicBezTo>
                  <a:cubicBezTo>
                    <a:pt x="55909" y="171548"/>
                    <a:pt x="58946" y="144162"/>
                    <a:pt x="58946" y="123437"/>
                  </a:cubicBezTo>
                  <a:close/>
                </a:path>
              </a:pathLst>
            </a:custGeom>
            <a:grpFill/>
            <a:ln w="3302"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5C127D7F-5575-5D55-5690-15CB838BEB42}"/>
                </a:ext>
              </a:extLst>
            </p:cNvPr>
            <p:cNvSpPr/>
            <p:nvPr>
              <p:custDataLst>
                <p:tags r:id="rId44"/>
              </p:custDataLst>
            </p:nvPr>
          </p:nvSpPr>
          <p:spPr>
            <a:xfrm>
              <a:off x="11420747" y="3303366"/>
              <a:ext cx="168278" cy="164318"/>
            </a:xfrm>
            <a:custGeom>
              <a:avLst/>
              <a:gdLst>
                <a:gd name="connsiteX0" fmla="*/ 89571 w 168278"/>
                <a:gd name="connsiteY0" fmla="*/ 87169 h 164318"/>
                <a:gd name="connsiteX1" fmla="*/ 160172 w 168278"/>
                <a:gd name="connsiteY1" fmla="*/ 87169 h 164318"/>
                <a:gd name="connsiteX2" fmla="*/ 168523 w 168278"/>
                <a:gd name="connsiteY2" fmla="*/ 82234 h 164318"/>
                <a:gd name="connsiteX3" fmla="*/ 160172 w 168278"/>
                <a:gd name="connsiteY3" fmla="*/ 77300 h 164318"/>
                <a:gd name="connsiteX4" fmla="*/ 89571 w 168278"/>
                <a:gd name="connsiteY4" fmla="*/ 77300 h 164318"/>
                <a:gd name="connsiteX5" fmla="*/ 89571 w 168278"/>
                <a:gd name="connsiteY5" fmla="*/ 8217 h 164318"/>
                <a:gd name="connsiteX6" fmla="*/ 84510 w 168278"/>
                <a:gd name="connsiteY6" fmla="*/ 75 h 164318"/>
                <a:gd name="connsiteX7" fmla="*/ 79449 w 168278"/>
                <a:gd name="connsiteY7" fmla="*/ 8217 h 164318"/>
                <a:gd name="connsiteX8" fmla="*/ 79449 w 168278"/>
                <a:gd name="connsiteY8" fmla="*/ 77300 h 164318"/>
                <a:gd name="connsiteX9" fmla="*/ 8595 w 168278"/>
                <a:gd name="connsiteY9" fmla="*/ 77300 h 164318"/>
                <a:gd name="connsiteX10" fmla="*/ 244 w 168278"/>
                <a:gd name="connsiteY10" fmla="*/ 82234 h 164318"/>
                <a:gd name="connsiteX11" fmla="*/ 8595 w 168278"/>
                <a:gd name="connsiteY11" fmla="*/ 87169 h 164318"/>
                <a:gd name="connsiteX12" fmla="*/ 79449 w 168278"/>
                <a:gd name="connsiteY12" fmla="*/ 87169 h 164318"/>
                <a:gd name="connsiteX13" fmla="*/ 79449 w 168278"/>
                <a:gd name="connsiteY13" fmla="*/ 156252 h 164318"/>
                <a:gd name="connsiteX14" fmla="*/ 84510 w 168278"/>
                <a:gd name="connsiteY14" fmla="*/ 164393 h 164318"/>
                <a:gd name="connsiteX15" fmla="*/ 89571 w 168278"/>
                <a:gd name="connsiteY15" fmla="*/ 156252 h 164318"/>
                <a:gd name="connsiteX16" fmla="*/ 89571 w 168278"/>
                <a:gd name="connsiteY16" fmla="*/ 87169 h 16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8278" h="164318">
                  <a:moveTo>
                    <a:pt x="89571" y="87169"/>
                  </a:moveTo>
                  <a:lnTo>
                    <a:pt x="160172" y="87169"/>
                  </a:lnTo>
                  <a:cubicBezTo>
                    <a:pt x="163715" y="87169"/>
                    <a:pt x="168523" y="87169"/>
                    <a:pt x="168523" y="82234"/>
                  </a:cubicBezTo>
                  <a:cubicBezTo>
                    <a:pt x="168523" y="77300"/>
                    <a:pt x="163715" y="77300"/>
                    <a:pt x="160172" y="77300"/>
                  </a:cubicBezTo>
                  <a:lnTo>
                    <a:pt x="89571" y="77300"/>
                  </a:lnTo>
                  <a:lnTo>
                    <a:pt x="89571" y="8217"/>
                  </a:lnTo>
                  <a:cubicBezTo>
                    <a:pt x="89571" y="4762"/>
                    <a:pt x="89571" y="75"/>
                    <a:pt x="84510" y="75"/>
                  </a:cubicBezTo>
                  <a:cubicBezTo>
                    <a:pt x="79449" y="75"/>
                    <a:pt x="79449" y="4762"/>
                    <a:pt x="79449" y="8217"/>
                  </a:cubicBezTo>
                  <a:lnTo>
                    <a:pt x="79449" y="77300"/>
                  </a:lnTo>
                  <a:lnTo>
                    <a:pt x="8595" y="77300"/>
                  </a:lnTo>
                  <a:cubicBezTo>
                    <a:pt x="5052" y="77300"/>
                    <a:pt x="244" y="77300"/>
                    <a:pt x="244" y="82234"/>
                  </a:cubicBezTo>
                  <a:cubicBezTo>
                    <a:pt x="244" y="87169"/>
                    <a:pt x="5052" y="87169"/>
                    <a:pt x="8595" y="87169"/>
                  </a:cubicBezTo>
                  <a:lnTo>
                    <a:pt x="79449" y="87169"/>
                  </a:lnTo>
                  <a:lnTo>
                    <a:pt x="79449" y="156252"/>
                  </a:lnTo>
                  <a:cubicBezTo>
                    <a:pt x="79449" y="159706"/>
                    <a:pt x="79449" y="164393"/>
                    <a:pt x="84510" y="164393"/>
                  </a:cubicBezTo>
                  <a:cubicBezTo>
                    <a:pt x="89571" y="164393"/>
                    <a:pt x="89571" y="159706"/>
                    <a:pt x="89571" y="156252"/>
                  </a:cubicBezTo>
                  <a:lnTo>
                    <a:pt x="89571" y="87169"/>
                  </a:lnTo>
                  <a:close/>
                </a:path>
              </a:pathLst>
            </a:custGeom>
            <a:grpFill/>
            <a:ln w="3302"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C7688E52-B023-5683-63E1-5062192CF8B2}"/>
                </a:ext>
              </a:extLst>
            </p:cNvPr>
            <p:cNvSpPr/>
            <p:nvPr>
              <p:custDataLst>
                <p:tags r:id="rId45"/>
              </p:custDataLst>
            </p:nvPr>
          </p:nvSpPr>
          <p:spPr>
            <a:xfrm>
              <a:off x="11666965" y="3338154"/>
              <a:ext cx="137153" cy="111766"/>
            </a:xfrm>
            <a:custGeom>
              <a:avLst/>
              <a:gdLst>
                <a:gd name="connsiteX0" fmla="*/ 15184 w 137153"/>
                <a:gd name="connsiteY0" fmla="*/ 94570 h 111766"/>
                <a:gd name="connsiteX1" fmla="*/ 12907 w 137153"/>
                <a:gd name="connsiteY1" fmla="*/ 105179 h 111766"/>
                <a:gd name="connsiteX2" fmla="*/ 20245 w 137153"/>
                <a:gd name="connsiteY2" fmla="*/ 111841 h 111766"/>
                <a:gd name="connsiteX3" fmla="*/ 29608 w 137153"/>
                <a:gd name="connsiteY3" fmla="*/ 104933 h 111766"/>
                <a:gd name="connsiteX4" fmla="*/ 34416 w 137153"/>
                <a:gd name="connsiteY4" fmla="*/ 86675 h 111766"/>
                <a:gd name="connsiteX5" fmla="*/ 39983 w 137153"/>
                <a:gd name="connsiteY5" fmla="*/ 64470 h 111766"/>
                <a:gd name="connsiteX6" fmla="*/ 44285 w 137153"/>
                <a:gd name="connsiteY6" fmla="*/ 47939 h 111766"/>
                <a:gd name="connsiteX7" fmla="*/ 47574 w 137153"/>
                <a:gd name="connsiteY7" fmla="*/ 35603 h 111766"/>
                <a:gd name="connsiteX8" fmla="*/ 88822 w 137153"/>
                <a:gd name="connsiteY8" fmla="*/ 5503 h 111766"/>
                <a:gd name="connsiteX9" fmla="*/ 102486 w 137153"/>
                <a:gd name="connsiteY9" fmla="*/ 22773 h 111766"/>
                <a:gd name="connsiteX10" fmla="*/ 86038 w 137153"/>
                <a:gd name="connsiteY10" fmla="*/ 80260 h 111766"/>
                <a:gd name="connsiteX11" fmla="*/ 83508 w 137153"/>
                <a:gd name="connsiteY11" fmla="*/ 91610 h 111766"/>
                <a:gd name="connsiteX12" fmla="*/ 104258 w 137153"/>
                <a:gd name="connsiteY12" fmla="*/ 111841 h 111766"/>
                <a:gd name="connsiteX13" fmla="*/ 137407 w 137153"/>
                <a:gd name="connsiteY13" fmla="*/ 73845 h 111766"/>
                <a:gd name="connsiteX14" fmla="*/ 134371 w 137153"/>
                <a:gd name="connsiteY14" fmla="*/ 71378 h 111766"/>
                <a:gd name="connsiteX15" fmla="*/ 130575 w 137153"/>
                <a:gd name="connsiteY15" fmla="*/ 75819 h 111766"/>
                <a:gd name="connsiteX16" fmla="*/ 104764 w 137153"/>
                <a:gd name="connsiteY16" fmla="*/ 106413 h 111766"/>
                <a:gd name="connsiteX17" fmla="*/ 98691 w 137153"/>
                <a:gd name="connsiteY17" fmla="*/ 98271 h 111766"/>
                <a:gd name="connsiteX18" fmla="*/ 103246 w 137153"/>
                <a:gd name="connsiteY18" fmla="*/ 80754 h 111766"/>
                <a:gd name="connsiteX19" fmla="*/ 118682 w 137153"/>
                <a:gd name="connsiteY19" fmla="*/ 26474 h 111766"/>
                <a:gd name="connsiteX20" fmla="*/ 89581 w 137153"/>
                <a:gd name="connsiteY20" fmla="*/ 75 h 111766"/>
                <a:gd name="connsiteX21" fmla="*/ 50105 w 137153"/>
                <a:gd name="connsiteY21" fmla="*/ 21540 h 111766"/>
                <a:gd name="connsiteX22" fmla="*/ 26824 w 137153"/>
                <a:gd name="connsiteY22" fmla="*/ 75 h 111766"/>
                <a:gd name="connsiteX23" fmla="*/ 7845 w 137153"/>
                <a:gd name="connsiteY23" fmla="*/ 14138 h 111766"/>
                <a:gd name="connsiteX24" fmla="*/ 254 w 137153"/>
                <a:gd name="connsiteY24" fmla="*/ 38070 h 111766"/>
                <a:gd name="connsiteX25" fmla="*/ 3291 w 137153"/>
                <a:gd name="connsiteY25" fmla="*/ 40538 h 111766"/>
                <a:gd name="connsiteX26" fmla="*/ 7592 w 137153"/>
                <a:gd name="connsiteY26" fmla="*/ 34863 h 111766"/>
                <a:gd name="connsiteX27" fmla="*/ 26065 w 137153"/>
                <a:gd name="connsiteY27" fmla="*/ 5503 h 111766"/>
                <a:gd name="connsiteX28" fmla="*/ 33910 w 137153"/>
                <a:gd name="connsiteY28" fmla="*/ 16852 h 111766"/>
                <a:gd name="connsiteX29" fmla="*/ 29861 w 137153"/>
                <a:gd name="connsiteY29" fmla="*/ 37577 h 111766"/>
                <a:gd name="connsiteX30" fmla="*/ 15184 w 137153"/>
                <a:gd name="connsiteY30" fmla="*/ 94570 h 11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7153" h="111766">
                  <a:moveTo>
                    <a:pt x="15184" y="94570"/>
                  </a:moveTo>
                  <a:cubicBezTo>
                    <a:pt x="14425" y="98271"/>
                    <a:pt x="12907" y="103946"/>
                    <a:pt x="12907" y="105179"/>
                  </a:cubicBezTo>
                  <a:cubicBezTo>
                    <a:pt x="12907" y="109621"/>
                    <a:pt x="16449" y="111841"/>
                    <a:pt x="20245" y="111841"/>
                  </a:cubicBezTo>
                  <a:cubicBezTo>
                    <a:pt x="23282" y="111841"/>
                    <a:pt x="27836" y="109867"/>
                    <a:pt x="29608" y="104933"/>
                  </a:cubicBezTo>
                  <a:cubicBezTo>
                    <a:pt x="29861" y="104439"/>
                    <a:pt x="32898" y="92843"/>
                    <a:pt x="34416" y="86675"/>
                  </a:cubicBezTo>
                  <a:lnTo>
                    <a:pt x="39983" y="64470"/>
                  </a:lnTo>
                  <a:cubicBezTo>
                    <a:pt x="41501" y="59042"/>
                    <a:pt x="43020" y="53614"/>
                    <a:pt x="44285" y="47939"/>
                  </a:cubicBezTo>
                  <a:cubicBezTo>
                    <a:pt x="45297" y="43745"/>
                    <a:pt x="47321" y="36590"/>
                    <a:pt x="47574" y="35603"/>
                  </a:cubicBezTo>
                  <a:cubicBezTo>
                    <a:pt x="51370" y="27955"/>
                    <a:pt x="64782" y="5503"/>
                    <a:pt x="88822" y="5503"/>
                  </a:cubicBezTo>
                  <a:cubicBezTo>
                    <a:pt x="100209" y="5503"/>
                    <a:pt x="102486" y="14631"/>
                    <a:pt x="102486" y="22773"/>
                  </a:cubicBezTo>
                  <a:cubicBezTo>
                    <a:pt x="102486" y="38070"/>
                    <a:pt x="90087" y="69651"/>
                    <a:pt x="86038" y="80260"/>
                  </a:cubicBezTo>
                  <a:cubicBezTo>
                    <a:pt x="83761" y="85935"/>
                    <a:pt x="83508" y="88896"/>
                    <a:pt x="83508" y="91610"/>
                  </a:cubicBezTo>
                  <a:cubicBezTo>
                    <a:pt x="83508" y="103206"/>
                    <a:pt x="92364" y="111841"/>
                    <a:pt x="104258" y="111841"/>
                  </a:cubicBezTo>
                  <a:cubicBezTo>
                    <a:pt x="128045" y="111841"/>
                    <a:pt x="137407" y="75819"/>
                    <a:pt x="137407" y="73845"/>
                  </a:cubicBezTo>
                  <a:cubicBezTo>
                    <a:pt x="137407" y="71378"/>
                    <a:pt x="135130" y="71378"/>
                    <a:pt x="134371" y="71378"/>
                  </a:cubicBezTo>
                  <a:cubicBezTo>
                    <a:pt x="131840" y="71378"/>
                    <a:pt x="131840" y="72118"/>
                    <a:pt x="130575" y="75819"/>
                  </a:cubicBezTo>
                  <a:cubicBezTo>
                    <a:pt x="125514" y="92597"/>
                    <a:pt x="117163" y="106413"/>
                    <a:pt x="104764" y="106413"/>
                  </a:cubicBezTo>
                  <a:cubicBezTo>
                    <a:pt x="100462" y="106413"/>
                    <a:pt x="98691" y="103946"/>
                    <a:pt x="98691" y="98271"/>
                  </a:cubicBezTo>
                  <a:cubicBezTo>
                    <a:pt x="98691" y="92103"/>
                    <a:pt x="100968" y="86182"/>
                    <a:pt x="103246" y="80754"/>
                  </a:cubicBezTo>
                  <a:cubicBezTo>
                    <a:pt x="108054" y="67677"/>
                    <a:pt x="118682" y="40538"/>
                    <a:pt x="118682" y="26474"/>
                  </a:cubicBezTo>
                  <a:cubicBezTo>
                    <a:pt x="118682" y="9944"/>
                    <a:pt x="107801" y="75"/>
                    <a:pt x="89581" y="75"/>
                  </a:cubicBezTo>
                  <a:cubicBezTo>
                    <a:pt x="66806" y="75"/>
                    <a:pt x="54407" y="15865"/>
                    <a:pt x="50105" y="21540"/>
                  </a:cubicBezTo>
                  <a:cubicBezTo>
                    <a:pt x="48840" y="7723"/>
                    <a:pt x="38465" y="75"/>
                    <a:pt x="26824" y="75"/>
                  </a:cubicBezTo>
                  <a:cubicBezTo>
                    <a:pt x="15184" y="75"/>
                    <a:pt x="10376" y="9697"/>
                    <a:pt x="7845" y="14138"/>
                  </a:cubicBezTo>
                  <a:cubicBezTo>
                    <a:pt x="3797" y="22527"/>
                    <a:pt x="254" y="37083"/>
                    <a:pt x="254" y="38070"/>
                  </a:cubicBezTo>
                  <a:cubicBezTo>
                    <a:pt x="254" y="40538"/>
                    <a:pt x="2784" y="40538"/>
                    <a:pt x="3291" y="40538"/>
                  </a:cubicBezTo>
                  <a:cubicBezTo>
                    <a:pt x="5821" y="40538"/>
                    <a:pt x="6074" y="40291"/>
                    <a:pt x="7592" y="34863"/>
                  </a:cubicBezTo>
                  <a:cubicBezTo>
                    <a:pt x="11894" y="17345"/>
                    <a:pt x="16955" y="5503"/>
                    <a:pt x="26065" y="5503"/>
                  </a:cubicBezTo>
                  <a:cubicBezTo>
                    <a:pt x="31126" y="5503"/>
                    <a:pt x="33910" y="8710"/>
                    <a:pt x="33910" y="16852"/>
                  </a:cubicBezTo>
                  <a:cubicBezTo>
                    <a:pt x="33910" y="22033"/>
                    <a:pt x="33151" y="24747"/>
                    <a:pt x="29861" y="37577"/>
                  </a:cubicBezTo>
                  <a:lnTo>
                    <a:pt x="15184" y="94570"/>
                  </a:lnTo>
                  <a:close/>
                </a:path>
              </a:pathLst>
            </a:custGeom>
            <a:grpFill/>
            <a:ln w="3302"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2912AB04-7166-BDCD-C28A-011EC8C78F4C}"/>
                </a:ext>
              </a:extLst>
            </p:cNvPr>
            <p:cNvSpPr/>
            <p:nvPr>
              <p:custDataLst>
                <p:tags r:id="rId46"/>
              </p:custDataLst>
            </p:nvPr>
          </p:nvSpPr>
          <p:spPr>
            <a:xfrm>
              <a:off x="11836568" y="3262163"/>
              <a:ext cx="58707" cy="246724"/>
            </a:xfrm>
            <a:custGeom>
              <a:avLst/>
              <a:gdLst>
                <a:gd name="connsiteX0" fmla="*/ 58968 w 58707"/>
                <a:gd name="connsiteY0" fmla="*/ 244332 h 246724"/>
                <a:gd name="connsiteX1" fmla="*/ 54666 w 58707"/>
                <a:gd name="connsiteY1" fmla="*/ 238904 h 246724"/>
                <a:gd name="connsiteX2" fmla="*/ 14937 w 58707"/>
                <a:gd name="connsiteY2" fmla="*/ 123437 h 246724"/>
                <a:gd name="connsiteX3" fmla="*/ 55678 w 58707"/>
                <a:gd name="connsiteY3" fmla="*/ 6736 h 246724"/>
                <a:gd name="connsiteX4" fmla="*/ 58968 w 58707"/>
                <a:gd name="connsiteY4" fmla="*/ 2542 h 246724"/>
                <a:gd name="connsiteX5" fmla="*/ 56437 w 58707"/>
                <a:gd name="connsiteY5" fmla="*/ 75 h 246724"/>
                <a:gd name="connsiteX6" fmla="*/ 16202 w 58707"/>
                <a:gd name="connsiteY6" fmla="*/ 48186 h 246724"/>
                <a:gd name="connsiteX7" fmla="*/ 260 w 58707"/>
                <a:gd name="connsiteY7" fmla="*/ 123437 h 246724"/>
                <a:gd name="connsiteX8" fmla="*/ 16961 w 58707"/>
                <a:gd name="connsiteY8" fmla="*/ 200415 h 246724"/>
                <a:gd name="connsiteX9" fmla="*/ 56437 w 58707"/>
                <a:gd name="connsiteY9" fmla="*/ 246800 h 246724"/>
                <a:gd name="connsiteX10" fmla="*/ 58968 w 58707"/>
                <a:gd name="connsiteY10" fmla="*/ 244332 h 2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46724">
                  <a:moveTo>
                    <a:pt x="58968" y="244332"/>
                  </a:moveTo>
                  <a:cubicBezTo>
                    <a:pt x="58968" y="243592"/>
                    <a:pt x="58968" y="243099"/>
                    <a:pt x="54666" y="238904"/>
                  </a:cubicBezTo>
                  <a:cubicBezTo>
                    <a:pt x="23035" y="207817"/>
                    <a:pt x="14937" y="161186"/>
                    <a:pt x="14937" y="123437"/>
                  </a:cubicBezTo>
                  <a:cubicBezTo>
                    <a:pt x="14937" y="80507"/>
                    <a:pt x="24553" y="37577"/>
                    <a:pt x="55678" y="6736"/>
                  </a:cubicBezTo>
                  <a:cubicBezTo>
                    <a:pt x="58968" y="3776"/>
                    <a:pt x="58968" y="3282"/>
                    <a:pt x="58968" y="2542"/>
                  </a:cubicBezTo>
                  <a:cubicBezTo>
                    <a:pt x="58968" y="815"/>
                    <a:pt x="57956" y="75"/>
                    <a:pt x="56437" y="75"/>
                  </a:cubicBezTo>
                  <a:cubicBezTo>
                    <a:pt x="53907" y="75"/>
                    <a:pt x="31132" y="16852"/>
                    <a:pt x="16202" y="48186"/>
                  </a:cubicBezTo>
                  <a:cubicBezTo>
                    <a:pt x="3297" y="75326"/>
                    <a:pt x="260" y="102712"/>
                    <a:pt x="260" y="123437"/>
                  </a:cubicBezTo>
                  <a:cubicBezTo>
                    <a:pt x="260" y="142682"/>
                    <a:pt x="3044" y="172535"/>
                    <a:pt x="16961" y="200415"/>
                  </a:cubicBezTo>
                  <a:cubicBezTo>
                    <a:pt x="32144" y="230762"/>
                    <a:pt x="53907" y="246800"/>
                    <a:pt x="56437" y="246800"/>
                  </a:cubicBezTo>
                  <a:cubicBezTo>
                    <a:pt x="57956" y="246800"/>
                    <a:pt x="58968" y="246059"/>
                    <a:pt x="58968" y="244332"/>
                  </a:cubicBezTo>
                  <a:close/>
                </a:path>
              </a:pathLst>
            </a:custGeom>
            <a:grpFill/>
            <a:ln w="3302"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A99FD424-DDB5-ABB6-73F0-DE7C5F19D426}"/>
                </a:ext>
              </a:extLst>
            </p:cNvPr>
            <p:cNvSpPr/>
            <p:nvPr>
              <p:custDataLst>
                <p:tags r:id="rId47"/>
              </p:custDataLst>
            </p:nvPr>
          </p:nvSpPr>
          <p:spPr>
            <a:xfrm>
              <a:off x="11915745" y="3292757"/>
              <a:ext cx="77686" cy="157163"/>
            </a:xfrm>
            <a:custGeom>
              <a:avLst/>
              <a:gdLst>
                <a:gd name="connsiteX0" fmla="*/ 46572 w 77686"/>
                <a:gd name="connsiteY0" fmla="*/ 55835 h 157163"/>
                <a:gd name="connsiteX1" fmla="*/ 70359 w 77686"/>
                <a:gd name="connsiteY1" fmla="*/ 55835 h 157163"/>
                <a:gd name="connsiteX2" fmla="*/ 77950 w 77686"/>
                <a:gd name="connsiteY2" fmla="*/ 50900 h 157163"/>
                <a:gd name="connsiteX3" fmla="*/ 70865 w 77686"/>
                <a:gd name="connsiteY3" fmla="*/ 48186 h 157163"/>
                <a:gd name="connsiteX4" fmla="*/ 48597 w 77686"/>
                <a:gd name="connsiteY4" fmla="*/ 48186 h 157163"/>
                <a:gd name="connsiteX5" fmla="*/ 58972 w 77686"/>
                <a:gd name="connsiteY5" fmla="*/ 6736 h 157163"/>
                <a:gd name="connsiteX6" fmla="*/ 51633 w 77686"/>
                <a:gd name="connsiteY6" fmla="*/ 75 h 157163"/>
                <a:gd name="connsiteX7" fmla="*/ 41511 w 77686"/>
                <a:gd name="connsiteY7" fmla="*/ 8957 h 157163"/>
                <a:gd name="connsiteX8" fmla="*/ 31642 w 77686"/>
                <a:gd name="connsiteY8" fmla="*/ 48186 h 157163"/>
                <a:gd name="connsiteX9" fmla="*/ 7855 w 77686"/>
                <a:gd name="connsiteY9" fmla="*/ 48186 h 157163"/>
                <a:gd name="connsiteX10" fmla="*/ 264 w 77686"/>
                <a:gd name="connsiteY10" fmla="*/ 52874 h 157163"/>
                <a:gd name="connsiteX11" fmla="*/ 7349 w 77686"/>
                <a:gd name="connsiteY11" fmla="*/ 55835 h 157163"/>
                <a:gd name="connsiteX12" fmla="*/ 29618 w 77686"/>
                <a:gd name="connsiteY12" fmla="*/ 55835 h 157163"/>
                <a:gd name="connsiteX13" fmla="*/ 10386 w 77686"/>
                <a:gd name="connsiteY13" fmla="*/ 134540 h 157163"/>
                <a:gd name="connsiteX14" fmla="*/ 33667 w 77686"/>
                <a:gd name="connsiteY14" fmla="*/ 157238 h 157163"/>
                <a:gd name="connsiteX15" fmla="*/ 73902 w 77686"/>
                <a:gd name="connsiteY15" fmla="*/ 119243 h 157163"/>
                <a:gd name="connsiteX16" fmla="*/ 70865 w 77686"/>
                <a:gd name="connsiteY16" fmla="*/ 116776 h 157163"/>
                <a:gd name="connsiteX17" fmla="*/ 67069 w 77686"/>
                <a:gd name="connsiteY17" fmla="*/ 120230 h 157163"/>
                <a:gd name="connsiteX18" fmla="*/ 34173 w 77686"/>
                <a:gd name="connsiteY18" fmla="*/ 151810 h 157163"/>
                <a:gd name="connsiteX19" fmla="*/ 26328 w 77686"/>
                <a:gd name="connsiteY19" fmla="*/ 140461 h 157163"/>
                <a:gd name="connsiteX20" fmla="*/ 27846 w 77686"/>
                <a:gd name="connsiteY20" fmla="*/ 128618 h 157163"/>
                <a:gd name="connsiteX21" fmla="*/ 46572 w 77686"/>
                <a:gd name="connsiteY21" fmla="*/ 55835 h 157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686" h="157163">
                  <a:moveTo>
                    <a:pt x="46572" y="55835"/>
                  </a:moveTo>
                  <a:lnTo>
                    <a:pt x="70359" y="55835"/>
                  </a:lnTo>
                  <a:cubicBezTo>
                    <a:pt x="75420" y="55835"/>
                    <a:pt x="77950" y="55835"/>
                    <a:pt x="77950" y="50900"/>
                  </a:cubicBezTo>
                  <a:cubicBezTo>
                    <a:pt x="77950" y="48186"/>
                    <a:pt x="75420" y="48186"/>
                    <a:pt x="70865" y="48186"/>
                  </a:cubicBezTo>
                  <a:lnTo>
                    <a:pt x="48597" y="48186"/>
                  </a:lnTo>
                  <a:cubicBezTo>
                    <a:pt x="57706" y="13151"/>
                    <a:pt x="58972" y="8217"/>
                    <a:pt x="58972" y="6736"/>
                  </a:cubicBezTo>
                  <a:cubicBezTo>
                    <a:pt x="58972" y="2542"/>
                    <a:pt x="55935" y="75"/>
                    <a:pt x="51633" y="75"/>
                  </a:cubicBezTo>
                  <a:cubicBezTo>
                    <a:pt x="50874" y="75"/>
                    <a:pt x="43789" y="321"/>
                    <a:pt x="41511" y="8957"/>
                  </a:cubicBezTo>
                  <a:lnTo>
                    <a:pt x="31642" y="48186"/>
                  </a:lnTo>
                  <a:lnTo>
                    <a:pt x="7855" y="48186"/>
                  </a:lnTo>
                  <a:cubicBezTo>
                    <a:pt x="2794" y="48186"/>
                    <a:pt x="264" y="48186"/>
                    <a:pt x="264" y="52874"/>
                  </a:cubicBezTo>
                  <a:cubicBezTo>
                    <a:pt x="264" y="55835"/>
                    <a:pt x="2288" y="55835"/>
                    <a:pt x="7349" y="55835"/>
                  </a:cubicBezTo>
                  <a:lnTo>
                    <a:pt x="29618" y="55835"/>
                  </a:lnTo>
                  <a:cubicBezTo>
                    <a:pt x="11398" y="125904"/>
                    <a:pt x="10386" y="130099"/>
                    <a:pt x="10386" y="134540"/>
                  </a:cubicBezTo>
                  <a:cubicBezTo>
                    <a:pt x="10386" y="147863"/>
                    <a:pt x="20002" y="157238"/>
                    <a:pt x="33667" y="157238"/>
                  </a:cubicBezTo>
                  <a:cubicBezTo>
                    <a:pt x="59478" y="157238"/>
                    <a:pt x="73902" y="121217"/>
                    <a:pt x="73902" y="119243"/>
                  </a:cubicBezTo>
                  <a:cubicBezTo>
                    <a:pt x="73902" y="116776"/>
                    <a:pt x="71877" y="116776"/>
                    <a:pt x="70865" y="116776"/>
                  </a:cubicBezTo>
                  <a:cubicBezTo>
                    <a:pt x="68588" y="116776"/>
                    <a:pt x="68334" y="117516"/>
                    <a:pt x="67069" y="120230"/>
                  </a:cubicBezTo>
                  <a:cubicBezTo>
                    <a:pt x="56188" y="145889"/>
                    <a:pt x="42776" y="151810"/>
                    <a:pt x="34173" y="151810"/>
                  </a:cubicBezTo>
                  <a:cubicBezTo>
                    <a:pt x="28859" y="151810"/>
                    <a:pt x="26328" y="148603"/>
                    <a:pt x="26328" y="140461"/>
                  </a:cubicBezTo>
                  <a:cubicBezTo>
                    <a:pt x="26328" y="134540"/>
                    <a:pt x="26834" y="132813"/>
                    <a:pt x="27846" y="128618"/>
                  </a:cubicBezTo>
                  <a:lnTo>
                    <a:pt x="46572" y="55835"/>
                  </a:lnTo>
                  <a:close/>
                </a:path>
              </a:pathLst>
            </a:custGeom>
            <a:grpFill/>
            <a:ln w="3302"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54802E2B-EB17-4A5B-78EB-65E7AFFCE5C8}"/>
                </a:ext>
              </a:extLst>
            </p:cNvPr>
            <p:cNvSpPr/>
            <p:nvPr>
              <p:custDataLst>
                <p:tags r:id="rId48"/>
              </p:custDataLst>
            </p:nvPr>
          </p:nvSpPr>
          <p:spPr>
            <a:xfrm>
              <a:off x="12015729" y="3262163"/>
              <a:ext cx="58707" cy="246724"/>
            </a:xfrm>
            <a:custGeom>
              <a:avLst/>
              <a:gdLst>
                <a:gd name="connsiteX0" fmla="*/ 58975 w 58707"/>
                <a:gd name="connsiteY0" fmla="*/ 123437 h 246724"/>
                <a:gd name="connsiteX1" fmla="*/ 42274 w 58707"/>
                <a:gd name="connsiteY1" fmla="*/ 46459 h 246724"/>
                <a:gd name="connsiteX2" fmla="*/ 2798 w 58707"/>
                <a:gd name="connsiteY2" fmla="*/ 75 h 246724"/>
                <a:gd name="connsiteX3" fmla="*/ 267 w 58707"/>
                <a:gd name="connsiteY3" fmla="*/ 2542 h 246724"/>
                <a:gd name="connsiteX4" fmla="*/ 5075 w 58707"/>
                <a:gd name="connsiteY4" fmla="*/ 8217 h 246724"/>
                <a:gd name="connsiteX5" fmla="*/ 44298 w 58707"/>
                <a:gd name="connsiteY5" fmla="*/ 123437 h 246724"/>
                <a:gd name="connsiteX6" fmla="*/ 3557 w 58707"/>
                <a:gd name="connsiteY6" fmla="*/ 240138 h 246724"/>
                <a:gd name="connsiteX7" fmla="*/ 267 w 58707"/>
                <a:gd name="connsiteY7" fmla="*/ 244332 h 246724"/>
                <a:gd name="connsiteX8" fmla="*/ 2798 w 58707"/>
                <a:gd name="connsiteY8" fmla="*/ 246800 h 246724"/>
                <a:gd name="connsiteX9" fmla="*/ 43033 w 58707"/>
                <a:gd name="connsiteY9" fmla="*/ 198688 h 246724"/>
                <a:gd name="connsiteX10" fmla="*/ 58975 w 58707"/>
                <a:gd name="connsiteY10" fmla="*/ 123437 h 2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07" h="246724">
                  <a:moveTo>
                    <a:pt x="58975" y="123437"/>
                  </a:moveTo>
                  <a:cubicBezTo>
                    <a:pt x="58975" y="104193"/>
                    <a:pt x="56192" y="74339"/>
                    <a:pt x="42274" y="46459"/>
                  </a:cubicBezTo>
                  <a:cubicBezTo>
                    <a:pt x="27091" y="16112"/>
                    <a:pt x="5328" y="75"/>
                    <a:pt x="2798" y="75"/>
                  </a:cubicBezTo>
                  <a:cubicBezTo>
                    <a:pt x="1280" y="75"/>
                    <a:pt x="267" y="1062"/>
                    <a:pt x="267" y="2542"/>
                  </a:cubicBezTo>
                  <a:cubicBezTo>
                    <a:pt x="267" y="3282"/>
                    <a:pt x="267" y="3776"/>
                    <a:pt x="5075" y="8217"/>
                  </a:cubicBezTo>
                  <a:cubicBezTo>
                    <a:pt x="29874" y="32642"/>
                    <a:pt x="44298" y="71872"/>
                    <a:pt x="44298" y="123437"/>
                  </a:cubicBezTo>
                  <a:cubicBezTo>
                    <a:pt x="44298" y="165627"/>
                    <a:pt x="34935" y="209051"/>
                    <a:pt x="3557" y="240138"/>
                  </a:cubicBezTo>
                  <a:cubicBezTo>
                    <a:pt x="267" y="243099"/>
                    <a:pt x="267" y="243592"/>
                    <a:pt x="267" y="244332"/>
                  </a:cubicBezTo>
                  <a:cubicBezTo>
                    <a:pt x="267" y="245813"/>
                    <a:pt x="1280" y="246800"/>
                    <a:pt x="2798" y="246800"/>
                  </a:cubicBezTo>
                  <a:cubicBezTo>
                    <a:pt x="5328" y="246800"/>
                    <a:pt x="28103" y="230022"/>
                    <a:pt x="43033" y="198688"/>
                  </a:cubicBezTo>
                  <a:cubicBezTo>
                    <a:pt x="55939" y="171548"/>
                    <a:pt x="58975" y="144162"/>
                    <a:pt x="58975" y="123437"/>
                  </a:cubicBezTo>
                  <a:close/>
                </a:path>
              </a:pathLst>
            </a:custGeom>
            <a:grpFill/>
            <a:ln w="3302" cap="flat">
              <a:noFill/>
              <a:prstDash val="solid"/>
              <a:miter/>
            </a:ln>
          </p:spPr>
          <p:txBody>
            <a:bodyPr rtlCol="0" anchor="ctr"/>
            <a:lstStyle/>
            <a:p>
              <a:endParaRPr lang="en-US"/>
            </a:p>
          </p:txBody>
        </p:sp>
      </p:grpSp>
      <p:grpSp>
        <p:nvGrpSpPr>
          <p:cNvPr id="80" name="Group 79" descr="\documentclass{article}&#10;\usepackage{amsmath}&#10;\pagestyle{empty}&#10;\begin{document}&#10;&#10;    \begin{equation}&#10;        s = h_+e_{+ij} D^{ij}+ h_\times e_{\times ij} D^{ij} \equiv  h_+F_+ + h_\times F_\times\nonumber&#10;    \end{equation}&#10;&#10;&#10;\end{document}" title="IguanaTex Shape Display">
            <a:extLst>
              <a:ext uri="{FF2B5EF4-FFF2-40B4-BE49-F238E27FC236}">
                <a16:creationId xmlns:a16="http://schemas.microsoft.com/office/drawing/2014/main" id="{D56ABD12-34C0-F223-8360-05BEF5668D1B}"/>
              </a:ext>
            </a:extLst>
          </p:cNvPr>
          <p:cNvGrpSpPr>
            <a:grpSpLocks noChangeAspect="1"/>
          </p:cNvGrpSpPr>
          <p:nvPr>
            <p:custDataLst>
              <p:tags r:id="rId3"/>
            </p:custDataLst>
          </p:nvPr>
        </p:nvGrpSpPr>
        <p:grpSpPr>
          <a:xfrm>
            <a:off x="651329" y="3090845"/>
            <a:ext cx="4955819" cy="277516"/>
            <a:chOff x="5958131" y="4111210"/>
            <a:chExt cx="4955819" cy="277516"/>
          </a:xfrm>
          <a:solidFill>
            <a:srgbClr val="A4A3AB"/>
          </a:solidFill>
        </p:grpSpPr>
        <p:sp>
          <p:nvSpPr>
            <p:cNvPr id="49" name="Freeform: Shape 48">
              <a:extLst>
                <a:ext uri="{FF2B5EF4-FFF2-40B4-BE49-F238E27FC236}">
                  <a16:creationId xmlns:a16="http://schemas.microsoft.com/office/drawing/2014/main" id="{3D28BDF2-6E89-E474-F44C-3FEB1DCE3618}"/>
                </a:ext>
              </a:extLst>
            </p:cNvPr>
            <p:cNvSpPr/>
            <p:nvPr>
              <p:custDataLst>
                <p:tags r:id="rId4"/>
              </p:custDataLst>
            </p:nvPr>
          </p:nvSpPr>
          <p:spPr>
            <a:xfrm>
              <a:off x="5958131" y="4214406"/>
              <a:ext cx="92770" cy="107467"/>
            </a:xfrm>
            <a:custGeom>
              <a:avLst/>
              <a:gdLst>
                <a:gd name="connsiteX0" fmla="*/ 85594 w 92770"/>
                <a:gd name="connsiteY0" fmla="*/ 16207 h 107467"/>
                <a:gd name="connsiteX1" fmla="*/ 73494 w 92770"/>
                <a:gd name="connsiteY1" fmla="*/ 26882 h 107467"/>
                <a:gd name="connsiteX2" fmla="*/ 81308 w 92770"/>
                <a:gd name="connsiteY2" fmla="*/ 33762 h 107467"/>
                <a:gd name="connsiteX3" fmla="*/ 92905 w 92770"/>
                <a:gd name="connsiteY3" fmla="*/ 20477 h 107467"/>
                <a:gd name="connsiteX4" fmla="*/ 62906 w 92770"/>
                <a:gd name="connsiteY4" fmla="*/ 75 h 107467"/>
                <a:gd name="connsiteX5" fmla="*/ 20302 w 92770"/>
                <a:gd name="connsiteY5" fmla="*/ 34711 h 107467"/>
                <a:gd name="connsiteX6" fmla="*/ 46267 w 92770"/>
                <a:gd name="connsiteY6" fmla="*/ 58197 h 107467"/>
                <a:gd name="connsiteX7" fmla="*/ 72485 w 92770"/>
                <a:gd name="connsiteY7" fmla="*/ 76227 h 107467"/>
                <a:gd name="connsiteX8" fmla="*/ 36436 w 92770"/>
                <a:gd name="connsiteY8" fmla="*/ 102323 h 107467"/>
                <a:gd name="connsiteX9" fmla="*/ 7697 w 92770"/>
                <a:gd name="connsiteY9" fmla="*/ 89750 h 107467"/>
                <a:gd name="connsiteX10" fmla="*/ 23579 w 92770"/>
                <a:gd name="connsiteY10" fmla="*/ 77176 h 107467"/>
                <a:gd name="connsiteX11" fmla="*/ 14252 w 92770"/>
                <a:gd name="connsiteY11" fmla="*/ 68873 h 107467"/>
                <a:gd name="connsiteX12" fmla="*/ 135 w 92770"/>
                <a:gd name="connsiteY12" fmla="*/ 84531 h 107467"/>
                <a:gd name="connsiteX13" fmla="*/ 36184 w 92770"/>
                <a:gd name="connsiteY13" fmla="*/ 107542 h 107467"/>
                <a:gd name="connsiteX14" fmla="*/ 86854 w 92770"/>
                <a:gd name="connsiteY14" fmla="*/ 68161 h 107467"/>
                <a:gd name="connsiteX15" fmla="*/ 79040 w 92770"/>
                <a:gd name="connsiteY15" fmla="*/ 50843 h 107467"/>
                <a:gd name="connsiteX16" fmla="*/ 53830 w 92770"/>
                <a:gd name="connsiteY16" fmla="*/ 40879 h 107467"/>
                <a:gd name="connsiteX17" fmla="*/ 34671 w 92770"/>
                <a:gd name="connsiteY17" fmla="*/ 26645 h 107467"/>
                <a:gd name="connsiteX18" fmla="*/ 62906 w 92770"/>
                <a:gd name="connsiteY18" fmla="*/ 5294 h 107467"/>
                <a:gd name="connsiteX19" fmla="*/ 85594 w 92770"/>
                <a:gd name="connsiteY19" fmla="*/ 16207 h 10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770" h="107467">
                  <a:moveTo>
                    <a:pt x="85594" y="16207"/>
                  </a:moveTo>
                  <a:cubicBezTo>
                    <a:pt x="78535" y="16444"/>
                    <a:pt x="73494" y="21663"/>
                    <a:pt x="73494" y="26882"/>
                  </a:cubicBezTo>
                  <a:cubicBezTo>
                    <a:pt x="73494" y="30204"/>
                    <a:pt x="75762" y="33762"/>
                    <a:pt x="81308" y="33762"/>
                  </a:cubicBezTo>
                  <a:cubicBezTo>
                    <a:pt x="86854" y="33762"/>
                    <a:pt x="92905" y="29729"/>
                    <a:pt x="92905" y="20477"/>
                  </a:cubicBezTo>
                  <a:cubicBezTo>
                    <a:pt x="92905" y="9801"/>
                    <a:pt x="82065" y="75"/>
                    <a:pt x="62906" y="75"/>
                  </a:cubicBezTo>
                  <a:cubicBezTo>
                    <a:pt x="29629" y="75"/>
                    <a:pt x="20302" y="24273"/>
                    <a:pt x="20302" y="34711"/>
                  </a:cubicBezTo>
                  <a:cubicBezTo>
                    <a:pt x="20302" y="53215"/>
                    <a:pt x="38957" y="56774"/>
                    <a:pt x="46267" y="58197"/>
                  </a:cubicBezTo>
                  <a:cubicBezTo>
                    <a:pt x="59376" y="60570"/>
                    <a:pt x="72485" y="63179"/>
                    <a:pt x="72485" y="76227"/>
                  </a:cubicBezTo>
                  <a:cubicBezTo>
                    <a:pt x="72485" y="82395"/>
                    <a:pt x="66687" y="102323"/>
                    <a:pt x="36436" y="102323"/>
                  </a:cubicBezTo>
                  <a:cubicBezTo>
                    <a:pt x="32907" y="102323"/>
                    <a:pt x="13495" y="102323"/>
                    <a:pt x="7697" y="89750"/>
                  </a:cubicBezTo>
                  <a:cubicBezTo>
                    <a:pt x="17277" y="90936"/>
                    <a:pt x="23579" y="83819"/>
                    <a:pt x="23579" y="77176"/>
                  </a:cubicBezTo>
                  <a:cubicBezTo>
                    <a:pt x="23579" y="71720"/>
                    <a:pt x="19546" y="68873"/>
                    <a:pt x="14252" y="68873"/>
                  </a:cubicBezTo>
                  <a:cubicBezTo>
                    <a:pt x="7697" y="68873"/>
                    <a:pt x="135" y="73855"/>
                    <a:pt x="135" y="84531"/>
                  </a:cubicBezTo>
                  <a:cubicBezTo>
                    <a:pt x="135" y="98053"/>
                    <a:pt x="14504" y="107542"/>
                    <a:pt x="36184" y="107542"/>
                  </a:cubicBezTo>
                  <a:cubicBezTo>
                    <a:pt x="77023" y="107542"/>
                    <a:pt x="86854" y="78837"/>
                    <a:pt x="86854" y="68161"/>
                  </a:cubicBezTo>
                  <a:cubicBezTo>
                    <a:pt x="86854" y="59621"/>
                    <a:pt x="82065" y="53690"/>
                    <a:pt x="79040" y="50843"/>
                  </a:cubicBezTo>
                  <a:cubicBezTo>
                    <a:pt x="72233" y="44201"/>
                    <a:pt x="64922" y="43014"/>
                    <a:pt x="53830" y="40879"/>
                  </a:cubicBezTo>
                  <a:cubicBezTo>
                    <a:pt x="44755" y="38981"/>
                    <a:pt x="34671" y="37321"/>
                    <a:pt x="34671" y="26645"/>
                  </a:cubicBezTo>
                  <a:cubicBezTo>
                    <a:pt x="34671" y="19765"/>
                    <a:pt x="40721" y="5294"/>
                    <a:pt x="62906" y="5294"/>
                  </a:cubicBezTo>
                  <a:cubicBezTo>
                    <a:pt x="69208" y="5294"/>
                    <a:pt x="81813" y="6955"/>
                    <a:pt x="85594" y="16207"/>
                  </a:cubicBezTo>
                  <a:close/>
                </a:path>
              </a:pathLst>
            </a:custGeom>
            <a:grpFill/>
            <a:ln w="25304"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2B8D6D6E-37DC-9C32-B8C6-7626E2084D23}"/>
                </a:ext>
              </a:extLst>
            </p:cNvPr>
            <p:cNvSpPr/>
            <p:nvPr>
              <p:custDataLst>
                <p:tags r:id="rId5"/>
              </p:custDataLst>
            </p:nvPr>
          </p:nvSpPr>
          <p:spPr>
            <a:xfrm>
              <a:off x="6147332" y="4232198"/>
              <a:ext cx="167641" cy="55513"/>
            </a:xfrm>
            <a:custGeom>
              <a:avLst/>
              <a:gdLst>
                <a:gd name="connsiteX0" fmla="*/ 159212 w 167641"/>
                <a:gd name="connsiteY0" fmla="*/ 9564 h 55513"/>
                <a:gd name="connsiteX1" fmla="*/ 167784 w 167641"/>
                <a:gd name="connsiteY1" fmla="*/ 4819 h 55513"/>
                <a:gd name="connsiteX2" fmla="*/ 159464 w 167641"/>
                <a:gd name="connsiteY2" fmla="*/ 75 h 55513"/>
                <a:gd name="connsiteX3" fmla="*/ 8461 w 167641"/>
                <a:gd name="connsiteY3" fmla="*/ 75 h 55513"/>
                <a:gd name="connsiteX4" fmla="*/ 142 w 167641"/>
                <a:gd name="connsiteY4" fmla="*/ 4819 h 55513"/>
                <a:gd name="connsiteX5" fmla="*/ 8713 w 167641"/>
                <a:gd name="connsiteY5" fmla="*/ 9564 h 55513"/>
                <a:gd name="connsiteX6" fmla="*/ 159212 w 167641"/>
                <a:gd name="connsiteY6" fmla="*/ 9564 h 55513"/>
                <a:gd name="connsiteX7" fmla="*/ 159464 w 167641"/>
                <a:gd name="connsiteY7" fmla="*/ 55588 h 55513"/>
                <a:gd name="connsiteX8" fmla="*/ 167784 w 167641"/>
                <a:gd name="connsiteY8" fmla="*/ 50843 h 55513"/>
                <a:gd name="connsiteX9" fmla="*/ 159212 w 167641"/>
                <a:gd name="connsiteY9" fmla="*/ 46098 h 55513"/>
                <a:gd name="connsiteX10" fmla="*/ 8713 w 167641"/>
                <a:gd name="connsiteY10" fmla="*/ 46098 h 55513"/>
                <a:gd name="connsiteX11" fmla="*/ 142 w 167641"/>
                <a:gd name="connsiteY11" fmla="*/ 50843 h 55513"/>
                <a:gd name="connsiteX12" fmla="*/ 8461 w 167641"/>
                <a:gd name="connsiteY12" fmla="*/ 55588 h 55513"/>
                <a:gd name="connsiteX13" fmla="*/ 159464 w 167641"/>
                <a:gd name="connsiteY13" fmla="*/ 55588 h 5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641" h="55513">
                  <a:moveTo>
                    <a:pt x="159212" y="9564"/>
                  </a:moveTo>
                  <a:cubicBezTo>
                    <a:pt x="162994" y="9564"/>
                    <a:pt x="167784" y="9564"/>
                    <a:pt x="167784" y="4819"/>
                  </a:cubicBezTo>
                  <a:cubicBezTo>
                    <a:pt x="167784" y="75"/>
                    <a:pt x="162994" y="75"/>
                    <a:pt x="159464" y="75"/>
                  </a:cubicBezTo>
                  <a:lnTo>
                    <a:pt x="8461" y="75"/>
                  </a:lnTo>
                  <a:cubicBezTo>
                    <a:pt x="4932" y="75"/>
                    <a:pt x="142" y="75"/>
                    <a:pt x="142" y="4819"/>
                  </a:cubicBezTo>
                  <a:cubicBezTo>
                    <a:pt x="142" y="9564"/>
                    <a:pt x="4932" y="9564"/>
                    <a:pt x="8713" y="9564"/>
                  </a:cubicBezTo>
                  <a:lnTo>
                    <a:pt x="159212" y="9564"/>
                  </a:lnTo>
                  <a:close/>
                  <a:moveTo>
                    <a:pt x="159464" y="55588"/>
                  </a:moveTo>
                  <a:cubicBezTo>
                    <a:pt x="162994" y="55588"/>
                    <a:pt x="167784" y="55588"/>
                    <a:pt x="167784" y="50843"/>
                  </a:cubicBezTo>
                  <a:cubicBezTo>
                    <a:pt x="167784" y="46098"/>
                    <a:pt x="162994" y="46098"/>
                    <a:pt x="159212" y="46098"/>
                  </a:cubicBezTo>
                  <a:lnTo>
                    <a:pt x="8713" y="46098"/>
                  </a:lnTo>
                  <a:cubicBezTo>
                    <a:pt x="4932" y="46098"/>
                    <a:pt x="142" y="46098"/>
                    <a:pt x="142" y="50843"/>
                  </a:cubicBezTo>
                  <a:cubicBezTo>
                    <a:pt x="142" y="55588"/>
                    <a:pt x="4932" y="55588"/>
                    <a:pt x="8461" y="55588"/>
                  </a:cubicBezTo>
                  <a:lnTo>
                    <a:pt x="159464" y="55588"/>
                  </a:lnTo>
                  <a:close/>
                </a:path>
              </a:pathLst>
            </a:custGeom>
            <a:grpFill/>
            <a:ln w="25304"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0A1C641E-9F76-BD98-31C5-FD1B11C79916}"/>
                </a:ext>
              </a:extLst>
            </p:cNvPr>
            <p:cNvSpPr/>
            <p:nvPr>
              <p:custDataLst>
                <p:tags r:id="rId6"/>
              </p:custDataLst>
            </p:nvPr>
          </p:nvSpPr>
          <p:spPr>
            <a:xfrm>
              <a:off x="6413177" y="4154622"/>
              <a:ext cx="123777" cy="167250"/>
            </a:xfrm>
            <a:custGeom>
              <a:avLst/>
              <a:gdLst>
                <a:gd name="connsiteX0" fmla="*/ 58638 w 123777"/>
                <a:gd name="connsiteY0" fmla="*/ 2684 h 167250"/>
                <a:gd name="connsiteX1" fmla="*/ 55361 w 123777"/>
                <a:gd name="connsiteY1" fmla="*/ 75 h 167250"/>
                <a:gd name="connsiteX2" fmla="*/ 24605 w 123777"/>
                <a:gd name="connsiteY2" fmla="*/ 2447 h 167250"/>
                <a:gd name="connsiteX3" fmla="*/ 19816 w 123777"/>
                <a:gd name="connsiteY3" fmla="*/ 7192 h 167250"/>
                <a:gd name="connsiteX4" fmla="*/ 25866 w 123777"/>
                <a:gd name="connsiteY4" fmla="*/ 10039 h 167250"/>
                <a:gd name="connsiteX5" fmla="*/ 38471 w 123777"/>
                <a:gd name="connsiteY5" fmla="*/ 14072 h 167250"/>
                <a:gd name="connsiteX6" fmla="*/ 37714 w 123777"/>
                <a:gd name="connsiteY6" fmla="*/ 18816 h 167250"/>
                <a:gd name="connsiteX7" fmla="*/ 1161 w 123777"/>
                <a:gd name="connsiteY7" fmla="*/ 155464 h 167250"/>
                <a:gd name="connsiteX8" fmla="*/ 153 w 123777"/>
                <a:gd name="connsiteY8" fmla="*/ 160683 h 167250"/>
                <a:gd name="connsiteX9" fmla="*/ 7463 w 123777"/>
                <a:gd name="connsiteY9" fmla="*/ 167326 h 167250"/>
                <a:gd name="connsiteX10" fmla="*/ 16791 w 123777"/>
                <a:gd name="connsiteY10" fmla="*/ 161158 h 167250"/>
                <a:gd name="connsiteX11" fmla="*/ 21580 w 123777"/>
                <a:gd name="connsiteY11" fmla="*/ 143128 h 167250"/>
                <a:gd name="connsiteX12" fmla="*/ 27126 w 123777"/>
                <a:gd name="connsiteY12" fmla="*/ 121776 h 167250"/>
                <a:gd name="connsiteX13" fmla="*/ 31412 w 123777"/>
                <a:gd name="connsiteY13" fmla="*/ 105882 h 167250"/>
                <a:gd name="connsiteX14" fmla="*/ 34185 w 123777"/>
                <a:gd name="connsiteY14" fmla="*/ 95206 h 167250"/>
                <a:gd name="connsiteX15" fmla="*/ 51327 w 123777"/>
                <a:gd name="connsiteY15" fmla="*/ 73380 h 167250"/>
                <a:gd name="connsiteX16" fmla="*/ 75528 w 123777"/>
                <a:gd name="connsiteY16" fmla="*/ 65077 h 167250"/>
                <a:gd name="connsiteX17" fmla="*/ 89141 w 123777"/>
                <a:gd name="connsiteY17" fmla="*/ 81684 h 167250"/>
                <a:gd name="connsiteX18" fmla="*/ 73511 w 123777"/>
                <a:gd name="connsiteY18" fmla="*/ 134824 h 167250"/>
                <a:gd name="connsiteX19" fmla="*/ 70234 w 123777"/>
                <a:gd name="connsiteY19" fmla="*/ 147872 h 167250"/>
                <a:gd name="connsiteX20" fmla="*/ 90906 w 123777"/>
                <a:gd name="connsiteY20" fmla="*/ 167326 h 167250"/>
                <a:gd name="connsiteX21" fmla="*/ 123930 w 123777"/>
                <a:gd name="connsiteY21" fmla="*/ 130791 h 167250"/>
                <a:gd name="connsiteX22" fmla="*/ 120905 w 123777"/>
                <a:gd name="connsiteY22" fmla="*/ 128419 h 167250"/>
                <a:gd name="connsiteX23" fmla="*/ 117123 w 123777"/>
                <a:gd name="connsiteY23" fmla="*/ 132689 h 167250"/>
                <a:gd name="connsiteX24" fmla="*/ 91410 w 123777"/>
                <a:gd name="connsiteY24" fmla="*/ 162106 h 167250"/>
                <a:gd name="connsiteX25" fmla="*/ 85360 w 123777"/>
                <a:gd name="connsiteY25" fmla="*/ 154278 h 167250"/>
                <a:gd name="connsiteX26" fmla="*/ 89897 w 123777"/>
                <a:gd name="connsiteY26" fmla="*/ 137434 h 167250"/>
                <a:gd name="connsiteX27" fmla="*/ 105275 w 123777"/>
                <a:gd name="connsiteY27" fmla="*/ 85242 h 167250"/>
                <a:gd name="connsiteX28" fmla="*/ 76284 w 123777"/>
                <a:gd name="connsiteY28" fmla="*/ 59858 h 167250"/>
                <a:gd name="connsiteX29" fmla="*/ 38975 w 123777"/>
                <a:gd name="connsiteY29" fmla="*/ 78125 h 167250"/>
                <a:gd name="connsiteX30" fmla="*/ 58638 w 123777"/>
                <a:gd name="connsiteY30" fmla="*/ 2684 h 16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3777" h="167250">
                  <a:moveTo>
                    <a:pt x="58638" y="2684"/>
                  </a:moveTo>
                  <a:cubicBezTo>
                    <a:pt x="58638" y="2447"/>
                    <a:pt x="58638" y="75"/>
                    <a:pt x="55361" y="75"/>
                  </a:cubicBezTo>
                  <a:cubicBezTo>
                    <a:pt x="49563" y="75"/>
                    <a:pt x="31160" y="1973"/>
                    <a:pt x="24605" y="2447"/>
                  </a:cubicBezTo>
                  <a:cubicBezTo>
                    <a:pt x="22589" y="2684"/>
                    <a:pt x="19816" y="2922"/>
                    <a:pt x="19816" y="7192"/>
                  </a:cubicBezTo>
                  <a:cubicBezTo>
                    <a:pt x="19816" y="10039"/>
                    <a:pt x="22085" y="10039"/>
                    <a:pt x="25866" y="10039"/>
                  </a:cubicBezTo>
                  <a:cubicBezTo>
                    <a:pt x="37966" y="10039"/>
                    <a:pt x="38471" y="11699"/>
                    <a:pt x="38471" y="14072"/>
                  </a:cubicBezTo>
                  <a:lnTo>
                    <a:pt x="37714" y="18816"/>
                  </a:lnTo>
                  <a:lnTo>
                    <a:pt x="1161" y="155464"/>
                  </a:lnTo>
                  <a:cubicBezTo>
                    <a:pt x="153" y="158785"/>
                    <a:pt x="153" y="159260"/>
                    <a:pt x="153" y="160683"/>
                  </a:cubicBezTo>
                  <a:cubicBezTo>
                    <a:pt x="153" y="166139"/>
                    <a:pt x="5194" y="167326"/>
                    <a:pt x="7463" y="167326"/>
                  </a:cubicBezTo>
                  <a:cubicBezTo>
                    <a:pt x="11497" y="167326"/>
                    <a:pt x="15530" y="164479"/>
                    <a:pt x="16791" y="161158"/>
                  </a:cubicBezTo>
                  <a:lnTo>
                    <a:pt x="21580" y="143128"/>
                  </a:lnTo>
                  <a:lnTo>
                    <a:pt x="27126" y="121776"/>
                  </a:lnTo>
                  <a:cubicBezTo>
                    <a:pt x="28639" y="116557"/>
                    <a:pt x="30152" y="111338"/>
                    <a:pt x="31412" y="105882"/>
                  </a:cubicBezTo>
                  <a:cubicBezTo>
                    <a:pt x="31916" y="104458"/>
                    <a:pt x="33933" y="96630"/>
                    <a:pt x="34185" y="95206"/>
                  </a:cubicBezTo>
                  <a:cubicBezTo>
                    <a:pt x="34941" y="93071"/>
                    <a:pt x="42756" y="79786"/>
                    <a:pt x="51327" y="73380"/>
                  </a:cubicBezTo>
                  <a:cubicBezTo>
                    <a:pt x="56873" y="69585"/>
                    <a:pt x="64688" y="65077"/>
                    <a:pt x="75528" y="65077"/>
                  </a:cubicBezTo>
                  <a:cubicBezTo>
                    <a:pt x="86368" y="65077"/>
                    <a:pt x="89141" y="73143"/>
                    <a:pt x="89141" y="81684"/>
                  </a:cubicBezTo>
                  <a:cubicBezTo>
                    <a:pt x="89141" y="94494"/>
                    <a:pt x="79562" y="120353"/>
                    <a:pt x="73511" y="134824"/>
                  </a:cubicBezTo>
                  <a:cubicBezTo>
                    <a:pt x="71495" y="140281"/>
                    <a:pt x="70234" y="143128"/>
                    <a:pt x="70234" y="147872"/>
                  </a:cubicBezTo>
                  <a:cubicBezTo>
                    <a:pt x="70234" y="159022"/>
                    <a:pt x="79057" y="167326"/>
                    <a:pt x="90906" y="167326"/>
                  </a:cubicBezTo>
                  <a:cubicBezTo>
                    <a:pt x="114603" y="167326"/>
                    <a:pt x="123930" y="132689"/>
                    <a:pt x="123930" y="130791"/>
                  </a:cubicBezTo>
                  <a:cubicBezTo>
                    <a:pt x="123930" y="128419"/>
                    <a:pt x="121661" y="128419"/>
                    <a:pt x="120905" y="128419"/>
                  </a:cubicBezTo>
                  <a:cubicBezTo>
                    <a:pt x="118384" y="128419"/>
                    <a:pt x="118384" y="129131"/>
                    <a:pt x="117123" y="132689"/>
                  </a:cubicBezTo>
                  <a:cubicBezTo>
                    <a:pt x="113342" y="145263"/>
                    <a:pt x="105275" y="162106"/>
                    <a:pt x="91410" y="162106"/>
                  </a:cubicBezTo>
                  <a:cubicBezTo>
                    <a:pt x="87124" y="162106"/>
                    <a:pt x="85360" y="159734"/>
                    <a:pt x="85360" y="154278"/>
                  </a:cubicBezTo>
                  <a:cubicBezTo>
                    <a:pt x="85360" y="148347"/>
                    <a:pt x="87629" y="142653"/>
                    <a:pt x="89897" y="137434"/>
                  </a:cubicBezTo>
                  <a:cubicBezTo>
                    <a:pt x="93931" y="127233"/>
                    <a:pt x="105275" y="99002"/>
                    <a:pt x="105275" y="85242"/>
                  </a:cubicBezTo>
                  <a:cubicBezTo>
                    <a:pt x="105275" y="69822"/>
                    <a:pt x="95191" y="59858"/>
                    <a:pt x="76284" y="59858"/>
                  </a:cubicBezTo>
                  <a:cubicBezTo>
                    <a:pt x="60403" y="59858"/>
                    <a:pt x="48302" y="67212"/>
                    <a:pt x="38975" y="78125"/>
                  </a:cubicBezTo>
                  <a:lnTo>
                    <a:pt x="58638" y="2684"/>
                  </a:lnTo>
                  <a:close/>
                </a:path>
              </a:pathLst>
            </a:custGeom>
            <a:grpFill/>
            <a:ln w="25304"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C541F330-4E39-8613-9D0E-B089E2593799}"/>
                </a:ext>
              </a:extLst>
            </p:cNvPr>
            <p:cNvSpPr/>
            <p:nvPr>
              <p:custDataLst>
                <p:tags r:id="rId7"/>
              </p:custDataLst>
            </p:nvPr>
          </p:nvSpPr>
          <p:spPr>
            <a:xfrm>
              <a:off x="6556910" y="4252055"/>
              <a:ext cx="129878" cy="122389"/>
            </a:xfrm>
            <a:custGeom>
              <a:avLst/>
              <a:gdLst>
                <a:gd name="connsiteX0" fmla="*/ 69509 w 129878"/>
                <a:gd name="connsiteY0" fmla="*/ 65340 h 122389"/>
                <a:gd name="connsiteX1" fmla="*/ 123507 w 129878"/>
                <a:gd name="connsiteY1" fmla="*/ 65340 h 122389"/>
                <a:gd name="connsiteX2" fmla="*/ 130036 w 129878"/>
                <a:gd name="connsiteY2" fmla="*/ 61354 h 122389"/>
                <a:gd name="connsiteX3" fmla="*/ 123507 w 129878"/>
                <a:gd name="connsiteY3" fmla="*/ 57202 h 122389"/>
                <a:gd name="connsiteX4" fmla="*/ 69509 w 129878"/>
                <a:gd name="connsiteY4" fmla="*/ 57202 h 122389"/>
                <a:gd name="connsiteX5" fmla="*/ 69509 w 129878"/>
                <a:gd name="connsiteY5" fmla="*/ 6221 h 122389"/>
                <a:gd name="connsiteX6" fmla="*/ 65274 w 129878"/>
                <a:gd name="connsiteY6" fmla="*/ 76 h 122389"/>
                <a:gd name="connsiteX7" fmla="*/ 60862 w 129878"/>
                <a:gd name="connsiteY7" fmla="*/ 6221 h 122389"/>
                <a:gd name="connsiteX8" fmla="*/ 60862 w 129878"/>
                <a:gd name="connsiteY8" fmla="*/ 57202 h 122389"/>
                <a:gd name="connsiteX9" fmla="*/ 6687 w 129878"/>
                <a:gd name="connsiteY9" fmla="*/ 57202 h 122389"/>
                <a:gd name="connsiteX10" fmla="*/ 158 w 129878"/>
                <a:gd name="connsiteY10" fmla="*/ 61188 h 122389"/>
                <a:gd name="connsiteX11" fmla="*/ 6687 w 129878"/>
                <a:gd name="connsiteY11" fmla="*/ 65340 h 122389"/>
                <a:gd name="connsiteX12" fmla="*/ 60862 w 129878"/>
                <a:gd name="connsiteY12" fmla="*/ 65340 h 122389"/>
                <a:gd name="connsiteX13" fmla="*/ 60862 w 129878"/>
                <a:gd name="connsiteY13" fmla="*/ 116322 h 122389"/>
                <a:gd name="connsiteX14" fmla="*/ 65097 w 129878"/>
                <a:gd name="connsiteY14" fmla="*/ 122466 h 122389"/>
                <a:gd name="connsiteX15" fmla="*/ 69509 w 129878"/>
                <a:gd name="connsiteY15" fmla="*/ 116322 h 122389"/>
                <a:gd name="connsiteX16" fmla="*/ 69509 w 129878"/>
                <a:gd name="connsiteY16" fmla="*/ 65340 h 12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9878" h="122389">
                  <a:moveTo>
                    <a:pt x="69509" y="65340"/>
                  </a:moveTo>
                  <a:lnTo>
                    <a:pt x="123507" y="65340"/>
                  </a:lnTo>
                  <a:cubicBezTo>
                    <a:pt x="125801" y="65340"/>
                    <a:pt x="130036" y="65340"/>
                    <a:pt x="130036" y="61354"/>
                  </a:cubicBezTo>
                  <a:cubicBezTo>
                    <a:pt x="130036" y="57202"/>
                    <a:pt x="125978" y="57202"/>
                    <a:pt x="123507" y="57202"/>
                  </a:cubicBezTo>
                  <a:lnTo>
                    <a:pt x="69509" y="57202"/>
                  </a:lnTo>
                  <a:lnTo>
                    <a:pt x="69509" y="6221"/>
                  </a:lnTo>
                  <a:cubicBezTo>
                    <a:pt x="69509" y="4062"/>
                    <a:pt x="69509" y="76"/>
                    <a:pt x="65274" y="76"/>
                  </a:cubicBezTo>
                  <a:cubicBezTo>
                    <a:pt x="60862" y="76"/>
                    <a:pt x="60862" y="3896"/>
                    <a:pt x="60862" y="6221"/>
                  </a:cubicBezTo>
                  <a:lnTo>
                    <a:pt x="60862" y="57202"/>
                  </a:lnTo>
                  <a:lnTo>
                    <a:pt x="6687" y="57202"/>
                  </a:lnTo>
                  <a:cubicBezTo>
                    <a:pt x="4393" y="57202"/>
                    <a:pt x="158" y="57202"/>
                    <a:pt x="158" y="61188"/>
                  </a:cubicBezTo>
                  <a:cubicBezTo>
                    <a:pt x="158" y="65340"/>
                    <a:pt x="4217" y="65340"/>
                    <a:pt x="6687" y="65340"/>
                  </a:cubicBezTo>
                  <a:lnTo>
                    <a:pt x="60862" y="65340"/>
                  </a:lnTo>
                  <a:lnTo>
                    <a:pt x="60862" y="116322"/>
                  </a:lnTo>
                  <a:cubicBezTo>
                    <a:pt x="60862" y="118480"/>
                    <a:pt x="60862" y="122466"/>
                    <a:pt x="65097" y="122466"/>
                  </a:cubicBezTo>
                  <a:cubicBezTo>
                    <a:pt x="69509" y="122466"/>
                    <a:pt x="69509" y="118646"/>
                    <a:pt x="69509" y="116322"/>
                  </a:cubicBezTo>
                  <a:lnTo>
                    <a:pt x="69509" y="65340"/>
                  </a:lnTo>
                  <a:close/>
                </a:path>
              </a:pathLst>
            </a:custGeom>
            <a:grpFill/>
            <a:ln w="25304"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4848A7DE-039A-1540-2D2E-77959840CB16}"/>
                </a:ext>
              </a:extLst>
            </p:cNvPr>
            <p:cNvSpPr/>
            <p:nvPr>
              <p:custDataLst>
                <p:tags r:id="rId8"/>
              </p:custDataLst>
            </p:nvPr>
          </p:nvSpPr>
          <p:spPr>
            <a:xfrm>
              <a:off x="6723515" y="4214406"/>
              <a:ext cx="96803" cy="107467"/>
            </a:xfrm>
            <a:custGeom>
              <a:avLst/>
              <a:gdLst>
                <a:gd name="connsiteX0" fmla="*/ 35710 w 96803"/>
                <a:gd name="connsiteY0" fmla="*/ 50131 h 107467"/>
                <a:gd name="connsiteX1" fmla="*/ 74280 w 96803"/>
                <a:gd name="connsiteY1" fmla="*/ 44675 h 107467"/>
                <a:gd name="connsiteX2" fmla="*/ 93187 w 96803"/>
                <a:gd name="connsiteY2" fmla="*/ 20240 h 107467"/>
                <a:gd name="connsiteX3" fmla="*/ 66213 w 96803"/>
                <a:gd name="connsiteY3" fmla="*/ 75 h 107467"/>
                <a:gd name="connsiteX4" fmla="*/ 165 w 96803"/>
                <a:gd name="connsiteY4" fmla="*/ 64603 h 107467"/>
                <a:gd name="connsiteX5" fmla="*/ 39743 w 96803"/>
                <a:gd name="connsiteY5" fmla="*/ 107542 h 107467"/>
                <a:gd name="connsiteX6" fmla="*/ 96968 w 96803"/>
                <a:gd name="connsiteY6" fmla="*/ 79549 h 107467"/>
                <a:gd name="connsiteX7" fmla="*/ 93943 w 96803"/>
                <a:gd name="connsiteY7" fmla="*/ 76465 h 107467"/>
                <a:gd name="connsiteX8" fmla="*/ 90666 w 96803"/>
                <a:gd name="connsiteY8" fmla="*/ 78837 h 107467"/>
                <a:gd name="connsiteX9" fmla="*/ 40248 w 96803"/>
                <a:gd name="connsiteY9" fmla="*/ 102323 h 107467"/>
                <a:gd name="connsiteX10" fmla="*/ 18316 w 96803"/>
                <a:gd name="connsiteY10" fmla="*/ 74804 h 107467"/>
                <a:gd name="connsiteX11" fmla="*/ 22349 w 96803"/>
                <a:gd name="connsiteY11" fmla="*/ 50131 h 107467"/>
                <a:gd name="connsiteX12" fmla="*/ 35710 w 96803"/>
                <a:gd name="connsiteY12" fmla="*/ 50131 h 107467"/>
                <a:gd name="connsiteX13" fmla="*/ 23862 w 96803"/>
                <a:gd name="connsiteY13" fmla="*/ 44912 h 107467"/>
                <a:gd name="connsiteX14" fmla="*/ 66213 w 96803"/>
                <a:gd name="connsiteY14" fmla="*/ 5294 h 107467"/>
                <a:gd name="connsiteX15" fmla="*/ 84868 w 96803"/>
                <a:gd name="connsiteY15" fmla="*/ 20240 h 107467"/>
                <a:gd name="connsiteX16" fmla="*/ 34197 w 96803"/>
                <a:gd name="connsiteY16" fmla="*/ 44912 h 107467"/>
                <a:gd name="connsiteX17" fmla="*/ 23862 w 96803"/>
                <a:gd name="connsiteY17" fmla="*/ 44912 h 10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6803" h="107467">
                  <a:moveTo>
                    <a:pt x="35710" y="50131"/>
                  </a:moveTo>
                  <a:cubicBezTo>
                    <a:pt x="43021" y="50131"/>
                    <a:pt x="61675" y="49657"/>
                    <a:pt x="74280" y="44675"/>
                  </a:cubicBezTo>
                  <a:cubicBezTo>
                    <a:pt x="91927" y="37558"/>
                    <a:pt x="93187" y="23561"/>
                    <a:pt x="93187" y="20240"/>
                  </a:cubicBezTo>
                  <a:cubicBezTo>
                    <a:pt x="93187" y="9801"/>
                    <a:pt x="83608" y="75"/>
                    <a:pt x="66213" y="75"/>
                  </a:cubicBezTo>
                  <a:cubicBezTo>
                    <a:pt x="38231" y="75"/>
                    <a:pt x="165" y="23087"/>
                    <a:pt x="165" y="64603"/>
                  </a:cubicBezTo>
                  <a:cubicBezTo>
                    <a:pt x="165" y="88801"/>
                    <a:pt x="15038" y="107542"/>
                    <a:pt x="39743" y="107542"/>
                  </a:cubicBezTo>
                  <a:cubicBezTo>
                    <a:pt x="75793" y="107542"/>
                    <a:pt x="96968" y="82395"/>
                    <a:pt x="96968" y="79549"/>
                  </a:cubicBezTo>
                  <a:cubicBezTo>
                    <a:pt x="96968" y="78125"/>
                    <a:pt x="95456" y="76465"/>
                    <a:pt x="93943" y="76465"/>
                  </a:cubicBezTo>
                  <a:cubicBezTo>
                    <a:pt x="92683" y="76465"/>
                    <a:pt x="92179" y="76939"/>
                    <a:pt x="90666" y="78837"/>
                  </a:cubicBezTo>
                  <a:cubicBezTo>
                    <a:pt x="70751" y="102323"/>
                    <a:pt x="43273" y="102323"/>
                    <a:pt x="40248" y="102323"/>
                  </a:cubicBezTo>
                  <a:cubicBezTo>
                    <a:pt x="20584" y="102323"/>
                    <a:pt x="18316" y="82395"/>
                    <a:pt x="18316" y="74804"/>
                  </a:cubicBezTo>
                  <a:cubicBezTo>
                    <a:pt x="18316" y="71957"/>
                    <a:pt x="18568" y="64603"/>
                    <a:pt x="22349" y="50131"/>
                  </a:cubicBezTo>
                  <a:lnTo>
                    <a:pt x="35710" y="50131"/>
                  </a:lnTo>
                  <a:close/>
                  <a:moveTo>
                    <a:pt x="23862" y="44912"/>
                  </a:moveTo>
                  <a:cubicBezTo>
                    <a:pt x="33693" y="8852"/>
                    <a:pt x="59659" y="5294"/>
                    <a:pt x="66213" y="5294"/>
                  </a:cubicBezTo>
                  <a:cubicBezTo>
                    <a:pt x="78061" y="5294"/>
                    <a:pt x="84868" y="12174"/>
                    <a:pt x="84868" y="20240"/>
                  </a:cubicBezTo>
                  <a:cubicBezTo>
                    <a:pt x="84868" y="44912"/>
                    <a:pt x="44533" y="44912"/>
                    <a:pt x="34197" y="44912"/>
                  </a:cubicBezTo>
                  <a:lnTo>
                    <a:pt x="23862" y="44912"/>
                  </a:lnTo>
                  <a:close/>
                </a:path>
              </a:pathLst>
            </a:custGeom>
            <a:grpFill/>
            <a:ln w="25304"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2F6E4B23-753F-DA8D-E2DD-9BD0FD1D8D59}"/>
                </a:ext>
              </a:extLst>
            </p:cNvPr>
            <p:cNvSpPr/>
            <p:nvPr>
              <p:custDataLst>
                <p:tags r:id="rId9"/>
              </p:custDataLst>
            </p:nvPr>
          </p:nvSpPr>
          <p:spPr>
            <a:xfrm>
              <a:off x="6841653" y="4252055"/>
              <a:ext cx="129878" cy="122389"/>
            </a:xfrm>
            <a:custGeom>
              <a:avLst/>
              <a:gdLst>
                <a:gd name="connsiteX0" fmla="*/ 69520 w 129878"/>
                <a:gd name="connsiteY0" fmla="*/ 65340 h 122389"/>
                <a:gd name="connsiteX1" fmla="*/ 123518 w 129878"/>
                <a:gd name="connsiteY1" fmla="*/ 65340 h 122389"/>
                <a:gd name="connsiteX2" fmla="*/ 130048 w 129878"/>
                <a:gd name="connsiteY2" fmla="*/ 61354 h 122389"/>
                <a:gd name="connsiteX3" fmla="*/ 123518 w 129878"/>
                <a:gd name="connsiteY3" fmla="*/ 57202 h 122389"/>
                <a:gd name="connsiteX4" fmla="*/ 69520 w 129878"/>
                <a:gd name="connsiteY4" fmla="*/ 57202 h 122389"/>
                <a:gd name="connsiteX5" fmla="*/ 69520 w 129878"/>
                <a:gd name="connsiteY5" fmla="*/ 6221 h 122389"/>
                <a:gd name="connsiteX6" fmla="*/ 65285 w 129878"/>
                <a:gd name="connsiteY6" fmla="*/ 76 h 122389"/>
                <a:gd name="connsiteX7" fmla="*/ 60873 w 129878"/>
                <a:gd name="connsiteY7" fmla="*/ 6221 h 122389"/>
                <a:gd name="connsiteX8" fmla="*/ 60873 w 129878"/>
                <a:gd name="connsiteY8" fmla="*/ 57202 h 122389"/>
                <a:gd name="connsiteX9" fmla="*/ 6699 w 129878"/>
                <a:gd name="connsiteY9" fmla="*/ 57202 h 122389"/>
                <a:gd name="connsiteX10" fmla="*/ 170 w 129878"/>
                <a:gd name="connsiteY10" fmla="*/ 61188 h 122389"/>
                <a:gd name="connsiteX11" fmla="*/ 6699 w 129878"/>
                <a:gd name="connsiteY11" fmla="*/ 65340 h 122389"/>
                <a:gd name="connsiteX12" fmla="*/ 60873 w 129878"/>
                <a:gd name="connsiteY12" fmla="*/ 65340 h 122389"/>
                <a:gd name="connsiteX13" fmla="*/ 60873 w 129878"/>
                <a:gd name="connsiteY13" fmla="*/ 116322 h 122389"/>
                <a:gd name="connsiteX14" fmla="*/ 65109 w 129878"/>
                <a:gd name="connsiteY14" fmla="*/ 122466 h 122389"/>
                <a:gd name="connsiteX15" fmla="*/ 69520 w 129878"/>
                <a:gd name="connsiteY15" fmla="*/ 116322 h 122389"/>
                <a:gd name="connsiteX16" fmla="*/ 69520 w 129878"/>
                <a:gd name="connsiteY16" fmla="*/ 65340 h 12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9878" h="122389">
                  <a:moveTo>
                    <a:pt x="69520" y="65340"/>
                  </a:moveTo>
                  <a:lnTo>
                    <a:pt x="123518" y="65340"/>
                  </a:lnTo>
                  <a:cubicBezTo>
                    <a:pt x="125812" y="65340"/>
                    <a:pt x="130048" y="65340"/>
                    <a:pt x="130048" y="61354"/>
                  </a:cubicBezTo>
                  <a:cubicBezTo>
                    <a:pt x="130048" y="57202"/>
                    <a:pt x="125989" y="57202"/>
                    <a:pt x="123518" y="57202"/>
                  </a:cubicBezTo>
                  <a:lnTo>
                    <a:pt x="69520" y="57202"/>
                  </a:lnTo>
                  <a:lnTo>
                    <a:pt x="69520" y="6221"/>
                  </a:lnTo>
                  <a:cubicBezTo>
                    <a:pt x="69520" y="4062"/>
                    <a:pt x="69520" y="76"/>
                    <a:pt x="65285" y="76"/>
                  </a:cubicBezTo>
                  <a:cubicBezTo>
                    <a:pt x="60873" y="76"/>
                    <a:pt x="60873" y="3896"/>
                    <a:pt x="60873" y="6221"/>
                  </a:cubicBezTo>
                  <a:lnTo>
                    <a:pt x="60873" y="57202"/>
                  </a:lnTo>
                  <a:lnTo>
                    <a:pt x="6699" y="57202"/>
                  </a:lnTo>
                  <a:cubicBezTo>
                    <a:pt x="4405" y="57202"/>
                    <a:pt x="170" y="57202"/>
                    <a:pt x="170" y="61188"/>
                  </a:cubicBezTo>
                  <a:cubicBezTo>
                    <a:pt x="170" y="65340"/>
                    <a:pt x="4228" y="65340"/>
                    <a:pt x="6699" y="65340"/>
                  </a:cubicBezTo>
                  <a:lnTo>
                    <a:pt x="60873" y="65340"/>
                  </a:lnTo>
                  <a:lnTo>
                    <a:pt x="60873" y="116322"/>
                  </a:lnTo>
                  <a:cubicBezTo>
                    <a:pt x="60873" y="118480"/>
                    <a:pt x="60873" y="122466"/>
                    <a:pt x="65109" y="122466"/>
                  </a:cubicBezTo>
                  <a:cubicBezTo>
                    <a:pt x="69520" y="122466"/>
                    <a:pt x="69520" y="118646"/>
                    <a:pt x="69520" y="116322"/>
                  </a:cubicBezTo>
                  <a:lnTo>
                    <a:pt x="69520" y="65340"/>
                  </a:lnTo>
                  <a:close/>
                </a:path>
              </a:pathLst>
            </a:custGeom>
            <a:grpFill/>
            <a:ln w="25304"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5643C6C5-3B4F-70C3-1F31-F16AB0000193}"/>
                </a:ext>
              </a:extLst>
            </p:cNvPr>
            <p:cNvSpPr/>
            <p:nvPr>
              <p:custDataLst>
                <p:tags r:id="rId10"/>
              </p:custDataLst>
            </p:nvPr>
          </p:nvSpPr>
          <p:spPr>
            <a:xfrm>
              <a:off x="6992352" y="4244748"/>
              <a:ext cx="53468" cy="111761"/>
            </a:xfrm>
            <a:custGeom>
              <a:avLst/>
              <a:gdLst>
                <a:gd name="connsiteX0" fmla="*/ 49056 w 53468"/>
                <a:gd name="connsiteY0" fmla="*/ 6387 h 111761"/>
                <a:gd name="connsiteX1" fmla="*/ 41998 w 53468"/>
                <a:gd name="connsiteY1" fmla="*/ 76 h 111761"/>
                <a:gd name="connsiteX2" fmla="*/ 32116 w 53468"/>
                <a:gd name="connsiteY2" fmla="*/ 9210 h 111761"/>
                <a:gd name="connsiteX3" fmla="*/ 39174 w 53468"/>
                <a:gd name="connsiteY3" fmla="*/ 15520 h 111761"/>
                <a:gd name="connsiteX4" fmla="*/ 49056 w 53468"/>
                <a:gd name="connsiteY4" fmla="*/ 6387 h 111761"/>
                <a:gd name="connsiteX5" fmla="*/ 13058 w 53468"/>
                <a:gd name="connsiteY5" fmla="*/ 90748 h 111761"/>
                <a:gd name="connsiteX6" fmla="*/ 11469 w 53468"/>
                <a:gd name="connsiteY6" fmla="*/ 97722 h 111761"/>
                <a:gd name="connsiteX7" fmla="*/ 28234 w 53468"/>
                <a:gd name="connsiteY7" fmla="*/ 111838 h 111761"/>
                <a:gd name="connsiteX8" fmla="*/ 53644 w 53468"/>
                <a:gd name="connsiteY8" fmla="*/ 86430 h 111761"/>
                <a:gd name="connsiteX9" fmla="*/ 50821 w 53468"/>
                <a:gd name="connsiteY9" fmla="*/ 84271 h 111761"/>
                <a:gd name="connsiteX10" fmla="*/ 47468 w 53468"/>
                <a:gd name="connsiteY10" fmla="*/ 87094 h 111761"/>
                <a:gd name="connsiteX11" fmla="*/ 28763 w 53468"/>
                <a:gd name="connsiteY11" fmla="*/ 107188 h 111761"/>
                <a:gd name="connsiteX12" fmla="*/ 24351 w 53468"/>
                <a:gd name="connsiteY12" fmla="*/ 101376 h 111761"/>
                <a:gd name="connsiteX13" fmla="*/ 27175 w 53468"/>
                <a:gd name="connsiteY13" fmla="*/ 90748 h 111761"/>
                <a:gd name="connsiteX14" fmla="*/ 32822 w 53468"/>
                <a:gd name="connsiteY14" fmla="*/ 77462 h 111761"/>
                <a:gd name="connsiteX15" fmla="*/ 41468 w 53468"/>
                <a:gd name="connsiteY15" fmla="*/ 56372 h 111761"/>
                <a:gd name="connsiteX16" fmla="*/ 42527 w 53468"/>
                <a:gd name="connsiteY16" fmla="*/ 51058 h 111761"/>
                <a:gd name="connsiteX17" fmla="*/ 25763 w 53468"/>
                <a:gd name="connsiteY17" fmla="*/ 36943 h 111761"/>
                <a:gd name="connsiteX18" fmla="*/ 176 w 53468"/>
                <a:gd name="connsiteY18" fmla="*/ 62351 h 111761"/>
                <a:gd name="connsiteX19" fmla="*/ 3176 w 53468"/>
                <a:gd name="connsiteY19" fmla="*/ 64509 h 111761"/>
                <a:gd name="connsiteX20" fmla="*/ 6352 w 53468"/>
                <a:gd name="connsiteY20" fmla="*/ 61852 h 111761"/>
                <a:gd name="connsiteX21" fmla="*/ 25234 w 53468"/>
                <a:gd name="connsiteY21" fmla="*/ 41592 h 111761"/>
                <a:gd name="connsiteX22" fmla="*/ 29645 w 53468"/>
                <a:gd name="connsiteY22" fmla="*/ 47405 h 111761"/>
                <a:gd name="connsiteX23" fmla="*/ 24175 w 53468"/>
                <a:gd name="connsiteY23" fmla="*/ 64011 h 111761"/>
                <a:gd name="connsiteX24" fmla="*/ 13058 w 53468"/>
                <a:gd name="connsiteY24" fmla="*/ 90748 h 111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468" h="111761">
                  <a:moveTo>
                    <a:pt x="49056" y="6387"/>
                  </a:moveTo>
                  <a:cubicBezTo>
                    <a:pt x="49056" y="3730"/>
                    <a:pt x="46939" y="76"/>
                    <a:pt x="41998" y="76"/>
                  </a:cubicBezTo>
                  <a:cubicBezTo>
                    <a:pt x="37233" y="76"/>
                    <a:pt x="32116" y="4394"/>
                    <a:pt x="32116" y="9210"/>
                  </a:cubicBezTo>
                  <a:cubicBezTo>
                    <a:pt x="32116" y="12033"/>
                    <a:pt x="34410" y="15520"/>
                    <a:pt x="39174" y="15520"/>
                  </a:cubicBezTo>
                  <a:cubicBezTo>
                    <a:pt x="44292" y="15520"/>
                    <a:pt x="49056" y="10870"/>
                    <a:pt x="49056" y="6387"/>
                  </a:cubicBezTo>
                  <a:close/>
                  <a:moveTo>
                    <a:pt x="13058" y="90748"/>
                  </a:moveTo>
                  <a:cubicBezTo>
                    <a:pt x="12352" y="92906"/>
                    <a:pt x="11469" y="94899"/>
                    <a:pt x="11469" y="97722"/>
                  </a:cubicBezTo>
                  <a:cubicBezTo>
                    <a:pt x="11469" y="105527"/>
                    <a:pt x="18528" y="111838"/>
                    <a:pt x="28234" y="111838"/>
                  </a:cubicBezTo>
                  <a:cubicBezTo>
                    <a:pt x="45880" y="111838"/>
                    <a:pt x="53644" y="88921"/>
                    <a:pt x="53644" y="86430"/>
                  </a:cubicBezTo>
                  <a:cubicBezTo>
                    <a:pt x="53644" y="84271"/>
                    <a:pt x="51350" y="84271"/>
                    <a:pt x="50821" y="84271"/>
                  </a:cubicBezTo>
                  <a:cubicBezTo>
                    <a:pt x="48351" y="84271"/>
                    <a:pt x="48174" y="85267"/>
                    <a:pt x="47468" y="87094"/>
                  </a:cubicBezTo>
                  <a:cubicBezTo>
                    <a:pt x="43410" y="100379"/>
                    <a:pt x="35645" y="107188"/>
                    <a:pt x="28763" y="107188"/>
                  </a:cubicBezTo>
                  <a:cubicBezTo>
                    <a:pt x="25234" y="107188"/>
                    <a:pt x="24351" y="105029"/>
                    <a:pt x="24351" y="101376"/>
                  </a:cubicBezTo>
                  <a:cubicBezTo>
                    <a:pt x="24351" y="97556"/>
                    <a:pt x="25587" y="94401"/>
                    <a:pt x="27175" y="90748"/>
                  </a:cubicBezTo>
                  <a:cubicBezTo>
                    <a:pt x="28939" y="86264"/>
                    <a:pt x="30880" y="81780"/>
                    <a:pt x="32822" y="77462"/>
                  </a:cubicBezTo>
                  <a:cubicBezTo>
                    <a:pt x="34410" y="73477"/>
                    <a:pt x="40763" y="58365"/>
                    <a:pt x="41468" y="56372"/>
                  </a:cubicBezTo>
                  <a:cubicBezTo>
                    <a:pt x="41998" y="54712"/>
                    <a:pt x="42527" y="52719"/>
                    <a:pt x="42527" y="51058"/>
                  </a:cubicBezTo>
                  <a:cubicBezTo>
                    <a:pt x="42527" y="43253"/>
                    <a:pt x="35469" y="36943"/>
                    <a:pt x="25763" y="36943"/>
                  </a:cubicBezTo>
                  <a:cubicBezTo>
                    <a:pt x="8293" y="36943"/>
                    <a:pt x="176" y="59527"/>
                    <a:pt x="176" y="62351"/>
                  </a:cubicBezTo>
                  <a:cubicBezTo>
                    <a:pt x="176" y="64509"/>
                    <a:pt x="2646" y="64509"/>
                    <a:pt x="3176" y="64509"/>
                  </a:cubicBezTo>
                  <a:cubicBezTo>
                    <a:pt x="5646" y="64509"/>
                    <a:pt x="5822" y="63679"/>
                    <a:pt x="6352" y="61852"/>
                  </a:cubicBezTo>
                  <a:cubicBezTo>
                    <a:pt x="10940" y="47571"/>
                    <a:pt x="18704" y="41592"/>
                    <a:pt x="25234" y="41592"/>
                  </a:cubicBezTo>
                  <a:cubicBezTo>
                    <a:pt x="28057" y="41592"/>
                    <a:pt x="29645" y="42921"/>
                    <a:pt x="29645" y="47405"/>
                  </a:cubicBezTo>
                  <a:cubicBezTo>
                    <a:pt x="29645" y="51224"/>
                    <a:pt x="28586" y="53715"/>
                    <a:pt x="24175" y="64011"/>
                  </a:cubicBezTo>
                  <a:lnTo>
                    <a:pt x="13058" y="90748"/>
                  </a:lnTo>
                  <a:close/>
                </a:path>
              </a:pathLst>
            </a:custGeom>
            <a:grpFill/>
            <a:ln w="25304"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145F4EB2-A0B1-24D0-9389-DCFFA384EDB4}"/>
                </a:ext>
              </a:extLst>
            </p:cNvPr>
            <p:cNvSpPr/>
            <p:nvPr>
              <p:custDataLst>
                <p:tags r:id="rId11"/>
              </p:custDataLst>
            </p:nvPr>
          </p:nvSpPr>
          <p:spPr>
            <a:xfrm>
              <a:off x="7055382" y="4244748"/>
              <a:ext cx="77468" cy="143978"/>
            </a:xfrm>
            <a:custGeom>
              <a:avLst/>
              <a:gdLst>
                <a:gd name="connsiteX0" fmla="*/ 77646 w 77468"/>
                <a:gd name="connsiteY0" fmla="*/ 6387 h 143978"/>
                <a:gd name="connsiteX1" fmla="*/ 70588 w 77468"/>
                <a:gd name="connsiteY1" fmla="*/ 76 h 143978"/>
                <a:gd name="connsiteX2" fmla="*/ 60706 w 77468"/>
                <a:gd name="connsiteY2" fmla="*/ 9210 h 143978"/>
                <a:gd name="connsiteX3" fmla="*/ 67764 w 77468"/>
                <a:gd name="connsiteY3" fmla="*/ 15520 h 143978"/>
                <a:gd name="connsiteX4" fmla="*/ 77646 w 77468"/>
                <a:gd name="connsiteY4" fmla="*/ 6387 h 143978"/>
                <a:gd name="connsiteX5" fmla="*/ 40236 w 77468"/>
                <a:gd name="connsiteY5" fmla="*/ 118314 h 143978"/>
                <a:gd name="connsiteX6" fmla="*/ 17472 w 77468"/>
                <a:gd name="connsiteY6" fmla="*/ 139405 h 143978"/>
                <a:gd name="connsiteX7" fmla="*/ 11119 w 77468"/>
                <a:gd name="connsiteY7" fmla="*/ 138408 h 143978"/>
                <a:gd name="connsiteX8" fmla="*/ 17119 w 77468"/>
                <a:gd name="connsiteY8" fmla="*/ 129939 h 143978"/>
                <a:gd name="connsiteX9" fmla="*/ 10237 w 77468"/>
                <a:gd name="connsiteY9" fmla="*/ 123794 h 143978"/>
                <a:gd name="connsiteX10" fmla="*/ 178 w 77468"/>
                <a:gd name="connsiteY10" fmla="*/ 133592 h 143978"/>
                <a:gd name="connsiteX11" fmla="*/ 17648 w 77468"/>
                <a:gd name="connsiteY11" fmla="*/ 144054 h 143978"/>
                <a:gd name="connsiteX12" fmla="*/ 54353 w 77468"/>
                <a:gd name="connsiteY12" fmla="*/ 117816 h 143978"/>
                <a:gd name="connsiteX13" fmla="*/ 70235 w 77468"/>
                <a:gd name="connsiteY13" fmla="*/ 58365 h 143978"/>
                <a:gd name="connsiteX14" fmla="*/ 71117 w 77468"/>
                <a:gd name="connsiteY14" fmla="*/ 52553 h 143978"/>
                <a:gd name="connsiteX15" fmla="*/ 52236 w 77468"/>
                <a:gd name="connsiteY15" fmla="*/ 36943 h 143978"/>
                <a:gd name="connsiteX16" fmla="*/ 21354 w 77468"/>
                <a:gd name="connsiteY16" fmla="*/ 62351 h 143978"/>
                <a:gd name="connsiteX17" fmla="*/ 24354 w 77468"/>
                <a:gd name="connsiteY17" fmla="*/ 64509 h 143978"/>
                <a:gd name="connsiteX18" fmla="*/ 27883 w 77468"/>
                <a:gd name="connsiteY18" fmla="*/ 61520 h 143978"/>
                <a:gd name="connsiteX19" fmla="*/ 51706 w 77468"/>
                <a:gd name="connsiteY19" fmla="*/ 41592 h 143978"/>
                <a:gd name="connsiteX20" fmla="*/ 57706 w 77468"/>
                <a:gd name="connsiteY20" fmla="*/ 49730 h 143978"/>
                <a:gd name="connsiteX21" fmla="*/ 57177 w 77468"/>
                <a:gd name="connsiteY21" fmla="*/ 54712 h 143978"/>
                <a:gd name="connsiteX22" fmla="*/ 40236 w 77468"/>
                <a:gd name="connsiteY22" fmla="*/ 118314 h 14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468" h="143978">
                  <a:moveTo>
                    <a:pt x="77646" y="6387"/>
                  </a:moveTo>
                  <a:cubicBezTo>
                    <a:pt x="77646" y="3564"/>
                    <a:pt x="75352" y="76"/>
                    <a:pt x="70588" y="76"/>
                  </a:cubicBezTo>
                  <a:cubicBezTo>
                    <a:pt x="65470" y="76"/>
                    <a:pt x="60706" y="4726"/>
                    <a:pt x="60706" y="9210"/>
                  </a:cubicBezTo>
                  <a:cubicBezTo>
                    <a:pt x="60706" y="11867"/>
                    <a:pt x="62823" y="15520"/>
                    <a:pt x="67764" y="15520"/>
                  </a:cubicBezTo>
                  <a:cubicBezTo>
                    <a:pt x="72529" y="15520"/>
                    <a:pt x="77646" y="11203"/>
                    <a:pt x="77646" y="6387"/>
                  </a:cubicBezTo>
                  <a:close/>
                  <a:moveTo>
                    <a:pt x="40236" y="118314"/>
                  </a:moveTo>
                  <a:cubicBezTo>
                    <a:pt x="37236" y="129773"/>
                    <a:pt x="27883" y="139405"/>
                    <a:pt x="17472" y="139405"/>
                  </a:cubicBezTo>
                  <a:cubicBezTo>
                    <a:pt x="15178" y="139405"/>
                    <a:pt x="13060" y="139072"/>
                    <a:pt x="11119" y="138408"/>
                  </a:cubicBezTo>
                  <a:cubicBezTo>
                    <a:pt x="15707" y="136415"/>
                    <a:pt x="17119" y="132430"/>
                    <a:pt x="17119" y="129939"/>
                  </a:cubicBezTo>
                  <a:cubicBezTo>
                    <a:pt x="17119" y="125953"/>
                    <a:pt x="13766" y="123794"/>
                    <a:pt x="10237" y="123794"/>
                  </a:cubicBezTo>
                  <a:cubicBezTo>
                    <a:pt x="4767" y="123794"/>
                    <a:pt x="178" y="128278"/>
                    <a:pt x="178" y="133592"/>
                  </a:cubicBezTo>
                  <a:cubicBezTo>
                    <a:pt x="178" y="139903"/>
                    <a:pt x="7061" y="144054"/>
                    <a:pt x="17648" y="144054"/>
                  </a:cubicBezTo>
                  <a:cubicBezTo>
                    <a:pt x="28236" y="144054"/>
                    <a:pt x="48883" y="138076"/>
                    <a:pt x="54353" y="117816"/>
                  </a:cubicBezTo>
                  <a:lnTo>
                    <a:pt x="70235" y="58365"/>
                  </a:lnTo>
                  <a:cubicBezTo>
                    <a:pt x="70764" y="56538"/>
                    <a:pt x="71117" y="55044"/>
                    <a:pt x="71117" y="52553"/>
                  </a:cubicBezTo>
                  <a:cubicBezTo>
                    <a:pt x="71117" y="43419"/>
                    <a:pt x="62823" y="36943"/>
                    <a:pt x="52236" y="36943"/>
                  </a:cubicBezTo>
                  <a:cubicBezTo>
                    <a:pt x="32648" y="36943"/>
                    <a:pt x="21354" y="60026"/>
                    <a:pt x="21354" y="62351"/>
                  </a:cubicBezTo>
                  <a:cubicBezTo>
                    <a:pt x="21354" y="64509"/>
                    <a:pt x="23825" y="64509"/>
                    <a:pt x="24354" y="64509"/>
                  </a:cubicBezTo>
                  <a:cubicBezTo>
                    <a:pt x="26472" y="64509"/>
                    <a:pt x="26648" y="64011"/>
                    <a:pt x="27883" y="61520"/>
                  </a:cubicBezTo>
                  <a:cubicBezTo>
                    <a:pt x="32295" y="51888"/>
                    <a:pt x="41471" y="41592"/>
                    <a:pt x="51706" y="41592"/>
                  </a:cubicBezTo>
                  <a:cubicBezTo>
                    <a:pt x="56118" y="41592"/>
                    <a:pt x="57706" y="44415"/>
                    <a:pt x="57706" y="49730"/>
                  </a:cubicBezTo>
                  <a:cubicBezTo>
                    <a:pt x="57706" y="51556"/>
                    <a:pt x="57353" y="53881"/>
                    <a:pt x="57177" y="54712"/>
                  </a:cubicBezTo>
                  <a:lnTo>
                    <a:pt x="40236" y="118314"/>
                  </a:lnTo>
                  <a:close/>
                </a:path>
              </a:pathLst>
            </a:custGeom>
            <a:grpFill/>
            <a:ln w="25304"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CA7D221A-1578-5417-BCA4-7D3CF62976DD}"/>
                </a:ext>
              </a:extLst>
            </p:cNvPr>
            <p:cNvSpPr/>
            <p:nvPr>
              <p:custDataLst>
                <p:tags r:id="rId12"/>
              </p:custDataLst>
            </p:nvPr>
          </p:nvSpPr>
          <p:spPr>
            <a:xfrm>
              <a:off x="7171686" y="4157232"/>
              <a:ext cx="192598" cy="162031"/>
            </a:xfrm>
            <a:custGeom>
              <a:avLst/>
              <a:gdLst>
                <a:gd name="connsiteX0" fmla="*/ 30182 w 192598"/>
                <a:gd name="connsiteY0" fmla="*/ 143602 h 162031"/>
                <a:gd name="connsiteX1" fmla="*/ 7241 w 192598"/>
                <a:gd name="connsiteY1" fmla="*/ 154752 h 162031"/>
                <a:gd name="connsiteX2" fmla="*/ 183 w 192598"/>
                <a:gd name="connsiteY2" fmla="*/ 159260 h 162031"/>
                <a:gd name="connsiteX3" fmla="*/ 7241 w 192598"/>
                <a:gd name="connsiteY3" fmla="*/ 162106 h 162031"/>
                <a:gd name="connsiteX4" fmla="*/ 90684 w 192598"/>
                <a:gd name="connsiteY4" fmla="*/ 162106 h 162031"/>
                <a:gd name="connsiteX5" fmla="*/ 192781 w 192598"/>
                <a:gd name="connsiteY5" fmla="*/ 60095 h 162031"/>
                <a:gd name="connsiteX6" fmla="*/ 133540 w 192598"/>
                <a:gd name="connsiteY6" fmla="*/ 75 h 162031"/>
                <a:gd name="connsiteX7" fmla="*/ 48836 w 192598"/>
                <a:gd name="connsiteY7" fmla="*/ 75 h 162031"/>
                <a:gd name="connsiteX8" fmla="*/ 41274 w 192598"/>
                <a:gd name="connsiteY8" fmla="*/ 4582 h 162031"/>
                <a:gd name="connsiteX9" fmla="*/ 48584 w 192598"/>
                <a:gd name="connsiteY9" fmla="*/ 7429 h 162031"/>
                <a:gd name="connsiteX10" fmla="*/ 59424 w 192598"/>
                <a:gd name="connsiteY10" fmla="*/ 7903 h 162031"/>
                <a:gd name="connsiteX11" fmla="*/ 64970 w 192598"/>
                <a:gd name="connsiteY11" fmla="*/ 11699 h 162031"/>
                <a:gd name="connsiteX12" fmla="*/ 63962 w 192598"/>
                <a:gd name="connsiteY12" fmla="*/ 16207 h 162031"/>
                <a:gd name="connsiteX13" fmla="*/ 30182 w 192598"/>
                <a:gd name="connsiteY13" fmla="*/ 143602 h 162031"/>
                <a:gd name="connsiteX14" fmla="*/ 84634 w 192598"/>
                <a:gd name="connsiteY14" fmla="*/ 16444 h 162031"/>
                <a:gd name="connsiteX15" fmla="*/ 98247 w 192598"/>
                <a:gd name="connsiteY15" fmla="*/ 7429 h 162031"/>
                <a:gd name="connsiteX16" fmla="*/ 125221 w 192598"/>
                <a:gd name="connsiteY16" fmla="*/ 7429 h 162031"/>
                <a:gd name="connsiteX17" fmla="*/ 170849 w 192598"/>
                <a:gd name="connsiteY17" fmla="*/ 51318 h 162031"/>
                <a:gd name="connsiteX18" fmla="*/ 144380 w 192598"/>
                <a:gd name="connsiteY18" fmla="*/ 127945 h 162031"/>
                <a:gd name="connsiteX19" fmla="*/ 86146 w 192598"/>
                <a:gd name="connsiteY19" fmla="*/ 154752 h 162031"/>
                <a:gd name="connsiteX20" fmla="*/ 57660 w 192598"/>
                <a:gd name="connsiteY20" fmla="*/ 154752 h 162031"/>
                <a:gd name="connsiteX21" fmla="*/ 52114 w 192598"/>
                <a:gd name="connsiteY21" fmla="*/ 154515 h 162031"/>
                <a:gd name="connsiteX22" fmla="*/ 48836 w 192598"/>
                <a:gd name="connsiteY22" fmla="*/ 152143 h 162031"/>
                <a:gd name="connsiteX23" fmla="*/ 50097 w 192598"/>
                <a:gd name="connsiteY23" fmla="*/ 146686 h 162031"/>
                <a:gd name="connsiteX24" fmla="*/ 84634 w 192598"/>
                <a:gd name="connsiteY24" fmla="*/ 16444 h 16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2598" h="162031">
                  <a:moveTo>
                    <a:pt x="30182" y="143602"/>
                  </a:moveTo>
                  <a:cubicBezTo>
                    <a:pt x="27661" y="152854"/>
                    <a:pt x="27157" y="154752"/>
                    <a:pt x="7241" y="154752"/>
                  </a:cubicBezTo>
                  <a:cubicBezTo>
                    <a:pt x="2956" y="154752"/>
                    <a:pt x="183" y="154752"/>
                    <a:pt x="183" y="159260"/>
                  </a:cubicBezTo>
                  <a:cubicBezTo>
                    <a:pt x="183" y="162106"/>
                    <a:pt x="2451" y="162106"/>
                    <a:pt x="7241" y="162106"/>
                  </a:cubicBezTo>
                  <a:lnTo>
                    <a:pt x="90684" y="162106"/>
                  </a:lnTo>
                  <a:cubicBezTo>
                    <a:pt x="143119" y="162106"/>
                    <a:pt x="192781" y="112050"/>
                    <a:pt x="192781" y="60095"/>
                  </a:cubicBezTo>
                  <a:cubicBezTo>
                    <a:pt x="192781" y="26645"/>
                    <a:pt x="171353" y="75"/>
                    <a:pt x="133540" y="75"/>
                  </a:cubicBezTo>
                  <a:lnTo>
                    <a:pt x="48836" y="75"/>
                  </a:lnTo>
                  <a:cubicBezTo>
                    <a:pt x="44047" y="75"/>
                    <a:pt x="41274" y="75"/>
                    <a:pt x="41274" y="4582"/>
                  </a:cubicBezTo>
                  <a:cubicBezTo>
                    <a:pt x="41274" y="7429"/>
                    <a:pt x="43543" y="7429"/>
                    <a:pt x="48584" y="7429"/>
                  </a:cubicBezTo>
                  <a:cubicBezTo>
                    <a:pt x="51862" y="7429"/>
                    <a:pt x="56399" y="7666"/>
                    <a:pt x="59424" y="7903"/>
                  </a:cubicBezTo>
                  <a:cubicBezTo>
                    <a:pt x="63458" y="8378"/>
                    <a:pt x="64970" y="9090"/>
                    <a:pt x="64970" y="11699"/>
                  </a:cubicBezTo>
                  <a:cubicBezTo>
                    <a:pt x="64970" y="12648"/>
                    <a:pt x="64718" y="13360"/>
                    <a:pt x="63962" y="16207"/>
                  </a:cubicBezTo>
                  <a:lnTo>
                    <a:pt x="30182" y="143602"/>
                  </a:lnTo>
                  <a:close/>
                  <a:moveTo>
                    <a:pt x="84634" y="16444"/>
                  </a:moveTo>
                  <a:cubicBezTo>
                    <a:pt x="86902" y="8141"/>
                    <a:pt x="87407" y="7429"/>
                    <a:pt x="98247" y="7429"/>
                  </a:cubicBezTo>
                  <a:lnTo>
                    <a:pt x="125221" y="7429"/>
                  </a:lnTo>
                  <a:cubicBezTo>
                    <a:pt x="149926" y="7429"/>
                    <a:pt x="170849" y="20002"/>
                    <a:pt x="170849" y="51318"/>
                  </a:cubicBezTo>
                  <a:cubicBezTo>
                    <a:pt x="170849" y="62942"/>
                    <a:pt x="165807" y="101849"/>
                    <a:pt x="144380" y="127945"/>
                  </a:cubicBezTo>
                  <a:cubicBezTo>
                    <a:pt x="137069" y="136722"/>
                    <a:pt x="117154" y="154752"/>
                    <a:pt x="86146" y="154752"/>
                  </a:cubicBezTo>
                  <a:lnTo>
                    <a:pt x="57660" y="154752"/>
                  </a:lnTo>
                  <a:cubicBezTo>
                    <a:pt x="54130" y="154752"/>
                    <a:pt x="53626" y="154752"/>
                    <a:pt x="52114" y="154515"/>
                  </a:cubicBezTo>
                  <a:cubicBezTo>
                    <a:pt x="49593" y="154278"/>
                    <a:pt x="48836" y="154040"/>
                    <a:pt x="48836" y="152143"/>
                  </a:cubicBezTo>
                  <a:cubicBezTo>
                    <a:pt x="48836" y="151431"/>
                    <a:pt x="48836" y="150956"/>
                    <a:pt x="50097" y="146686"/>
                  </a:cubicBezTo>
                  <a:lnTo>
                    <a:pt x="84634" y="16444"/>
                  </a:lnTo>
                  <a:close/>
                </a:path>
              </a:pathLst>
            </a:custGeom>
            <a:grpFill/>
            <a:ln w="25304"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B6E15619-A62F-460A-2D1E-46D01E43B554}"/>
                </a:ext>
              </a:extLst>
            </p:cNvPr>
            <p:cNvSpPr/>
            <p:nvPr>
              <p:custDataLst>
                <p:tags r:id="rId13"/>
              </p:custDataLst>
            </p:nvPr>
          </p:nvSpPr>
          <p:spPr>
            <a:xfrm>
              <a:off x="7385611" y="4111210"/>
              <a:ext cx="53468" cy="111761"/>
            </a:xfrm>
            <a:custGeom>
              <a:avLst/>
              <a:gdLst>
                <a:gd name="connsiteX0" fmla="*/ 49072 w 53468"/>
                <a:gd name="connsiteY0" fmla="*/ 6381 h 111761"/>
                <a:gd name="connsiteX1" fmla="*/ 42013 w 53468"/>
                <a:gd name="connsiteY1" fmla="*/ 71 h 111761"/>
                <a:gd name="connsiteX2" fmla="*/ 32131 w 53468"/>
                <a:gd name="connsiteY2" fmla="*/ 9204 h 111761"/>
                <a:gd name="connsiteX3" fmla="*/ 39190 w 53468"/>
                <a:gd name="connsiteY3" fmla="*/ 15515 h 111761"/>
                <a:gd name="connsiteX4" fmla="*/ 49072 w 53468"/>
                <a:gd name="connsiteY4" fmla="*/ 6381 h 111761"/>
                <a:gd name="connsiteX5" fmla="*/ 13073 w 53468"/>
                <a:gd name="connsiteY5" fmla="*/ 90742 h 111761"/>
                <a:gd name="connsiteX6" fmla="*/ 11485 w 53468"/>
                <a:gd name="connsiteY6" fmla="*/ 97717 h 111761"/>
                <a:gd name="connsiteX7" fmla="*/ 28249 w 53468"/>
                <a:gd name="connsiteY7" fmla="*/ 111832 h 111761"/>
                <a:gd name="connsiteX8" fmla="*/ 53660 w 53468"/>
                <a:gd name="connsiteY8" fmla="*/ 86424 h 111761"/>
                <a:gd name="connsiteX9" fmla="*/ 50837 w 53468"/>
                <a:gd name="connsiteY9" fmla="*/ 84265 h 111761"/>
                <a:gd name="connsiteX10" fmla="*/ 47484 w 53468"/>
                <a:gd name="connsiteY10" fmla="*/ 87089 h 111761"/>
                <a:gd name="connsiteX11" fmla="*/ 28778 w 53468"/>
                <a:gd name="connsiteY11" fmla="*/ 107182 h 111761"/>
                <a:gd name="connsiteX12" fmla="*/ 24367 w 53468"/>
                <a:gd name="connsiteY12" fmla="*/ 101370 h 111761"/>
                <a:gd name="connsiteX13" fmla="*/ 27190 w 53468"/>
                <a:gd name="connsiteY13" fmla="*/ 90742 h 111761"/>
                <a:gd name="connsiteX14" fmla="*/ 32837 w 53468"/>
                <a:gd name="connsiteY14" fmla="*/ 77457 h 111761"/>
                <a:gd name="connsiteX15" fmla="*/ 41484 w 53468"/>
                <a:gd name="connsiteY15" fmla="*/ 56367 h 111761"/>
                <a:gd name="connsiteX16" fmla="*/ 42543 w 53468"/>
                <a:gd name="connsiteY16" fmla="*/ 51052 h 111761"/>
                <a:gd name="connsiteX17" fmla="*/ 25779 w 53468"/>
                <a:gd name="connsiteY17" fmla="*/ 36937 h 111761"/>
                <a:gd name="connsiteX18" fmla="*/ 191 w 53468"/>
                <a:gd name="connsiteY18" fmla="*/ 62345 h 111761"/>
                <a:gd name="connsiteX19" fmla="*/ 3191 w 53468"/>
                <a:gd name="connsiteY19" fmla="*/ 64504 h 111761"/>
                <a:gd name="connsiteX20" fmla="*/ 6367 w 53468"/>
                <a:gd name="connsiteY20" fmla="*/ 61847 h 111761"/>
                <a:gd name="connsiteX21" fmla="*/ 25249 w 53468"/>
                <a:gd name="connsiteY21" fmla="*/ 41587 h 111761"/>
                <a:gd name="connsiteX22" fmla="*/ 29661 w 53468"/>
                <a:gd name="connsiteY22" fmla="*/ 47399 h 111761"/>
                <a:gd name="connsiteX23" fmla="*/ 24190 w 53468"/>
                <a:gd name="connsiteY23" fmla="*/ 64006 h 111761"/>
                <a:gd name="connsiteX24" fmla="*/ 13073 w 53468"/>
                <a:gd name="connsiteY24" fmla="*/ 90742 h 111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468" h="111761">
                  <a:moveTo>
                    <a:pt x="49072" y="6381"/>
                  </a:moveTo>
                  <a:cubicBezTo>
                    <a:pt x="49072" y="3724"/>
                    <a:pt x="46954" y="71"/>
                    <a:pt x="42013" y="71"/>
                  </a:cubicBezTo>
                  <a:cubicBezTo>
                    <a:pt x="37249" y="71"/>
                    <a:pt x="32131" y="4388"/>
                    <a:pt x="32131" y="9204"/>
                  </a:cubicBezTo>
                  <a:cubicBezTo>
                    <a:pt x="32131" y="12027"/>
                    <a:pt x="34425" y="15515"/>
                    <a:pt x="39190" y="15515"/>
                  </a:cubicBezTo>
                  <a:cubicBezTo>
                    <a:pt x="44307" y="15515"/>
                    <a:pt x="49072" y="10865"/>
                    <a:pt x="49072" y="6381"/>
                  </a:cubicBezTo>
                  <a:close/>
                  <a:moveTo>
                    <a:pt x="13073" y="90742"/>
                  </a:moveTo>
                  <a:cubicBezTo>
                    <a:pt x="12367" y="92901"/>
                    <a:pt x="11485" y="94894"/>
                    <a:pt x="11485" y="97717"/>
                  </a:cubicBezTo>
                  <a:cubicBezTo>
                    <a:pt x="11485" y="105522"/>
                    <a:pt x="18544" y="111832"/>
                    <a:pt x="28249" y="111832"/>
                  </a:cubicBezTo>
                  <a:cubicBezTo>
                    <a:pt x="45896" y="111832"/>
                    <a:pt x="53660" y="88915"/>
                    <a:pt x="53660" y="86424"/>
                  </a:cubicBezTo>
                  <a:cubicBezTo>
                    <a:pt x="53660" y="84265"/>
                    <a:pt x="51366" y="84265"/>
                    <a:pt x="50837" y="84265"/>
                  </a:cubicBezTo>
                  <a:cubicBezTo>
                    <a:pt x="48366" y="84265"/>
                    <a:pt x="48190" y="85262"/>
                    <a:pt x="47484" y="87089"/>
                  </a:cubicBezTo>
                  <a:cubicBezTo>
                    <a:pt x="43425" y="100374"/>
                    <a:pt x="35661" y="107182"/>
                    <a:pt x="28778" y="107182"/>
                  </a:cubicBezTo>
                  <a:cubicBezTo>
                    <a:pt x="25249" y="107182"/>
                    <a:pt x="24367" y="105024"/>
                    <a:pt x="24367" y="101370"/>
                  </a:cubicBezTo>
                  <a:cubicBezTo>
                    <a:pt x="24367" y="97551"/>
                    <a:pt x="25602" y="94395"/>
                    <a:pt x="27190" y="90742"/>
                  </a:cubicBezTo>
                  <a:cubicBezTo>
                    <a:pt x="28955" y="86258"/>
                    <a:pt x="30896" y="81774"/>
                    <a:pt x="32837" y="77457"/>
                  </a:cubicBezTo>
                  <a:cubicBezTo>
                    <a:pt x="34425" y="73471"/>
                    <a:pt x="40778" y="58359"/>
                    <a:pt x="41484" y="56367"/>
                  </a:cubicBezTo>
                  <a:cubicBezTo>
                    <a:pt x="42013" y="54706"/>
                    <a:pt x="42543" y="52713"/>
                    <a:pt x="42543" y="51052"/>
                  </a:cubicBezTo>
                  <a:cubicBezTo>
                    <a:pt x="42543" y="43247"/>
                    <a:pt x="35484" y="36937"/>
                    <a:pt x="25779" y="36937"/>
                  </a:cubicBezTo>
                  <a:cubicBezTo>
                    <a:pt x="8309" y="36937"/>
                    <a:pt x="191" y="59522"/>
                    <a:pt x="191" y="62345"/>
                  </a:cubicBezTo>
                  <a:cubicBezTo>
                    <a:pt x="191" y="64504"/>
                    <a:pt x="2662" y="64504"/>
                    <a:pt x="3191" y="64504"/>
                  </a:cubicBezTo>
                  <a:cubicBezTo>
                    <a:pt x="5662" y="64504"/>
                    <a:pt x="5838" y="63673"/>
                    <a:pt x="6367" y="61847"/>
                  </a:cubicBezTo>
                  <a:cubicBezTo>
                    <a:pt x="10956" y="47565"/>
                    <a:pt x="18720" y="41587"/>
                    <a:pt x="25249" y="41587"/>
                  </a:cubicBezTo>
                  <a:cubicBezTo>
                    <a:pt x="28073" y="41587"/>
                    <a:pt x="29661" y="42915"/>
                    <a:pt x="29661" y="47399"/>
                  </a:cubicBezTo>
                  <a:cubicBezTo>
                    <a:pt x="29661" y="51219"/>
                    <a:pt x="28602" y="53710"/>
                    <a:pt x="24190" y="64006"/>
                  </a:cubicBezTo>
                  <a:lnTo>
                    <a:pt x="13073" y="90742"/>
                  </a:lnTo>
                  <a:close/>
                </a:path>
              </a:pathLst>
            </a:custGeom>
            <a:grpFill/>
            <a:ln w="25304"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50013BF3-5793-24BF-A9A0-B93C993F71BB}"/>
                </a:ext>
              </a:extLst>
            </p:cNvPr>
            <p:cNvSpPr/>
            <p:nvPr>
              <p:custDataLst>
                <p:tags r:id="rId14"/>
              </p:custDataLst>
            </p:nvPr>
          </p:nvSpPr>
          <p:spPr>
            <a:xfrm>
              <a:off x="7448642" y="4111210"/>
              <a:ext cx="77468" cy="143978"/>
            </a:xfrm>
            <a:custGeom>
              <a:avLst/>
              <a:gdLst>
                <a:gd name="connsiteX0" fmla="*/ 77662 w 77468"/>
                <a:gd name="connsiteY0" fmla="*/ 6381 h 143978"/>
                <a:gd name="connsiteX1" fmla="*/ 70603 w 77468"/>
                <a:gd name="connsiteY1" fmla="*/ 71 h 143978"/>
                <a:gd name="connsiteX2" fmla="*/ 60721 w 77468"/>
                <a:gd name="connsiteY2" fmla="*/ 9204 h 143978"/>
                <a:gd name="connsiteX3" fmla="*/ 67780 w 77468"/>
                <a:gd name="connsiteY3" fmla="*/ 15515 h 143978"/>
                <a:gd name="connsiteX4" fmla="*/ 77662 w 77468"/>
                <a:gd name="connsiteY4" fmla="*/ 6381 h 143978"/>
                <a:gd name="connsiteX5" fmla="*/ 40252 w 77468"/>
                <a:gd name="connsiteY5" fmla="*/ 118309 h 143978"/>
                <a:gd name="connsiteX6" fmla="*/ 17488 w 77468"/>
                <a:gd name="connsiteY6" fmla="*/ 139399 h 143978"/>
                <a:gd name="connsiteX7" fmla="*/ 11135 w 77468"/>
                <a:gd name="connsiteY7" fmla="*/ 138403 h 143978"/>
                <a:gd name="connsiteX8" fmla="*/ 17135 w 77468"/>
                <a:gd name="connsiteY8" fmla="*/ 129933 h 143978"/>
                <a:gd name="connsiteX9" fmla="*/ 10252 w 77468"/>
                <a:gd name="connsiteY9" fmla="*/ 123789 h 143978"/>
                <a:gd name="connsiteX10" fmla="*/ 194 w 77468"/>
                <a:gd name="connsiteY10" fmla="*/ 133587 h 143978"/>
                <a:gd name="connsiteX11" fmla="*/ 17664 w 77468"/>
                <a:gd name="connsiteY11" fmla="*/ 144049 h 143978"/>
                <a:gd name="connsiteX12" fmla="*/ 54369 w 77468"/>
                <a:gd name="connsiteY12" fmla="*/ 117811 h 143978"/>
                <a:gd name="connsiteX13" fmla="*/ 70251 w 77468"/>
                <a:gd name="connsiteY13" fmla="*/ 58359 h 143978"/>
                <a:gd name="connsiteX14" fmla="*/ 71133 w 77468"/>
                <a:gd name="connsiteY14" fmla="*/ 52547 h 143978"/>
                <a:gd name="connsiteX15" fmla="*/ 52251 w 77468"/>
                <a:gd name="connsiteY15" fmla="*/ 36937 h 143978"/>
                <a:gd name="connsiteX16" fmla="*/ 21370 w 77468"/>
                <a:gd name="connsiteY16" fmla="*/ 62345 h 143978"/>
                <a:gd name="connsiteX17" fmla="*/ 24370 w 77468"/>
                <a:gd name="connsiteY17" fmla="*/ 64504 h 143978"/>
                <a:gd name="connsiteX18" fmla="*/ 27899 w 77468"/>
                <a:gd name="connsiteY18" fmla="*/ 61515 h 143978"/>
                <a:gd name="connsiteX19" fmla="*/ 51722 w 77468"/>
                <a:gd name="connsiteY19" fmla="*/ 41587 h 143978"/>
                <a:gd name="connsiteX20" fmla="*/ 57721 w 77468"/>
                <a:gd name="connsiteY20" fmla="*/ 49724 h 143978"/>
                <a:gd name="connsiteX21" fmla="*/ 57192 w 77468"/>
                <a:gd name="connsiteY21" fmla="*/ 54706 h 143978"/>
                <a:gd name="connsiteX22" fmla="*/ 40252 w 77468"/>
                <a:gd name="connsiteY22" fmla="*/ 118309 h 14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468" h="143978">
                  <a:moveTo>
                    <a:pt x="77662" y="6381"/>
                  </a:moveTo>
                  <a:cubicBezTo>
                    <a:pt x="77662" y="3558"/>
                    <a:pt x="75368" y="71"/>
                    <a:pt x="70603" y="71"/>
                  </a:cubicBezTo>
                  <a:cubicBezTo>
                    <a:pt x="65486" y="71"/>
                    <a:pt x="60721" y="4720"/>
                    <a:pt x="60721" y="9204"/>
                  </a:cubicBezTo>
                  <a:cubicBezTo>
                    <a:pt x="60721" y="11861"/>
                    <a:pt x="62839" y="15515"/>
                    <a:pt x="67780" y="15515"/>
                  </a:cubicBezTo>
                  <a:cubicBezTo>
                    <a:pt x="72545" y="15515"/>
                    <a:pt x="77662" y="11197"/>
                    <a:pt x="77662" y="6381"/>
                  </a:cubicBezTo>
                  <a:close/>
                  <a:moveTo>
                    <a:pt x="40252" y="118309"/>
                  </a:moveTo>
                  <a:cubicBezTo>
                    <a:pt x="37252" y="129767"/>
                    <a:pt x="27899" y="139399"/>
                    <a:pt x="17488" y="139399"/>
                  </a:cubicBezTo>
                  <a:cubicBezTo>
                    <a:pt x="15193" y="139399"/>
                    <a:pt x="13076" y="139067"/>
                    <a:pt x="11135" y="138403"/>
                  </a:cubicBezTo>
                  <a:cubicBezTo>
                    <a:pt x="15723" y="136410"/>
                    <a:pt x="17135" y="132424"/>
                    <a:pt x="17135" y="129933"/>
                  </a:cubicBezTo>
                  <a:cubicBezTo>
                    <a:pt x="17135" y="125948"/>
                    <a:pt x="13782" y="123789"/>
                    <a:pt x="10252" y="123789"/>
                  </a:cubicBezTo>
                  <a:cubicBezTo>
                    <a:pt x="4782" y="123789"/>
                    <a:pt x="194" y="128273"/>
                    <a:pt x="194" y="133587"/>
                  </a:cubicBezTo>
                  <a:cubicBezTo>
                    <a:pt x="194" y="139897"/>
                    <a:pt x="7076" y="144049"/>
                    <a:pt x="17664" y="144049"/>
                  </a:cubicBezTo>
                  <a:cubicBezTo>
                    <a:pt x="28252" y="144049"/>
                    <a:pt x="48898" y="138070"/>
                    <a:pt x="54369" y="117811"/>
                  </a:cubicBezTo>
                  <a:lnTo>
                    <a:pt x="70251" y="58359"/>
                  </a:lnTo>
                  <a:cubicBezTo>
                    <a:pt x="70780" y="56533"/>
                    <a:pt x="71133" y="55038"/>
                    <a:pt x="71133" y="52547"/>
                  </a:cubicBezTo>
                  <a:cubicBezTo>
                    <a:pt x="71133" y="43414"/>
                    <a:pt x="62839" y="36937"/>
                    <a:pt x="52251" y="36937"/>
                  </a:cubicBezTo>
                  <a:cubicBezTo>
                    <a:pt x="32664" y="36937"/>
                    <a:pt x="21370" y="60020"/>
                    <a:pt x="21370" y="62345"/>
                  </a:cubicBezTo>
                  <a:cubicBezTo>
                    <a:pt x="21370" y="64504"/>
                    <a:pt x="23840" y="64504"/>
                    <a:pt x="24370" y="64504"/>
                  </a:cubicBezTo>
                  <a:cubicBezTo>
                    <a:pt x="26487" y="64504"/>
                    <a:pt x="26664" y="64006"/>
                    <a:pt x="27899" y="61515"/>
                  </a:cubicBezTo>
                  <a:cubicBezTo>
                    <a:pt x="32311" y="51883"/>
                    <a:pt x="41487" y="41587"/>
                    <a:pt x="51722" y="41587"/>
                  </a:cubicBezTo>
                  <a:cubicBezTo>
                    <a:pt x="56133" y="41587"/>
                    <a:pt x="57721" y="44410"/>
                    <a:pt x="57721" y="49724"/>
                  </a:cubicBezTo>
                  <a:cubicBezTo>
                    <a:pt x="57721" y="51551"/>
                    <a:pt x="57369" y="53876"/>
                    <a:pt x="57192" y="54706"/>
                  </a:cubicBezTo>
                  <a:lnTo>
                    <a:pt x="40252" y="118309"/>
                  </a:lnTo>
                  <a:close/>
                </a:path>
              </a:pathLst>
            </a:custGeom>
            <a:grpFill/>
            <a:ln w="25304"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5D69B3AA-6142-74B7-B7EA-2C85E3B6CEA8}"/>
                </a:ext>
              </a:extLst>
            </p:cNvPr>
            <p:cNvSpPr/>
            <p:nvPr>
              <p:custDataLst>
                <p:tags r:id="rId15"/>
              </p:custDataLst>
            </p:nvPr>
          </p:nvSpPr>
          <p:spPr>
            <a:xfrm>
              <a:off x="7624998" y="4180956"/>
              <a:ext cx="167641" cy="157998"/>
            </a:xfrm>
            <a:custGeom>
              <a:avLst/>
              <a:gdLst>
                <a:gd name="connsiteX0" fmla="*/ 89189 w 167641"/>
                <a:gd name="connsiteY0" fmla="*/ 83819 h 157998"/>
                <a:gd name="connsiteX1" fmla="*/ 159523 w 167641"/>
                <a:gd name="connsiteY1" fmla="*/ 83819 h 157998"/>
                <a:gd name="connsiteX2" fmla="*/ 167842 w 167641"/>
                <a:gd name="connsiteY2" fmla="*/ 79074 h 157998"/>
                <a:gd name="connsiteX3" fmla="*/ 159523 w 167641"/>
                <a:gd name="connsiteY3" fmla="*/ 74329 h 157998"/>
                <a:gd name="connsiteX4" fmla="*/ 89189 w 167641"/>
                <a:gd name="connsiteY4" fmla="*/ 74329 h 157998"/>
                <a:gd name="connsiteX5" fmla="*/ 89189 w 167641"/>
                <a:gd name="connsiteY5" fmla="*/ 7903 h 157998"/>
                <a:gd name="connsiteX6" fmla="*/ 84147 w 167641"/>
                <a:gd name="connsiteY6" fmla="*/ 75 h 157998"/>
                <a:gd name="connsiteX7" fmla="*/ 79105 w 167641"/>
                <a:gd name="connsiteY7" fmla="*/ 7903 h 157998"/>
                <a:gd name="connsiteX8" fmla="*/ 79105 w 167641"/>
                <a:gd name="connsiteY8" fmla="*/ 74329 h 157998"/>
                <a:gd name="connsiteX9" fmla="*/ 8519 w 167641"/>
                <a:gd name="connsiteY9" fmla="*/ 74329 h 157998"/>
                <a:gd name="connsiteX10" fmla="*/ 200 w 167641"/>
                <a:gd name="connsiteY10" fmla="*/ 79074 h 157998"/>
                <a:gd name="connsiteX11" fmla="*/ 8519 w 167641"/>
                <a:gd name="connsiteY11" fmla="*/ 83819 h 157998"/>
                <a:gd name="connsiteX12" fmla="*/ 79105 w 167641"/>
                <a:gd name="connsiteY12" fmla="*/ 83819 h 157998"/>
                <a:gd name="connsiteX13" fmla="*/ 79105 w 167641"/>
                <a:gd name="connsiteY13" fmla="*/ 150245 h 157998"/>
                <a:gd name="connsiteX14" fmla="*/ 84147 w 167641"/>
                <a:gd name="connsiteY14" fmla="*/ 158073 h 157998"/>
                <a:gd name="connsiteX15" fmla="*/ 89189 w 167641"/>
                <a:gd name="connsiteY15" fmla="*/ 150245 h 157998"/>
                <a:gd name="connsiteX16" fmla="*/ 89189 w 167641"/>
                <a:gd name="connsiteY16" fmla="*/ 83819 h 1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641" h="157998">
                  <a:moveTo>
                    <a:pt x="89189" y="83819"/>
                  </a:moveTo>
                  <a:lnTo>
                    <a:pt x="159523" y="83819"/>
                  </a:lnTo>
                  <a:cubicBezTo>
                    <a:pt x="163052" y="83819"/>
                    <a:pt x="167842" y="83819"/>
                    <a:pt x="167842" y="79074"/>
                  </a:cubicBezTo>
                  <a:cubicBezTo>
                    <a:pt x="167842" y="74329"/>
                    <a:pt x="163052" y="74329"/>
                    <a:pt x="159523" y="74329"/>
                  </a:cubicBezTo>
                  <a:lnTo>
                    <a:pt x="89189" y="74329"/>
                  </a:lnTo>
                  <a:lnTo>
                    <a:pt x="89189" y="7903"/>
                  </a:lnTo>
                  <a:cubicBezTo>
                    <a:pt x="89189" y="4582"/>
                    <a:pt x="89189" y="75"/>
                    <a:pt x="84147" y="75"/>
                  </a:cubicBezTo>
                  <a:cubicBezTo>
                    <a:pt x="79105" y="75"/>
                    <a:pt x="79105" y="4582"/>
                    <a:pt x="79105" y="7903"/>
                  </a:cubicBezTo>
                  <a:lnTo>
                    <a:pt x="79105" y="74329"/>
                  </a:lnTo>
                  <a:lnTo>
                    <a:pt x="8519" y="74329"/>
                  </a:lnTo>
                  <a:cubicBezTo>
                    <a:pt x="4990" y="74329"/>
                    <a:pt x="200" y="74329"/>
                    <a:pt x="200" y="79074"/>
                  </a:cubicBezTo>
                  <a:cubicBezTo>
                    <a:pt x="200" y="83819"/>
                    <a:pt x="4990" y="83819"/>
                    <a:pt x="8519" y="83819"/>
                  </a:cubicBezTo>
                  <a:lnTo>
                    <a:pt x="79105" y="83819"/>
                  </a:lnTo>
                  <a:lnTo>
                    <a:pt x="79105" y="150245"/>
                  </a:lnTo>
                  <a:cubicBezTo>
                    <a:pt x="79105" y="153566"/>
                    <a:pt x="79105" y="158073"/>
                    <a:pt x="84147" y="158073"/>
                  </a:cubicBezTo>
                  <a:cubicBezTo>
                    <a:pt x="89189" y="158073"/>
                    <a:pt x="89189" y="153566"/>
                    <a:pt x="89189" y="150245"/>
                  </a:cubicBezTo>
                  <a:lnTo>
                    <a:pt x="89189" y="83819"/>
                  </a:lnTo>
                  <a:close/>
                </a:path>
              </a:pathLst>
            </a:custGeom>
            <a:grpFill/>
            <a:ln w="25304"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D50DCC90-4B3C-2AA9-3AE8-435CB87E1670}"/>
                </a:ext>
              </a:extLst>
            </p:cNvPr>
            <p:cNvSpPr/>
            <p:nvPr>
              <p:custDataLst>
                <p:tags r:id="rId16"/>
              </p:custDataLst>
            </p:nvPr>
          </p:nvSpPr>
          <p:spPr>
            <a:xfrm>
              <a:off x="7876838" y="4154622"/>
              <a:ext cx="123777" cy="167250"/>
            </a:xfrm>
            <a:custGeom>
              <a:avLst/>
              <a:gdLst>
                <a:gd name="connsiteX0" fmla="*/ 58696 w 123777"/>
                <a:gd name="connsiteY0" fmla="*/ 2684 h 167250"/>
                <a:gd name="connsiteX1" fmla="*/ 55419 w 123777"/>
                <a:gd name="connsiteY1" fmla="*/ 75 h 167250"/>
                <a:gd name="connsiteX2" fmla="*/ 24663 w 123777"/>
                <a:gd name="connsiteY2" fmla="*/ 2447 h 167250"/>
                <a:gd name="connsiteX3" fmla="*/ 19874 w 123777"/>
                <a:gd name="connsiteY3" fmla="*/ 7192 h 167250"/>
                <a:gd name="connsiteX4" fmla="*/ 25924 w 123777"/>
                <a:gd name="connsiteY4" fmla="*/ 10039 h 167250"/>
                <a:gd name="connsiteX5" fmla="*/ 38528 w 123777"/>
                <a:gd name="connsiteY5" fmla="*/ 14072 h 167250"/>
                <a:gd name="connsiteX6" fmla="*/ 37772 w 123777"/>
                <a:gd name="connsiteY6" fmla="*/ 18816 h 167250"/>
                <a:gd name="connsiteX7" fmla="*/ 1219 w 123777"/>
                <a:gd name="connsiteY7" fmla="*/ 155464 h 167250"/>
                <a:gd name="connsiteX8" fmla="*/ 210 w 123777"/>
                <a:gd name="connsiteY8" fmla="*/ 160683 h 167250"/>
                <a:gd name="connsiteX9" fmla="*/ 7521 w 123777"/>
                <a:gd name="connsiteY9" fmla="*/ 167326 h 167250"/>
                <a:gd name="connsiteX10" fmla="*/ 16848 w 123777"/>
                <a:gd name="connsiteY10" fmla="*/ 161158 h 167250"/>
                <a:gd name="connsiteX11" fmla="*/ 21638 w 123777"/>
                <a:gd name="connsiteY11" fmla="*/ 143128 h 167250"/>
                <a:gd name="connsiteX12" fmla="*/ 27184 w 123777"/>
                <a:gd name="connsiteY12" fmla="*/ 121776 h 167250"/>
                <a:gd name="connsiteX13" fmla="*/ 31470 w 123777"/>
                <a:gd name="connsiteY13" fmla="*/ 105882 h 167250"/>
                <a:gd name="connsiteX14" fmla="*/ 34243 w 123777"/>
                <a:gd name="connsiteY14" fmla="*/ 95206 h 167250"/>
                <a:gd name="connsiteX15" fmla="*/ 51385 w 123777"/>
                <a:gd name="connsiteY15" fmla="*/ 73380 h 167250"/>
                <a:gd name="connsiteX16" fmla="*/ 75586 w 123777"/>
                <a:gd name="connsiteY16" fmla="*/ 65077 h 167250"/>
                <a:gd name="connsiteX17" fmla="*/ 89199 w 123777"/>
                <a:gd name="connsiteY17" fmla="*/ 81684 h 167250"/>
                <a:gd name="connsiteX18" fmla="*/ 73569 w 123777"/>
                <a:gd name="connsiteY18" fmla="*/ 134824 h 167250"/>
                <a:gd name="connsiteX19" fmla="*/ 70292 w 123777"/>
                <a:gd name="connsiteY19" fmla="*/ 147872 h 167250"/>
                <a:gd name="connsiteX20" fmla="*/ 90964 w 123777"/>
                <a:gd name="connsiteY20" fmla="*/ 167326 h 167250"/>
                <a:gd name="connsiteX21" fmla="*/ 123988 w 123777"/>
                <a:gd name="connsiteY21" fmla="*/ 130791 h 167250"/>
                <a:gd name="connsiteX22" fmla="*/ 120963 w 123777"/>
                <a:gd name="connsiteY22" fmla="*/ 128419 h 167250"/>
                <a:gd name="connsiteX23" fmla="*/ 117181 w 123777"/>
                <a:gd name="connsiteY23" fmla="*/ 132689 h 167250"/>
                <a:gd name="connsiteX24" fmla="*/ 91468 w 123777"/>
                <a:gd name="connsiteY24" fmla="*/ 162106 h 167250"/>
                <a:gd name="connsiteX25" fmla="*/ 85418 w 123777"/>
                <a:gd name="connsiteY25" fmla="*/ 154278 h 167250"/>
                <a:gd name="connsiteX26" fmla="*/ 89955 w 123777"/>
                <a:gd name="connsiteY26" fmla="*/ 137434 h 167250"/>
                <a:gd name="connsiteX27" fmla="*/ 105333 w 123777"/>
                <a:gd name="connsiteY27" fmla="*/ 85242 h 167250"/>
                <a:gd name="connsiteX28" fmla="*/ 76342 w 123777"/>
                <a:gd name="connsiteY28" fmla="*/ 59858 h 167250"/>
                <a:gd name="connsiteX29" fmla="*/ 39033 w 123777"/>
                <a:gd name="connsiteY29" fmla="*/ 78125 h 167250"/>
                <a:gd name="connsiteX30" fmla="*/ 58696 w 123777"/>
                <a:gd name="connsiteY30" fmla="*/ 2684 h 16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3777" h="167250">
                  <a:moveTo>
                    <a:pt x="58696" y="2684"/>
                  </a:moveTo>
                  <a:cubicBezTo>
                    <a:pt x="58696" y="2447"/>
                    <a:pt x="58696" y="75"/>
                    <a:pt x="55419" y="75"/>
                  </a:cubicBezTo>
                  <a:cubicBezTo>
                    <a:pt x="49621" y="75"/>
                    <a:pt x="31218" y="1973"/>
                    <a:pt x="24663" y="2447"/>
                  </a:cubicBezTo>
                  <a:cubicBezTo>
                    <a:pt x="22647" y="2684"/>
                    <a:pt x="19874" y="2922"/>
                    <a:pt x="19874" y="7192"/>
                  </a:cubicBezTo>
                  <a:cubicBezTo>
                    <a:pt x="19874" y="10039"/>
                    <a:pt x="22142" y="10039"/>
                    <a:pt x="25924" y="10039"/>
                  </a:cubicBezTo>
                  <a:cubicBezTo>
                    <a:pt x="38024" y="10039"/>
                    <a:pt x="38528" y="11699"/>
                    <a:pt x="38528" y="14072"/>
                  </a:cubicBezTo>
                  <a:lnTo>
                    <a:pt x="37772" y="18816"/>
                  </a:lnTo>
                  <a:lnTo>
                    <a:pt x="1219" y="155464"/>
                  </a:lnTo>
                  <a:cubicBezTo>
                    <a:pt x="210" y="158785"/>
                    <a:pt x="210" y="159260"/>
                    <a:pt x="210" y="160683"/>
                  </a:cubicBezTo>
                  <a:cubicBezTo>
                    <a:pt x="210" y="166139"/>
                    <a:pt x="5252" y="167326"/>
                    <a:pt x="7521" y="167326"/>
                  </a:cubicBezTo>
                  <a:cubicBezTo>
                    <a:pt x="11555" y="167326"/>
                    <a:pt x="15588" y="164479"/>
                    <a:pt x="16848" y="161158"/>
                  </a:cubicBezTo>
                  <a:lnTo>
                    <a:pt x="21638" y="143128"/>
                  </a:lnTo>
                  <a:lnTo>
                    <a:pt x="27184" y="121776"/>
                  </a:lnTo>
                  <a:cubicBezTo>
                    <a:pt x="28697" y="116557"/>
                    <a:pt x="30209" y="111338"/>
                    <a:pt x="31470" y="105882"/>
                  </a:cubicBezTo>
                  <a:cubicBezTo>
                    <a:pt x="31974" y="104458"/>
                    <a:pt x="33991" y="96630"/>
                    <a:pt x="34243" y="95206"/>
                  </a:cubicBezTo>
                  <a:cubicBezTo>
                    <a:pt x="34999" y="93071"/>
                    <a:pt x="42814" y="79786"/>
                    <a:pt x="51385" y="73380"/>
                  </a:cubicBezTo>
                  <a:cubicBezTo>
                    <a:pt x="56931" y="69585"/>
                    <a:pt x="64746" y="65077"/>
                    <a:pt x="75586" y="65077"/>
                  </a:cubicBezTo>
                  <a:cubicBezTo>
                    <a:pt x="86426" y="65077"/>
                    <a:pt x="89199" y="73143"/>
                    <a:pt x="89199" y="81684"/>
                  </a:cubicBezTo>
                  <a:cubicBezTo>
                    <a:pt x="89199" y="94494"/>
                    <a:pt x="79620" y="120353"/>
                    <a:pt x="73569" y="134824"/>
                  </a:cubicBezTo>
                  <a:cubicBezTo>
                    <a:pt x="71553" y="140281"/>
                    <a:pt x="70292" y="143128"/>
                    <a:pt x="70292" y="147872"/>
                  </a:cubicBezTo>
                  <a:cubicBezTo>
                    <a:pt x="70292" y="159022"/>
                    <a:pt x="79115" y="167326"/>
                    <a:pt x="90964" y="167326"/>
                  </a:cubicBezTo>
                  <a:cubicBezTo>
                    <a:pt x="114660" y="167326"/>
                    <a:pt x="123988" y="132689"/>
                    <a:pt x="123988" y="130791"/>
                  </a:cubicBezTo>
                  <a:cubicBezTo>
                    <a:pt x="123988" y="128419"/>
                    <a:pt x="121719" y="128419"/>
                    <a:pt x="120963" y="128419"/>
                  </a:cubicBezTo>
                  <a:cubicBezTo>
                    <a:pt x="118442" y="128419"/>
                    <a:pt x="118442" y="129131"/>
                    <a:pt x="117181" y="132689"/>
                  </a:cubicBezTo>
                  <a:cubicBezTo>
                    <a:pt x="113400" y="145263"/>
                    <a:pt x="105333" y="162106"/>
                    <a:pt x="91468" y="162106"/>
                  </a:cubicBezTo>
                  <a:cubicBezTo>
                    <a:pt x="87182" y="162106"/>
                    <a:pt x="85418" y="159734"/>
                    <a:pt x="85418" y="154278"/>
                  </a:cubicBezTo>
                  <a:cubicBezTo>
                    <a:pt x="85418" y="148347"/>
                    <a:pt x="87686" y="142653"/>
                    <a:pt x="89955" y="137434"/>
                  </a:cubicBezTo>
                  <a:cubicBezTo>
                    <a:pt x="93989" y="127233"/>
                    <a:pt x="105333" y="99002"/>
                    <a:pt x="105333" y="85242"/>
                  </a:cubicBezTo>
                  <a:cubicBezTo>
                    <a:pt x="105333" y="69822"/>
                    <a:pt x="95249" y="59858"/>
                    <a:pt x="76342" y="59858"/>
                  </a:cubicBezTo>
                  <a:cubicBezTo>
                    <a:pt x="60460" y="59858"/>
                    <a:pt x="48360" y="67212"/>
                    <a:pt x="39033" y="78125"/>
                  </a:cubicBezTo>
                  <a:lnTo>
                    <a:pt x="58696" y="2684"/>
                  </a:lnTo>
                  <a:close/>
                </a:path>
              </a:pathLst>
            </a:custGeom>
            <a:grpFill/>
            <a:ln w="25304"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7D9F4F79-472E-604C-8543-DC47CAA47491}"/>
                </a:ext>
              </a:extLst>
            </p:cNvPr>
            <p:cNvSpPr/>
            <p:nvPr>
              <p:custDataLst>
                <p:tags r:id="rId17"/>
              </p:custDataLst>
            </p:nvPr>
          </p:nvSpPr>
          <p:spPr>
            <a:xfrm>
              <a:off x="8039629" y="4268827"/>
              <a:ext cx="94585" cy="88844"/>
            </a:xfrm>
            <a:custGeom>
              <a:avLst/>
              <a:gdLst>
                <a:gd name="connsiteX0" fmla="*/ 92331 w 94585"/>
                <a:gd name="connsiteY0" fmla="*/ 8213 h 88844"/>
                <a:gd name="connsiteX1" fmla="*/ 94801 w 94585"/>
                <a:gd name="connsiteY1" fmla="*/ 4228 h 88844"/>
                <a:gd name="connsiteX2" fmla="*/ 90566 w 94585"/>
                <a:gd name="connsiteY2" fmla="*/ 76 h 88844"/>
                <a:gd name="connsiteX3" fmla="*/ 86154 w 94585"/>
                <a:gd name="connsiteY3" fmla="*/ 2567 h 88844"/>
                <a:gd name="connsiteX4" fmla="*/ 47509 w 94585"/>
                <a:gd name="connsiteY4" fmla="*/ 38769 h 88844"/>
                <a:gd name="connsiteX5" fmla="*/ 8686 w 94585"/>
                <a:gd name="connsiteY5" fmla="*/ 2401 h 88844"/>
                <a:gd name="connsiteX6" fmla="*/ 4628 w 94585"/>
                <a:gd name="connsiteY6" fmla="*/ 76 h 88844"/>
                <a:gd name="connsiteX7" fmla="*/ 216 w 94585"/>
                <a:gd name="connsiteY7" fmla="*/ 4228 h 88844"/>
                <a:gd name="connsiteX8" fmla="*/ 2863 w 94585"/>
                <a:gd name="connsiteY8" fmla="*/ 8213 h 88844"/>
                <a:gd name="connsiteX9" fmla="*/ 41332 w 94585"/>
                <a:gd name="connsiteY9" fmla="*/ 44415 h 88844"/>
                <a:gd name="connsiteX10" fmla="*/ 2863 w 94585"/>
                <a:gd name="connsiteY10" fmla="*/ 80618 h 88844"/>
                <a:gd name="connsiteX11" fmla="*/ 216 w 94585"/>
                <a:gd name="connsiteY11" fmla="*/ 84769 h 88844"/>
                <a:gd name="connsiteX12" fmla="*/ 4628 w 94585"/>
                <a:gd name="connsiteY12" fmla="*/ 88921 h 88844"/>
                <a:gd name="connsiteX13" fmla="*/ 8686 w 94585"/>
                <a:gd name="connsiteY13" fmla="*/ 86596 h 88844"/>
                <a:gd name="connsiteX14" fmla="*/ 47509 w 94585"/>
                <a:gd name="connsiteY14" fmla="*/ 50228 h 88844"/>
                <a:gd name="connsiteX15" fmla="*/ 87743 w 94585"/>
                <a:gd name="connsiteY15" fmla="*/ 88091 h 88844"/>
                <a:gd name="connsiteX16" fmla="*/ 90566 w 94585"/>
                <a:gd name="connsiteY16" fmla="*/ 88921 h 88844"/>
                <a:gd name="connsiteX17" fmla="*/ 94801 w 94585"/>
                <a:gd name="connsiteY17" fmla="*/ 84769 h 88844"/>
                <a:gd name="connsiteX18" fmla="*/ 93919 w 94585"/>
                <a:gd name="connsiteY18" fmla="*/ 82610 h 88844"/>
                <a:gd name="connsiteX19" fmla="*/ 53685 w 94585"/>
                <a:gd name="connsiteY19" fmla="*/ 44582 h 88844"/>
                <a:gd name="connsiteX20" fmla="*/ 92331 w 94585"/>
                <a:gd name="connsiteY20" fmla="*/ 8213 h 8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4585" h="88844">
                  <a:moveTo>
                    <a:pt x="92331" y="8213"/>
                  </a:moveTo>
                  <a:cubicBezTo>
                    <a:pt x="94272" y="6387"/>
                    <a:pt x="94801" y="5390"/>
                    <a:pt x="94801" y="4228"/>
                  </a:cubicBezTo>
                  <a:cubicBezTo>
                    <a:pt x="94801" y="1571"/>
                    <a:pt x="92507" y="76"/>
                    <a:pt x="90566" y="76"/>
                  </a:cubicBezTo>
                  <a:cubicBezTo>
                    <a:pt x="88801" y="76"/>
                    <a:pt x="88272" y="574"/>
                    <a:pt x="86154" y="2567"/>
                  </a:cubicBezTo>
                  <a:lnTo>
                    <a:pt x="47509" y="38769"/>
                  </a:lnTo>
                  <a:lnTo>
                    <a:pt x="8686" y="2401"/>
                  </a:lnTo>
                  <a:cubicBezTo>
                    <a:pt x="6922" y="740"/>
                    <a:pt x="6216" y="76"/>
                    <a:pt x="4628" y="76"/>
                  </a:cubicBezTo>
                  <a:cubicBezTo>
                    <a:pt x="2157" y="76"/>
                    <a:pt x="216" y="1903"/>
                    <a:pt x="216" y="4228"/>
                  </a:cubicBezTo>
                  <a:cubicBezTo>
                    <a:pt x="216" y="5722"/>
                    <a:pt x="746" y="6221"/>
                    <a:pt x="2863" y="8213"/>
                  </a:cubicBezTo>
                  <a:lnTo>
                    <a:pt x="41332" y="44415"/>
                  </a:lnTo>
                  <a:lnTo>
                    <a:pt x="2863" y="80618"/>
                  </a:lnTo>
                  <a:cubicBezTo>
                    <a:pt x="393" y="82943"/>
                    <a:pt x="216" y="83773"/>
                    <a:pt x="216" y="84769"/>
                  </a:cubicBezTo>
                  <a:cubicBezTo>
                    <a:pt x="216" y="87094"/>
                    <a:pt x="2157" y="88921"/>
                    <a:pt x="4628" y="88921"/>
                  </a:cubicBezTo>
                  <a:cubicBezTo>
                    <a:pt x="6216" y="88921"/>
                    <a:pt x="6745" y="88423"/>
                    <a:pt x="8686" y="86596"/>
                  </a:cubicBezTo>
                  <a:lnTo>
                    <a:pt x="47509" y="50228"/>
                  </a:lnTo>
                  <a:lnTo>
                    <a:pt x="87743" y="88091"/>
                  </a:lnTo>
                  <a:cubicBezTo>
                    <a:pt x="88625" y="88589"/>
                    <a:pt x="89507" y="88921"/>
                    <a:pt x="90566" y="88921"/>
                  </a:cubicBezTo>
                  <a:cubicBezTo>
                    <a:pt x="92507" y="88921"/>
                    <a:pt x="94801" y="87426"/>
                    <a:pt x="94801" y="84769"/>
                  </a:cubicBezTo>
                  <a:cubicBezTo>
                    <a:pt x="94801" y="83441"/>
                    <a:pt x="94448" y="83109"/>
                    <a:pt x="93919" y="82610"/>
                  </a:cubicBezTo>
                  <a:cubicBezTo>
                    <a:pt x="93566" y="81946"/>
                    <a:pt x="59332" y="49730"/>
                    <a:pt x="53685" y="44582"/>
                  </a:cubicBezTo>
                  <a:lnTo>
                    <a:pt x="92331" y="8213"/>
                  </a:lnTo>
                  <a:close/>
                </a:path>
              </a:pathLst>
            </a:custGeom>
            <a:grpFill/>
            <a:ln w="25304"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916C2915-AC5C-CD8A-26B9-8D0D18439796}"/>
                </a:ext>
              </a:extLst>
            </p:cNvPr>
            <p:cNvSpPr/>
            <p:nvPr>
              <p:custDataLst>
                <p:tags r:id="rId18"/>
              </p:custDataLst>
            </p:nvPr>
          </p:nvSpPr>
          <p:spPr>
            <a:xfrm>
              <a:off x="8189978" y="4214406"/>
              <a:ext cx="96803" cy="107467"/>
            </a:xfrm>
            <a:custGeom>
              <a:avLst/>
              <a:gdLst>
                <a:gd name="connsiteX0" fmla="*/ 35768 w 96803"/>
                <a:gd name="connsiteY0" fmla="*/ 50131 h 107467"/>
                <a:gd name="connsiteX1" fmla="*/ 74338 w 96803"/>
                <a:gd name="connsiteY1" fmla="*/ 44675 h 107467"/>
                <a:gd name="connsiteX2" fmla="*/ 93245 w 96803"/>
                <a:gd name="connsiteY2" fmla="*/ 20240 h 107467"/>
                <a:gd name="connsiteX3" fmla="*/ 66271 w 96803"/>
                <a:gd name="connsiteY3" fmla="*/ 75 h 107467"/>
                <a:gd name="connsiteX4" fmla="*/ 223 w 96803"/>
                <a:gd name="connsiteY4" fmla="*/ 64603 h 107467"/>
                <a:gd name="connsiteX5" fmla="*/ 39801 w 96803"/>
                <a:gd name="connsiteY5" fmla="*/ 107542 h 107467"/>
                <a:gd name="connsiteX6" fmla="*/ 97026 w 96803"/>
                <a:gd name="connsiteY6" fmla="*/ 79549 h 107467"/>
                <a:gd name="connsiteX7" fmla="*/ 94001 w 96803"/>
                <a:gd name="connsiteY7" fmla="*/ 76465 h 107467"/>
                <a:gd name="connsiteX8" fmla="*/ 90724 w 96803"/>
                <a:gd name="connsiteY8" fmla="*/ 78837 h 107467"/>
                <a:gd name="connsiteX9" fmla="*/ 40306 w 96803"/>
                <a:gd name="connsiteY9" fmla="*/ 102323 h 107467"/>
                <a:gd name="connsiteX10" fmla="*/ 18374 w 96803"/>
                <a:gd name="connsiteY10" fmla="*/ 74804 h 107467"/>
                <a:gd name="connsiteX11" fmla="*/ 22407 w 96803"/>
                <a:gd name="connsiteY11" fmla="*/ 50131 h 107467"/>
                <a:gd name="connsiteX12" fmla="*/ 35768 w 96803"/>
                <a:gd name="connsiteY12" fmla="*/ 50131 h 107467"/>
                <a:gd name="connsiteX13" fmla="*/ 23920 w 96803"/>
                <a:gd name="connsiteY13" fmla="*/ 44912 h 107467"/>
                <a:gd name="connsiteX14" fmla="*/ 66271 w 96803"/>
                <a:gd name="connsiteY14" fmla="*/ 5294 h 107467"/>
                <a:gd name="connsiteX15" fmla="*/ 84926 w 96803"/>
                <a:gd name="connsiteY15" fmla="*/ 20240 h 107467"/>
                <a:gd name="connsiteX16" fmla="*/ 34255 w 96803"/>
                <a:gd name="connsiteY16" fmla="*/ 44912 h 107467"/>
                <a:gd name="connsiteX17" fmla="*/ 23920 w 96803"/>
                <a:gd name="connsiteY17" fmla="*/ 44912 h 10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6803" h="107467">
                  <a:moveTo>
                    <a:pt x="35768" y="50131"/>
                  </a:moveTo>
                  <a:cubicBezTo>
                    <a:pt x="43079" y="50131"/>
                    <a:pt x="61733" y="49657"/>
                    <a:pt x="74338" y="44675"/>
                  </a:cubicBezTo>
                  <a:cubicBezTo>
                    <a:pt x="91985" y="37558"/>
                    <a:pt x="93245" y="23561"/>
                    <a:pt x="93245" y="20240"/>
                  </a:cubicBezTo>
                  <a:cubicBezTo>
                    <a:pt x="93245" y="9801"/>
                    <a:pt x="83665" y="75"/>
                    <a:pt x="66271" y="75"/>
                  </a:cubicBezTo>
                  <a:cubicBezTo>
                    <a:pt x="38289" y="75"/>
                    <a:pt x="223" y="23087"/>
                    <a:pt x="223" y="64603"/>
                  </a:cubicBezTo>
                  <a:cubicBezTo>
                    <a:pt x="223" y="88801"/>
                    <a:pt x="15096" y="107542"/>
                    <a:pt x="39801" y="107542"/>
                  </a:cubicBezTo>
                  <a:cubicBezTo>
                    <a:pt x="75851" y="107542"/>
                    <a:pt x="97026" y="82395"/>
                    <a:pt x="97026" y="79549"/>
                  </a:cubicBezTo>
                  <a:cubicBezTo>
                    <a:pt x="97026" y="78125"/>
                    <a:pt x="95514" y="76465"/>
                    <a:pt x="94001" y="76465"/>
                  </a:cubicBezTo>
                  <a:cubicBezTo>
                    <a:pt x="92741" y="76465"/>
                    <a:pt x="92237" y="76939"/>
                    <a:pt x="90724" y="78837"/>
                  </a:cubicBezTo>
                  <a:cubicBezTo>
                    <a:pt x="70809" y="102323"/>
                    <a:pt x="43331" y="102323"/>
                    <a:pt x="40306" y="102323"/>
                  </a:cubicBezTo>
                  <a:cubicBezTo>
                    <a:pt x="20642" y="102323"/>
                    <a:pt x="18374" y="82395"/>
                    <a:pt x="18374" y="74804"/>
                  </a:cubicBezTo>
                  <a:cubicBezTo>
                    <a:pt x="18374" y="71957"/>
                    <a:pt x="18626" y="64603"/>
                    <a:pt x="22407" y="50131"/>
                  </a:cubicBezTo>
                  <a:lnTo>
                    <a:pt x="35768" y="50131"/>
                  </a:lnTo>
                  <a:close/>
                  <a:moveTo>
                    <a:pt x="23920" y="44912"/>
                  </a:moveTo>
                  <a:cubicBezTo>
                    <a:pt x="33751" y="8852"/>
                    <a:pt x="59717" y="5294"/>
                    <a:pt x="66271" y="5294"/>
                  </a:cubicBezTo>
                  <a:cubicBezTo>
                    <a:pt x="78119" y="5294"/>
                    <a:pt x="84926" y="12174"/>
                    <a:pt x="84926" y="20240"/>
                  </a:cubicBezTo>
                  <a:cubicBezTo>
                    <a:pt x="84926" y="44912"/>
                    <a:pt x="44591" y="44912"/>
                    <a:pt x="34255" y="44912"/>
                  </a:cubicBezTo>
                  <a:lnTo>
                    <a:pt x="23920" y="44912"/>
                  </a:lnTo>
                  <a:close/>
                </a:path>
              </a:pathLst>
            </a:custGeom>
            <a:grpFill/>
            <a:ln w="25304"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FBA6EA59-72A0-D8E5-1090-FE68A45B3213}"/>
                </a:ext>
              </a:extLst>
            </p:cNvPr>
            <p:cNvSpPr/>
            <p:nvPr>
              <p:custDataLst>
                <p:tags r:id="rId19"/>
              </p:custDataLst>
            </p:nvPr>
          </p:nvSpPr>
          <p:spPr>
            <a:xfrm>
              <a:off x="8327173" y="4268827"/>
              <a:ext cx="94585" cy="88844"/>
            </a:xfrm>
            <a:custGeom>
              <a:avLst/>
              <a:gdLst>
                <a:gd name="connsiteX0" fmla="*/ 92342 w 94585"/>
                <a:gd name="connsiteY0" fmla="*/ 8213 h 88844"/>
                <a:gd name="connsiteX1" fmla="*/ 94813 w 94585"/>
                <a:gd name="connsiteY1" fmla="*/ 4228 h 88844"/>
                <a:gd name="connsiteX2" fmla="*/ 90577 w 94585"/>
                <a:gd name="connsiteY2" fmla="*/ 76 h 88844"/>
                <a:gd name="connsiteX3" fmla="*/ 86166 w 94585"/>
                <a:gd name="connsiteY3" fmla="*/ 2567 h 88844"/>
                <a:gd name="connsiteX4" fmla="*/ 47520 w 94585"/>
                <a:gd name="connsiteY4" fmla="*/ 38769 h 88844"/>
                <a:gd name="connsiteX5" fmla="*/ 8698 w 94585"/>
                <a:gd name="connsiteY5" fmla="*/ 2401 h 88844"/>
                <a:gd name="connsiteX6" fmla="*/ 4639 w 94585"/>
                <a:gd name="connsiteY6" fmla="*/ 76 h 88844"/>
                <a:gd name="connsiteX7" fmla="*/ 227 w 94585"/>
                <a:gd name="connsiteY7" fmla="*/ 4228 h 88844"/>
                <a:gd name="connsiteX8" fmla="*/ 2874 w 94585"/>
                <a:gd name="connsiteY8" fmla="*/ 8213 h 88844"/>
                <a:gd name="connsiteX9" fmla="*/ 41344 w 94585"/>
                <a:gd name="connsiteY9" fmla="*/ 44415 h 88844"/>
                <a:gd name="connsiteX10" fmla="*/ 2874 w 94585"/>
                <a:gd name="connsiteY10" fmla="*/ 80618 h 88844"/>
                <a:gd name="connsiteX11" fmla="*/ 227 w 94585"/>
                <a:gd name="connsiteY11" fmla="*/ 84769 h 88844"/>
                <a:gd name="connsiteX12" fmla="*/ 4639 w 94585"/>
                <a:gd name="connsiteY12" fmla="*/ 88921 h 88844"/>
                <a:gd name="connsiteX13" fmla="*/ 8698 w 94585"/>
                <a:gd name="connsiteY13" fmla="*/ 86596 h 88844"/>
                <a:gd name="connsiteX14" fmla="*/ 47520 w 94585"/>
                <a:gd name="connsiteY14" fmla="*/ 50228 h 88844"/>
                <a:gd name="connsiteX15" fmla="*/ 87754 w 94585"/>
                <a:gd name="connsiteY15" fmla="*/ 88091 h 88844"/>
                <a:gd name="connsiteX16" fmla="*/ 90577 w 94585"/>
                <a:gd name="connsiteY16" fmla="*/ 88921 h 88844"/>
                <a:gd name="connsiteX17" fmla="*/ 94813 w 94585"/>
                <a:gd name="connsiteY17" fmla="*/ 84769 h 88844"/>
                <a:gd name="connsiteX18" fmla="*/ 93930 w 94585"/>
                <a:gd name="connsiteY18" fmla="*/ 82610 h 88844"/>
                <a:gd name="connsiteX19" fmla="*/ 53696 w 94585"/>
                <a:gd name="connsiteY19" fmla="*/ 44582 h 88844"/>
                <a:gd name="connsiteX20" fmla="*/ 92342 w 94585"/>
                <a:gd name="connsiteY20" fmla="*/ 8213 h 8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4585" h="88844">
                  <a:moveTo>
                    <a:pt x="92342" y="8213"/>
                  </a:moveTo>
                  <a:cubicBezTo>
                    <a:pt x="94283" y="6387"/>
                    <a:pt x="94813" y="5390"/>
                    <a:pt x="94813" y="4228"/>
                  </a:cubicBezTo>
                  <a:cubicBezTo>
                    <a:pt x="94813" y="1571"/>
                    <a:pt x="92519" y="76"/>
                    <a:pt x="90577" y="76"/>
                  </a:cubicBezTo>
                  <a:cubicBezTo>
                    <a:pt x="88813" y="76"/>
                    <a:pt x="88283" y="574"/>
                    <a:pt x="86166" y="2567"/>
                  </a:cubicBezTo>
                  <a:lnTo>
                    <a:pt x="47520" y="38769"/>
                  </a:lnTo>
                  <a:lnTo>
                    <a:pt x="8698" y="2401"/>
                  </a:lnTo>
                  <a:cubicBezTo>
                    <a:pt x="6933" y="740"/>
                    <a:pt x="6227" y="76"/>
                    <a:pt x="4639" y="76"/>
                  </a:cubicBezTo>
                  <a:cubicBezTo>
                    <a:pt x="2169" y="76"/>
                    <a:pt x="227" y="1903"/>
                    <a:pt x="227" y="4228"/>
                  </a:cubicBezTo>
                  <a:cubicBezTo>
                    <a:pt x="227" y="5722"/>
                    <a:pt x="757" y="6221"/>
                    <a:pt x="2874" y="8213"/>
                  </a:cubicBezTo>
                  <a:lnTo>
                    <a:pt x="41344" y="44415"/>
                  </a:lnTo>
                  <a:lnTo>
                    <a:pt x="2874" y="80618"/>
                  </a:lnTo>
                  <a:cubicBezTo>
                    <a:pt x="404" y="82943"/>
                    <a:pt x="227" y="83773"/>
                    <a:pt x="227" y="84769"/>
                  </a:cubicBezTo>
                  <a:cubicBezTo>
                    <a:pt x="227" y="87094"/>
                    <a:pt x="2169" y="88921"/>
                    <a:pt x="4639" y="88921"/>
                  </a:cubicBezTo>
                  <a:cubicBezTo>
                    <a:pt x="6227" y="88921"/>
                    <a:pt x="6757" y="88423"/>
                    <a:pt x="8698" y="86596"/>
                  </a:cubicBezTo>
                  <a:lnTo>
                    <a:pt x="47520" y="50228"/>
                  </a:lnTo>
                  <a:lnTo>
                    <a:pt x="87754" y="88091"/>
                  </a:lnTo>
                  <a:cubicBezTo>
                    <a:pt x="88636" y="88589"/>
                    <a:pt x="89519" y="88921"/>
                    <a:pt x="90577" y="88921"/>
                  </a:cubicBezTo>
                  <a:cubicBezTo>
                    <a:pt x="92519" y="88921"/>
                    <a:pt x="94813" y="87426"/>
                    <a:pt x="94813" y="84769"/>
                  </a:cubicBezTo>
                  <a:cubicBezTo>
                    <a:pt x="94813" y="83441"/>
                    <a:pt x="94460" y="83109"/>
                    <a:pt x="93930" y="82610"/>
                  </a:cubicBezTo>
                  <a:cubicBezTo>
                    <a:pt x="93577" y="81946"/>
                    <a:pt x="59343" y="49730"/>
                    <a:pt x="53696" y="44582"/>
                  </a:cubicBezTo>
                  <a:lnTo>
                    <a:pt x="92342" y="8213"/>
                  </a:lnTo>
                  <a:close/>
                </a:path>
              </a:pathLst>
            </a:custGeom>
            <a:grpFill/>
            <a:ln w="25304"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889D9A38-8DB1-DD15-CB46-CAB9D3A32990}"/>
                </a:ext>
              </a:extLst>
            </p:cNvPr>
            <p:cNvSpPr/>
            <p:nvPr>
              <p:custDataLst>
                <p:tags r:id="rId20"/>
              </p:custDataLst>
            </p:nvPr>
          </p:nvSpPr>
          <p:spPr>
            <a:xfrm>
              <a:off x="8461615" y="4244748"/>
              <a:ext cx="53468" cy="111761"/>
            </a:xfrm>
            <a:custGeom>
              <a:avLst/>
              <a:gdLst>
                <a:gd name="connsiteX0" fmla="*/ 49114 w 53468"/>
                <a:gd name="connsiteY0" fmla="*/ 6387 h 111761"/>
                <a:gd name="connsiteX1" fmla="*/ 42056 w 53468"/>
                <a:gd name="connsiteY1" fmla="*/ 76 h 111761"/>
                <a:gd name="connsiteX2" fmla="*/ 32174 w 53468"/>
                <a:gd name="connsiteY2" fmla="*/ 9210 h 111761"/>
                <a:gd name="connsiteX3" fmla="*/ 39232 w 53468"/>
                <a:gd name="connsiteY3" fmla="*/ 15520 h 111761"/>
                <a:gd name="connsiteX4" fmla="*/ 49114 w 53468"/>
                <a:gd name="connsiteY4" fmla="*/ 6387 h 111761"/>
                <a:gd name="connsiteX5" fmla="*/ 13116 w 53468"/>
                <a:gd name="connsiteY5" fmla="*/ 90748 h 111761"/>
                <a:gd name="connsiteX6" fmla="*/ 11527 w 53468"/>
                <a:gd name="connsiteY6" fmla="*/ 97722 h 111761"/>
                <a:gd name="connsiteX7" fmla="*/ 28292 w 53468"/>
                <a:gd name="connsiteY7" fmla="*/ 111838 h 111761"/>
                <a:gd name="connsiteX8" fmla="*/ 53703 w 53468"/>
                <a:gd name="connsiteY8" fmla="*/ 86430 h 111761"/>
                <a:gd name="connsiteX9" fmla="*/ 50879 w 53468"/>
                <a:gd name="connsiteY9" fmla="*/ 84271 h 111761"/>
                <a:gd name="connsiteX10" fmla="*/ 47526 w 53468"/>
                <a:gd name="connsiteY10" fmla="*/ 87094 h 111761"/>
                <a:gd name="connsiteX11" fmla="*/ 28821 w 53468"/>
                <a:gd name="connsiteY11" fmla="*/ 107188 h 111761"/>
                <a:gd name="connsiteX12" fmla="*/ 24409 w 53468"/>
                <a:gd name="connsiteY12" fmla="*/ 101376 h 111761"/>
                <a:gd name="connsiteX13" fmla="*/ 27233 w 53468"/>
                <a:gd name="connsiteY13" fmla="*/ 90748 h 111761"/>
                <a:gd name="connsiteX14" fmla="*/ 32880 w 53468"/>
                <a:gd name="connsiteY14" fmla="*/ 77462 h 111761"/>
                <a:gd name="connsiteX15" fmla="*/ 41526 w 53468"/>
                <a:gd name="connsiteY15" fmla="*/ 56372 h 111761"/>
                <a:gd name="connsiteX16" fmla="*/ 42585 w 53468"/>
                <a:gd name="connsiteY16" fmla="*/ 51058 h 111761"/>
                <a:gd name="connsiteX17" fmla="*/ 25821 w 53468"/>
                <a:gd name="connsiteY17" fmla="*/ 36943 h 111761"/>
                <a:gd name="connsiteX18" fmla="*/ 234 w 53468"/>
                <a:gd name="connsiteY18" fmla="*/ 62351 h 111761"/>
                <a:gd name="connsiteX19" fmla="*/ 3234 w 53468"/>
                <a:gd name="connsiteY19" fmla="*/ 64509 h 111761"/>
                <a:gd name="connsiteX20" fmla="*/ 6410 w 53468"/>
                <a:gd name="connsiteY20" fmla="*/ 61852 h 111761"/>
                <a:gd name="connsiteX21" fmla="*/ 25292 w 53468"/>
                <a:gd name="connsiteY21" fmla="*/ 41592 h 111761"/>
                <a:gd name="connsiteX22" fmla="*/ 29703 w 53468"/>
                <a:gd name="connsiteY22" fmla="*/ 47405 h 111761"/>
                <a:gd name="connsiteX23" fmla="*/ 24233 w 53468"/>
                <a:gd name="connsiteY23" fmla="*/ 64011 h 111761"/>
                <a:gd name="connsiteX24" fmla="*/ 13116 w 53468"/>
                <a:gd name="connsiteY24" fmla="*/ 90748 h 111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468" h="111761">
                  <a:moveTo>
                    <a:pt x="49114" y="6387"/>
                  </a:moveTo>
                  <a:cubicBezTo>
                    <a:pt x="49114" y="3730"/>
                    <a:pt x="46997" y="76"/>
                    <a:pt x="42056" y="76"/>
                  </a:cubicBezTo>
                  <a:cubicBezTo>
                    <a:pt x="37291" y="76"/>
                    <a:pt x="32174" y="4394"/>
                    <a:pt x="32174" y="9210"/>
                  </a:cubicBezTo>
                  <a:cubicBezTo>
                    <a:pt x="32174" y="12033"/>
                    <a:pt x="34468" y="15520"/>
                    <a:pt x="39232" y="15520"/>
                  </a:cubicBezTo>
                  <a:cubicBezTo>
                    <a:pt x="44350" y="15520"/>
                    <a:pt x="49114" y="10870"/>
                    <a:pt x="49114" y="6387"/>
                  </a:cubicBezTo>
                  <a:close/>
                  <a:moveTo>
                    <a:pt x="13116" y="90748"/>
                  </a:moveTo>
                  <a:cubicBezTo>
                    <a:pt x="12410" y="92906"/>
                    <a:pt x="11527" y="94899"/>
                    <a:pt x="11527" y="97722"/>
                  </a:cubicBezTo>
                  <a:cubicBezTo>
                    <a:pt x="11527" y="105527"/>
                    <a:pt x="18586" y="111838"/>
                    <a:pt x="28292" y="111838"/>
                  </a:cubicBezTo>
                  <a:cubicBezTo>
                    <a:pt x="45938" y="111838"/>
                    <a:pt x="53703" y="88921"/>
                    <a:pt x="53703" y="86430"/>
                  </a:cubicBezTo>
                  <a:cubicBezTo>
                    <a:pt x="53703" y="84271"/>
                    <a:pt x="51408" y="84271"/>
                    <a:pt x="50879" y="84271"/>
                  </a:cubicBezTo>
                  <a:cubicBezTo>
                    <a:pt x="48409" y="84271"/>
                    <a:pt x="48232" y="85267"/>
                    <a:pt x="47526" y="87094"/>
                  </a:cubicBezTo>
                  <a:cubicBezTo>
                    <a:pt x="43468" y="100379"/>
                    <a:pt x="35703" y="107188"/>
                    <a:pt x="28821" y="107188"/>
                  </a:cubicBezTo>
                  <a:cubicBezTo>
                    <a:pt x="25292" y="107188"/>
                    <a:pt x="24409" y="105029"/>
                    <a:pt x="24409" y="101376"/>
                  </a:cubicBezTo>
                  <a:cubicBezTo>
                    <a:pt x="24409" y="97556"/>
                    <a:pt x="25645" y="94401"/>
                    <a:pt x="27233" y="90748"/>
                  </a:cubicBezTo>
                  <a:cubicBezTo>
                    <a:pt x="28997" y="86264"/>
                    <a:pt x="30939" y="81780"/>
                    <a:pt x="32880" y="77462"/>
                  </a:cubicBezTo>
                  <a:cubicBezTo>
                    <a:pt x="34468" y="73477"/>
                    <a:pt x="40821" y="58365"/>
                    <a:pt x="41526" y="56372"/>
                  </a:cubicBezTo>
                  <a:cubicBezTo>
                    <a:pt x="42056" y="54712"/>
                    <a:pt x="42585" y="52719"/>
                    <a:pt x="42585" y="51058"/>
                  </a:cubicBezTo>
                  <a:cubicBezTo>
                    <a:pt x="42585" y="43253"/>
                    <a:pt x="35527" y="36943"/>
                    <a:pt x="25821" y="36943"/>
                  </a:cubicBezTo>
                  <a:cubicBezTo>
                    <a:pt x="8351" y="36943"/>
                    <a:pt x="234" y="59527"/>
                    <a:pt x="234" y="62351"/>
                  </a:cubicBezTo>
                  <a:cubicBezTo>
                    <a:pt x="234" y="64509"/>
                    <a:pt x="2704" y="64509"/>
                    <a:pt x="3234" y="64509"/>
                  </a:cubicBezTo>
                  <a:cubicBezTo>
                    <a:pt x="5704" y="64509"/>
                    <a:pt x="5881" y="63679"/>
                    <a:pt x="6410" y="61852"/>
                  </a:cubicBezTo>
                  <a:cubicBezTo>
                    <a:pt x="10998" y="47571"/>
                    <a:pt x="18762" y="41592"/>
                    <a:pt x="25292" y="41592"/>
                  </a:cubicBezTo>
                  <a:cubicBezTo>
                    <a:pt x="28115" y="41592"/>
                    <a:pt x="29703" y="42921"/>
                    <a:pt x="29703" y="47405"/>
                  </a:cubicBezTo>
                  <a:cubicBezTo>
                    <a:pt x="29703" y="51224"/>
                    <a:pt x="28645" y="53715"/>
                    <a:pt x="24233" y="64011"/>
                  </a:cubicBezTo>
                  <a:lnTo>
                    <a:pt x="13116" y="90748"/>
                  </a:lnTo>
                  <a:close/>
                </a:path>
              </a:pathLst>
            </a:custGeom>
            <a:grpFill/>
            <a:ln w="25304"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E7FE47D6-7945-293A-FC5B-83C2677B0843}"/>
                </a:ext>
              </a:extLst>
            </p:cNvPr>
            <p:cNvSpPr/>
            <p:nvPr>
              <p:custDataLst>
                <p:tags r:id="rId21"/>
              </p:custDataLst>
            </p:nvPr>
          </p:nvSpPr>
          <p:spPr>
            <a:xfrm>
              <a:off x="8524645" y="4244748"/>
              <a:ext cx="77468" cy="143978"/>
            </a:xfrm>
            <a:custGeom>
              <a:avLst/>
              <a:gdLst>
                <a:gd name="connsiteX0" fmla="*/ 77705 w 77468"/>
                <a:gd name="connsiteY0" fmla="*/ 6387 h 143978"/>
                <a:gd name="connsiteX1" fmla="*/ 70646 w 77468"/>
                <a:gd name="connsiteY1" fmla="*/ 76 h 143978"/>
                <a:gd name="connsiteX2" fmla="*/ 60764 w 77468"/>
                <a:gd name="connsiteY2" fmla="*/ 9210 h 143978"/>
                <a:gd name="connsiteX3" fmla="*/ 67823 w 77468"/>
                <a:gd name="connsiteY3" fmla="*/ 15520 h 143978"/>
                <a:gd name="connsiteX4" fmla="*/ 77705 w 77468"/>
                <a:gd name="connsiteY4" fmla="*/ 6387 h 143978"/>
                <a:gd name="connsiteX5" fmla="*/ 40294 w 77468"/>
                <a:gd name="connsiteY5" fmla="*/ 118314 h 143978"/>
                <a:gd name="connsiteX6" fmla="*/ 17530 w 77468"/>
                <a:gd name="connsiteY6" fmla="*/ 139405 h 143978"/>
                <a:gd name="connsiteX7" fmla="*/ 11177 w 77468"/>
                <a:gd name="connsiteY7" fmla="*/ 138408 h 143978"/>
                <a:gd name="connsiteX8" fmla="*/ 17177 w 77468"/>
                <a:gd name="connsiteY8" fmla="*/ 129939 h 143978"/>
                <a:gd name="connsiteX9" fmla="*/ 10295 w 77468"/>
                <a:gd name="connsiteY9" fmla="*/ 123794 h 143978"/>
                <a:gd name="connsiteX10" fmla="*/ 237 w 77468"/>
                <a:gd name="connsiteY10" fmla="*/ 133592 h 143978"/>
                <a:gd name="connsiteX11" fmla="*/ 17707 w 77468"/>
                <a:gd name="connsiteY11" fmla="*/ 144054 h 143978"/>
                <a:gd name="connsiteX12" fmla="*/ 54411 w 77468"/>
                <a:gd name="connsiteY12" fmla="*/ 117816 h 143978"/>
                <a:gd name="connsiteX13" fmla="*/ 70293 w 77468"/>
                <a:gd name="connsiteY13" fmla="*/ 58365 h 143978"/>
                <a:gd name="connsiteX14" fmla="*/ 71175 w 77468"/>
                <a:gd name="connsiteY14" fmla="*/ 52553 h 143978"/>
                <a:gd name="connsiteX15" fmla="*/ 52294 w 77468"/>
                <a:gd name="connsiteY15" fmla="*/ 36943 h 143978"/>
                <a:gd name="connsiteX16" fmla="*/ 21412 w 77468"/>
                <a:gd name="connsiteY16" fmla="*/ 62351 h 143978"/>
                <a:gd name="connsiteX17" fmla="*/ 24412 w 77468"/>
                <a:gd name="connsiteY17" fmla="*/ 64509 h 143978"/>
                <a:gd name="connsiteX18" fmla="*/ 27941 w 77468"/>
                <a:gd name="connsiteY18" fmla="*/ 61520 h 143978"/>
                <a:gd name="connsiteX19" fmla="*/ 51764 w 77468"/>
                <a:gd name="connsiteY19" fmla="*/ 41592 h 143978"/>
                <a:gd name="connsiteX20" fmla="*/ 57764 w 77468"/>
                <a:gd name="connsiteY20" fmla="*/ 49730 h 143978"/>
                <a:gd name="connsiteX21" fmla="*/ 57235 w 77468"/>
                <a:gd name="connsiteY21" fmla="*/ 54712 h 143978"/>
                <a:gd name="connsiteX22" fmla="*/ 40294 w 77468"/>
                <a:gd name="connsiteY22" fmla="*/ 118314 h 14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468" h="143978">
                  <a:moveTo>
                    <a:pt x="77705" y="6387"/>
                  </a:moveTo>
                  <a:cubicBezTo>
                    <a:pt x="77705" y="3564"/>
                    <a:pt x="75411" y="76"/>
                    <a:pt x="70646" y="76"/>
                  </a:cubicBezTo>
                  <a:cubicBezTo>
                    <a:pt x="65528" y="76"/>
                    <a:pt x="60764" y="4726"/>
                    <a:pt x="60764" y="9210"/>
                  </a:cubicBezTo>
                  <a:cubicBezTo>
                    <a:pt x="60764" y="11867"/>
                    <a:pt x="62882" y="15520"/>
                    <a:pt x="67823" y="15520"/>
                  </a:cubicBezTo>
                  <a:cubicBezTo>
                    <a:pt x="72587" y="15520"/>
                    <a:pt x="77705" y="11203"/>
                    <a:pt x="77705" y="6387"/>
                  </a:cubicBezTo>
                  <a:close/>
                  <a:moveTo>
                    <a:pt x="40294" y="118314"/>
                  </a:moveTo>
                  <a:cubicBezTo>
                    <a:pt x="37294" y="129773"/>
                    <a:pt x="27941" y="139405"/>
                    <a:pt x="17530" y="139405"/>
                  </a:cubicBezTo>
                  <a:cubicBezTo>
                    <a:pt x="15236" y="139405"/>
                    <a:pt x="13118" y="139072"/>
                    <a:pt x="11177" y="138408"/>
                  </a:cubicBezTo>
                  <a:cubicBezTo>
                    <a:pt x="15765" y="136415"/>
                    <a:pt x="17177" y="132430"/>
                    <a:pt x="17177" y="129939"/>
                  </a:cubicBezTo>
                  <a:cubicBezTo>
                    <a:pt x="17177" y="125953"/>
                    <a:pt x="13824" y="123794"/>
                    <a:pt x="10295" y="123794"/>
                  </a:cubicBezTo>
                  <a:cubicBezTo>
                    <a:pt x="4825" y="123794"/>
                    <a:pt x="237" y="128278"/>
                    <a:pt x="237" y="133592"/>
                  </a:cubicBezTo>
                  <a:cubicBezTo>
                    <a:pt x="237" y="139903"/>
                    <a:pt x="7119" y="144054"/>
                    <a:pt x="17707" y="144054"/>
                  </a:cubicBezTo>
                  <a:cubicBezTo>
                    <a:pt x="28294" y="144054"/>
                    <a:pt x="48941" y="138076"/>
                    <a:pt x="54411" y="117816"/>
                  </a:cubicBezTo>
                  <a:lnTo>
                    <a:pt x="70293" y="58365"/>
                  </a:lnTo>
                  <a:cubicBezTo>
                    <a:pt x="70822" y="56538"/>
                    <a:pt x="71175" y="55044"/>
                    <a:pt x="71175" y="52553"/>
                  </a:cubicBezTo>
                  <a:cubicBezTo>
                    <a:pt x="71175" y="43419"/>
                    <a:pt x="62882" y="36943"/>
                    <a:pt x="52294" y="36943"/>
                  </a:cubicBezTo>
                  <a:cubicBezTo>
                    <a:pt x="32706" y="36943"/>
                    <a:pt x="21412" y="60026"/>
                    <a:pt x="21412" y="62351"/>
                  </a:cubicBezTo>
                  <a:cubicBezTo>
                    <a:pt x="21412" y="64509"/>
                    <a:pt x="23883" y="64509"/>
                    <a:pt x="24412" y="64509"/>
                  </a:cubicBezTo>
                  <a:cubicBezTo>
                    <a:pt x="26530" y="64509"/>
                    <a:pt x="26706" y="64011"/>
                    <a:pt x="27941" y="61520"/>
                  </a:cubicBezTo>
                  <a:cubicBezTo>
                    <a:pt x="32353" y="51888"/>
                    <a:pt x="41529" y="41592"/>
                    <a:pt x="51764" y="41592"/>
                  </a:cubicBezTo>
                  <a:cubicBezTo>
                    <a:pt x="56176" y="41592"/>
                    <a:pt x="57764" y="44415"/>
                    <a:pt x="57764" y="49730"/>
                  </a:cubicBezTo>
                  <a:cubicBezTo>
                    <a:pt x="57764" y="51556"/>
                    <a:pt x="57411" y="53881"/>
                    <a:pt x="57235" y="54712"/>
                  </a:cubicBezTo>
                  <a:lnTo>
                    <a:pt x="40294" y="118314"/>
                  </a:lnTo>
                  <a:close/>
                </a:path>
              </a:pathLst>
            </a:custGeom>
            <a:grpFill/>
            <a:ln w="25304"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FA06C632-12DC-F81E-EC7F-4AECD60F765B}"/>
                </a:ext>
              </a:extLst>
            </p:cNvPr>
            <p:cNvSpPr/>
            <p:nvPr>
              <p:custDataLst>
                <p:tags r:id="rId22"/>
              </p:custDataLst>
            </p:nvPr>
          </p:nvSpPr>
          <p:spPr>
            <a:xfrm>
              <a:off x="8640949" y="4157232"/>
              <a:ext cx="192598" cy="162031"/>
            </a:xfrm>
            <a:custGeom>
              <a:avLst/>
              <a:gdLst>
                <a:gd name="connsiteX0" fmla="*/ 30240 w 192598"/>
                <a:gd name="connsiteY0" fmla="*/ 143602 h 162031"/>
                <a:gd name="connsiteX1" fmla="*/ 7299 w 192598"/>
                <a:gd name="connsiteY1" fmla="*/ 154752 h 162031"/>
                <a:gd name="connsiteX2" fmla="*/ 241 w 192598"/>
                <a:gd name="connsiteY2" fmla="*/ 159260 h 162031"/>
                <a:gd name="connsiteX3" fmla="*/ 7299 w 192598"/>
                <a:gd name="connsiteY3" fmla="*/ 162106 h 162031"/>
                <a:gd name="connsiteX4" fmla="*/ 90742 w 192598"/>
                <a:gd name="connsiteY4" fmla="*/ 162106 h 162031"/>
                <a:gd name="connsiteX5" fmla="*/ 192839 w 192598"/>
                <a:gd name="connsiteY5" fmla="*/ 60095 h 162031"/>
                <a:gd name="connsiteX6" fmla="*/ 133598 w 192598"/>
                <a:gd name="connsiteY6" fmla="*/ 75 h 162031"/>
                <a:gd name="connsiteX7" fmla="*/ 48895 w 192598"/>
                <a:gd name="connsiteY7" fmla="*/ 75 h 162031"/>
                <a:gd name="connsiteX8" fmla="*/ 41332 w 192598"/>
                <a:gd name="connsiteY8" fmla="*/ 4582 h 162031"/>
                <a:gd name="connsiteX9" fmla="*/ 48642 w 192598"/>
                <a:gd name="connsiteY9" fmla="*/ 7429 h 162031"/>
                <a:gd name="connsiteX10" fmla="*/ 59482 w 192598"/>
                <a:gd name="connsiteY10" fmla="*/ 7903 h 162031"/>
                <a:gd name="connsiteX11" fmla="*/ 65028 w 192598"/>
                <a:gd name="connsiteY11" fmla="*/ 11699 h 162031"/>
                <a:gd name="connsiteX12" fmla="*/ 64020 w 192598"/>
                <a:gd name="connsiteY12" fmla="*/ 16207 h 162031"/>
                <a:gd name="connsiteX13" fmla="*/ 30240 w 192598"/>
                <a:gd name="connsiteY13" fmla="*/ 143602 h 162031"/>
                <a:gd name="connsiteX14" fmla="*/ 84692 w 192598"/>
                <a:gd name="connsiteY14" fmla="*/ 16444 h 162031"/>
                <a:gd name="connsiteX15" fmla="*/ 98305 w 192598"/>
                <a:gd name="connsiteY15" fmla="*/ 7429 h 162031"/>
                <a:gd name="connsiteX16" fmla="*/ 125279 w 192598"/>
                <a:gd name="connsiteY16" fmla="*/ 7429 h 162031"/>
                <a:gd name="connsiteX17" fmla="*/ 170907 w 192598"/>
                <a:gd name="connsiteY17" fmla="*/ 51318 h 162031"/>
                <a:gd name="connsiteX18" fmla="*/ 144438 w 192598"/>
                <a:gd name="connsiteY18" fmla="*/ 127945 h 162031"/>
                <a:gd name="connsiteX19" fmla="*/ 86204 w 192598"/>
                <a:gd name="connsiteY19" fmla="*/ 154752 h 162031"/>
                <a:gd name="connsiteX20" fmla="*/ 57718 w 192598"/>
                <a:gd name="connsiteY20" fmla="*/ 154752 h 162031"/>
                <a:gd name="connsiteX21" fmla="*/ 52172 w 192598"/>
                <a:gd name="connsiteY21" fmla="*/ 154515 h 162031"/>
                <a:gd name="connsiteX22" fmla="*/ 48895 w 192598"/>
                <a:gd name="connsiteY22" fmla="*/ 152143 h 162031"/>
                <a:gd name="connsiteX23" fmla="*/ 50155 w 192598"/>
                <a:gd name="connsiteY23" fmla="*/ 146686 h 162031"/>
                <a:gd name="connsiteX24" fmla="*/ 84692 w 192598"/>
                <a:gd name="connsiteY24" fmla="*/ 16444 h 16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2598" h="162031">
                  <a:moveTo>
                    <a:pt x="30240" y="143602"/>
                  </a:moveTo>
                  <a:cubicBezTo>
                    <a:pt x="27719" y="152854"/>
                    <a:pt x="27215" y="154752"/>
                    <a:pt x="7299" y="154752"/>
                  </a:cubicBezTo>
                  <a:cubicBezTo>
                    <a:pt x="3014" y="154752"/>
                    <a:pt x="241" y="154752"/>
                    <a:pt x="241" y="159260"/>
                  </a:cubicBezTo>
                  <a:cubicBezTo>
                    <a:pt x="241" y="162106"/>
                    <a:pt x="2510" y="162106"/>
                    <a:pt x="7299" y="162106"/>
                  </a:cubicBezTo>
                  <a:lnTo>
                    <a:pt x="90742" y="162106"/>
                  </a:lnTo>
                  <a:cubicBezTo>
                    <a:pt x="143177" y="162106"/>
                    <a:pt x="192839" y="112050"/>
                    <a:pt x="192839" y="60095"/>
                  </a:cubicBezTo>
                  <a:cubicBezTo>
                    <a:pt x="192839" y="26645"/>
                    <a:pt x="171412" y="75"/>
                    <a:pt x="133598" y="75"/>
                  </a:cubicBezTo>
                  <a:lnTo>
                    <a:pt x="48895" y="75"/>
                  </a:lnTo>
                  <a:cubicBezTo>
                    <a:pt x="44105" y="75"/>
                    <a:pt x="41332" y="75"/>
                    <a:pt x="41332" y="4582"/>
                  </a:cubicBezTo>
                  <a:cubicBezTo>
                    <a:pt x="41332" y="7429"/>
                    <a:pt x="43601" y="7429"/>
                    <a:pt x="48642" y="7429"/>
                  </a:cubicBezTo>
                  <a:cubicBezTo>
                    <a:pt x="51920" y="7429"/>
                    <a:pt x="56457" y="7666"/>
                    <a:pt x="59482" y="7903"/>
                  </a:cubicBezTo>
                  <a:cubicBezTo>
                    <a:pt x="63516" y="8378"/>
                    <a:pt x="65028" y="9090"/>
                    <a:pt x="65028" y="11699"/>
                  </a:cubicBezTo>
                  <a:cubicBezTo>
                    <a:pt x="65028" y="12648"/>
                    <a:pt x="64776" y="13360"/>
                    <a:pt x="64020" y="16207"/>
                  </a:cubicBezTo>
                  <a:lnTo>
                    <a:pt x="30240" y="143602"/>
                  </a:lnTo>
                  <a:close/>
                  <a:moveTo>
                    <a:pt x="84692" y="16444"/>
                  </a:moveTo>
                  <a:cubicBezTo>
                    <a:pt x="86961" y="8141"/>
                    <a:pt x="87465" y="7429"/>
                    <a:pt x="98305" y="7429"/>
                  </a:cubicBezTo>
                  <a:lnTo>
                    <a:pt x="125279" y="7429"/>
                  </a:lnTo>
                  <a:cubicBezTo>
                    <a:pt x="149984" y="7429"/>
                    <a:pt x="170907" y="20002"/>
                    <a:pt x="170907" y="51318"/>
                  </a:cubicBezTo>
                  <a:cubicBezTo>
                    <a:pt x="170907" y="62942"/>
                    <a:pt x="165866" y="101849"/>
                    <a:pt x="144438" y="127945"/>
                  </a:cubicBezTo>
                  <a:cubicBezTo>
                    <a:pt x="137127" y="136722"/>
                    <a:pt x="117212" y="154752"/>
                    <a:pt x="86204" y="154752"/>
                  </a:cubicBezTo>
                  <a:lnTo>
                    <a:pt x="57718" y="154752"/>
                  </a:lnTo>
                  <a:cubicBezTo>
                    <a:pt x="54189" y="154752"/>
                    <a:pt x="53684" y="154752"/>
                    <a:pt x="52172" y="154515"/>
                  </a:cubicBezTo>
                  <a:cubicBezTo>
                    <a:pt x="49651" y="154278"/>
                    <a:pt x="48895" y="154040"/>
                    <a:pt x="48895" y="152143"/>
                  </a:cubicBezTo>
                  <a:cubicBezTo>
                    <a:pt x="48895" y="151431"/>
                    <a:pt x="48895" y="150956"/>
                    <a:pt x="50155" y="146686"/>
                  </a:cubicBezTo>
                  <a:lnTo>
                    <a:pt x="84692" y="16444"/>
                  </a:lnTo>
                  <a:close/>
                </a:path>
              </a:pathLst>
            </a:custGeom>
            <a:grpFill/>
            <a:ln w="25304"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362972C5-AD66-CE3D-5A3A-0C1FCAE87803}"/>
                </a:ext>
              </a:extLst>
            </p:cNvPr>
            <p:cNvSpPr/>
            <p:nvPr>
              <p:custDataLst>
                <p:tags r:id="rId23"/>
              </p:custDataLst>
            </p:nvPr>
          </p:nvSpPr>
          <p:spPr>
            <a:xfrm>
              <a:off x="8854874" y="4111210"/>
              <a:ext cx="53468" cy="111761"/>
            </a:xfrm>
            <a:custGeom>
              <a:avLst/>
              <a:gdLst>
                <a:gd name="connsiteX0" fmla="*/ 49130 w 53468"/>
                <a:gd name="connsiteY0" fmla="*/ 6381 h 111761"/>
                <a:gd name="connsiteX1" fmla="*/ 42071 w 53468"/>
                <a:gd name="connsiteY1" fmla="*/ 71 h 111761"/>
                <a:gd name="connsiteX2" fmla="*/ 32189 w 53468"/>
                <a:gd name="connsiteY2" fmla="*/ 9204 h 111761"/>
                <a:gd name="connsiteX3" fmla="*/ 39248 w 53468"/>
                <a:gd name="connsiteY3" fmla="*/ 15515 h 111761"/>
                <a:gd name="connsiteX4" fmla="*/ 49130 w 53468"/>
                <a:gd name="connsiteY4" fmla="*/ 6381 h 111761"/>
                <a:gd name="connsiteX5" fmla="*/ 13131 w 53468"/>
                <a:gd name="connsiteY5" fmla="*/ 90742 h 111761"/>
                <a:gd name="connsiteX6" fmla="*/ 11543 w 53468"/>
                <a:gd name="connsiteY6" fmla="*/ 97717 h 111761"/>
                <a:gd name="connsiteX7" fmla="*/ 28307 w 53468"/>
                <a:gd name="connsiteY7" fmla="*/ 111832 h 111761"/>
                <a:gd name="connsiteX8" fmla="*/ 53718 w 53468"/>
                <a:gd name="connsiteY8" fmla="*/ 86424 h 111761"/>
                <a:gd name="connsiteX9" fmla="*/ 50895 w 53468"/>
                <a:gd name="connsiteY9" fmla="*/ 84265 h 111761"/>
                <a:gd name="connsiteX10" fmla="*/ 47542 w 53468"/>
                <a:gd name="connsiteY10" fmla="*/ 87089 h 111761"/>
                <a:gd name="connsiteX11" fmla="*/ 28837 w 53468"/>
                <a:gd name="connsiteY11" fmla="*/ 107182 h 111761"/>
                <a:gd name="connsiteX12" fmla="*/ 24425 w 53468"/>
                <a:gd name="connsiteY12" fmla="*/ 101370 h 111761"/>
                <a:gd name="connsiteX13" fmla="*/ 27248 w 53468"/>
                <a:gd name="connsiteY13" fmla="*/ 90742 h 111761"/>
                <a:gd name="connsiteX14" fmla="*/ 32895 w 53468"/>
                <a:gd name="connsiteY14" fmla="*/ 77457 h 111761"/>
                <a:gd name="connsiteX15" fmla="*/ 41542 w 53468"/>
                <a:gd name="connsiteY15" fmla="*/ 56367 h 111761"/>
                <a:gd name="connsiteX16" fmla="*/ 42601 w 53468"/>
                <a:gd name="connsiteY16" fmla="*/ 51052 h 111761"/>
                <a:gd name="connsiteX17" fmla="*/ 25837 w 53468"/>
                <a:gd name="connsiteY17" fmla="*/ 36937 h 111761"/>
                <a:gd name="connsiteX18" fmla="*/ 249 w 53468"/>
                <a:gd name="connsiteY18" fmla="*/ 62345 h 111761"/>
                <a:gd name="connsiteX19" fmla="*/ 3249 w 53468"/>
                <a:gd name="connsiteY19" fmla="*/ 64504 h 111761"/>
                <a:gd name="connsiteX20" fmla="*/ 6426 w 53468"/>
                <a:gd name="connsiteY20" fmla="*/ 61847 h 111761"/>
                <a:gd name="connsiteX21" fmla="*/ 25307 w 53468"/>
                <a:gd name="connsiteY21" fmla="*/ 41587 h 111761"/>
                <a:gd name="connsiteX22" fmla="*/ 29719 w 53468"/>
                <a:gd name="connsiteY22" fmla="*/ 47399 h 111761"/>
                <a:gd name="connsiteX23" fmla="*/ 24248 w 53468"/>
                <a:gd name="connsiteY23" fmla="*/ 64006 h 111761"/>
                <a:gd name="connsiteX24" fmla="*/ 13131 w 53468"/>
                <a:gd name="connsiteY24" fmla="*/ 90742 h 111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468" h="111761">
                  <a:moveTo>
                    <a:pt x="49130" y="6381"/>
                  </a:moveTo>
                  <a:cubicBezTo>
                    <a:pt x="49130" y="3724"/>
                    <a:pt x="47012" y="71"/>
                    <a:pt x="42071" y="71"/>
                  </a:cubicBezTo>
                  <a:cubicBezTo>
                    <a:pt x="37307" y="71"/>
                    <a:pt x="32189" y="4388"/>
                    <a:pt x="32189" y="9204"/>
                  </a:cubicBezTo>
                  <a:cubicBezTo>
                    <a:pt x="32189" y="12027"/>
                    <a:pt x="34483" y="15515"/>
                    <a:pt x="39248" y="15515"/>
                  </a:cubicBezTo>
                  <a:cubicBezTo>
                    <a:pt x="44365" y="15515"/>
                    <a:pt x="49130" y="10865"/>
                    <a:pt x="49130" y="6381"/>
                  </a:cubicBezTo>
                  <a:close/>
                  <a:moveTo>
                    <a:pt x="13131" y="90742"/>
                  </a:moveTo>
                  <a:cubicBezTo>
                    <a:pt x="12425" y="92901"/>
                    <a:pt x="11543" y="94894"/>
                    <a:pt x="11543" y="97717"/>
                  </a:cubicBezTo>
                  <a:cubicBezTo>
                    <a:pt x="11543" y="105522"/>
                    <a:pt x="18602" y="111832"/>
                    <a:pt x="28307" y="111832"/>
                  </a:cubicBezTo>
                  <a:cubicBezTo>
                    <a:pt x="45954" y="111832"/>
                    <a:pt x="53718" y="88915"/>
                    <a:pt x="53718" y="86424"/>
                  </a:cubicBezTo>
                  <a:cubicBezTo>
                    <a:pt x="53718" y="84265"/>
                    <a:pt x="51424" y="84265"/>
                    <a:pt x="50895" y="84265"/>
                  </a:cubicBezTo>
                  <a:cubicBezTo>
                    <a:pt x="48424" y="84265"/>
                    <a:pt x="48248" y="85262"/>
                    <a:pt x="47542" y="87089"/>
                  </a:cubicBezTo>
                  <a:cubicBezTo>
                    <a:pt x="43483" y="100374"/>
                    <a:pt x="35719" y="107182"/>
                    <a:pt x="28837" y="107182"/>
                  </a:cubicBezTo>
                  <a:cubicBezTo>
                    <a:pt x="25307" y="107182"/>
                    <a:pt x="24425" y="105024"/>
                    <a:pt x="24425" y="101370"/>
                  </a:cubicBezTo>
                  <a:cubicBezTo>
                    <a:pt x="24425" y="97551"/>
                    <a:pt x="25660" y="94395"/>
                    <a:pt x="27248" y="90742"/>
                  </a:cubicBezTo>
                  <a:cubicBezTo>
                    <a:pt x="29013" y="86258"/>
                    <a:pt x="30954" y="81774"/>
                    <a:pt x="32895" y="77457"/>
                  </a:cubicBezTo>
                  <a:cubicBezTo>
                    <a:pt x="34483" y="73471"/>
                    <a:pt x="40836" y="58359"/>
                    <a:pt x="41542" y="56367"/>
                  </a:cubicBezTo>
                  <a:cubicBezTo>
                    <a:pt x="42071" y="54706"/>
                    <a:pt x="42601" y="52713"/>
                    <a:pt x="42601" y="51052"/>
                  </a:cubicBezTo>
                  <a:cubicBezTo>
                    <a:pt x="42601" y="43247"/>
                    <a:pt x="35542" y="36937"/>
                    <a:pt x="25837" y="36937"/>
                  </a:cubicBezTo>
                  <a:cubicBezTo>
                    <a:pt x="8367" y="36937"/>
                    <a:pt x="249" y="59522"/>
                    <a:pt x="249" y="62345"/>
                  </a:cubicBezTo>
                  <a:cubicBezTo>
                    <a:pt x="249" y="64504"/>
                    <a:pt x="2720" y="64504"/>
                    <a:pt x="3249" y="64504"/>
                  </a:cubicBezTo>
                  <a:cubicBezTo>
                    <a:pt x="5720" y="64504"/>
                    <a:pt x="5896" y="63673"/>
                    <a:pt x="6426" y="61847"/>
                  </a:cubicBezTo>
                  <a:cubicBezTo>
                    <a:pt x="11014" y="47565"/>
                    <a:pt x="18778" y="41587"/>
                    <a:pt x="25307" y="41587"/>
                  </a:cubicBezTo>
                  <a:cubicBezTo>
                    <a:pt x="28131" y="41587"/>
                    <a:pt x="29719" y="42915"/>
                    <a:pt x="29719" y="47399"/>
                  </a:cubicBezTo>
                  <a:cubicBezTo>
                    <a:pt x="29719" y="51219"/>
                    <a:pt x="28660" y="53710"/>
                    <a:pt x="24248" y="64006"/>
                  </a:cubicBezTo>
                  <a:lnTo>
                    <a:pt x="13131" y="90742"/>
                  </a:lnTo>
                  <a:close/>
                </a:path>
              </a:pathLst>
            </a:custGeom>
            <a:grpFill/>
            <a:ln w="25304"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C282D4ED-5D70-A05C-3C04-31BD8018ECB6}"/>
                </a:ext>
              </a:extLst>
            </p:cNvPr>
            <p:cNvSpPr/>
            <p:nvPr>
              <p:custDataLst>
                <p:tags r:id="rId24"/>
              </p:custDataLst>
            </p:nvPr>
          </p:nvSpPr>
          <p:spPr>
            <a:xfrm>
              <a:off x="8917904" y="4111210"/>
              <a:ext cx="77468" cy="143978"/>
            </a:xfrm>
            <a:custGeom>
              <a:avLst/>
              <a:gdLst>
                <a:gd name="connsiteX0" fmla="*/ 77720 w 77468"/>
                <a:gd name="connsiteY0" fmla="*/ 6381 h 143978"/>
                <a:gd name="connsiteX1" fmla="*/ 70661 w 77468"/>
                <a:gd name="connsiteY1" fmla="*/ 71 h 143978"/>
                <a:gd name="connsiteX2" fmla="*/ 60779 w 77468"/>
                <a:gd name="connsiteY2" fmla="*/ 9204 h 143978"/>
                <a:gd name="connsiteX3" fmla="*/ 67838 w 77468"/>
                <a:gd name="connsiteY3" fmla="*/ 15515 h 143978"/>
                <a:gd name="connsiteX4" fmla="*/ 77720 w 77468"/>
                <a:gd name="connsiteY4" fmla="*/ 6381 h 143978"/>
                <a:gd name="connsiteX5" fmla="*/ 40310 w 77468"/>
                <a:gd name="connsiteY5" fmla="*/ 118309 h 143978"/>
                <a:gd name="connsiteX6" fmla="*/ 17546 w 77468"/>
                <a:gd name="connsiteY6" fmla="*/ 139399 h 143978"/>
                <a:gd name="connsiteX7" fmla="*/ 11193 w 77468"/>
                <a:gd name="connsiteY7" fmla="*/ 138403 h 143978"/>
                <a:gd name="connsiteX8" fmla="*/ 17193 w 77468"/>
                <a:gd name="connsiteY8" fmla="*/ 129933 h 143978"/>
                <a:gd name="connsiteX9" fmla="*/ 10311 w 77468"/>
                <a:gd name="connsiteY9" fmla="*/ 123789 h 143978"/>
                <a:gd name="connsiteX10" fmla="*/ 252 w 77468"/>
                <a:gd name="connsiteY10" fmla="*/ 133587 h 143978"/>
                <a:gd name="connsiteX11" fmla="*/ 17722 w 77468"/>
                <a:gd name="connsiteY11" fmla="*/ 144049 h 143978"/>
                <a:gd name="connsiteX12" fmla="*/ 54427 w 77468"/>
                <a:gd name="connsiteY12" fmla="*/ 117811 h 143978"/>
                <a:gd name="connsiteX13" fmla="*/ 70309 w 77468"/>
                <a:gd name="connsiteY13" fmla="*/ 58359 h 143978"/>
                <a:gd name="connsiteX14" fmla="*/ 71191 w 77468"/>
                <a:gd name="connsiteY14" fmla="*/ 52547 h 143978"/>
                <a:gd name="connsiteX15" fmla="*/ 52309 w 77468"/>
                <a:gd name="connsiteY15" fmla="*/ 36937 h 143978"/>
                <a:gd name="connsiteX16" fmla="*/ 21428 w 77468"/>
                <a:gd name="connsiteY16" fmla="*/ 62345 h 143978"/>
                <a:gd name="connsiteX17" fmla="*/ 24428 w 77468"/>
                <a:gd name="connsiteY17" fmla="*/ 64504 h 143978"/>
                <a:gd name="connsiteX18" fmla="*/ 27957 w 77468"/>
                <a:gd name="connsiteY18" fmla="*/ 61515 h 143978"/>
                <a:gd name="connsiteX19" fmla="*/ 51780 w 77468"/>
                <a:gd name="connsiteY19" fmla="*/ 41587 h 143978"/>
                <a:gd name="connsiteX20" fmla="*/ 57780 w 77468"/>
                <a:gd name="connsiteY20" fmla="*/ 49724 h 143978"/>
                <a:gd name="connsiteX21" fmla="*/ 57250 w 77468"/>
                <a:gd name="connsiteY21" fmla="*/ 54706 h 143978"/>
                <a:gd name="connsiteX22" fmla="*/ 40310 w 77468"/>
                <a:gd name="connsiteY22" fmla="*/ 118309 h 14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468" h="143978">
                  <a:moveTo>
                    <a:pt x="77720" y="6381"/>
                  </a:moveTo>
                  <a:cubicBezTo>
                    <a:pt x="77720" y="3558"/>
                    <a:pt x="75426" y="71"/>
                    <a:pt x="70661" y="71"/>
                  </a:cubicBezTo>
                  <a:cubicBezTo>
                    <a:pt x="65544" y="71"/>
                    <a:pt x="60779" y="4720"/>
                    <a:pt x="60779" y="9204"/>
                  </a:cubicBezTo>
                  <a:cubicBezTo>
                    <a:pt x="60779" y="11861"/>
                    <a:pt x="62897" y="15515"/>
                    <a:pt x="67838" y="15515"/>
                  </a:cubicBezTo>
                  <a:cubicBezTo>
                    <a:pt x="72603" y="15515"/>
                    <a:pt x="77720" y="11197"/>
                    <a:pt x="77720" y="6381"/>
                  </a:cubicBezTo>
                  <a:close/>
                  <a:moveTo>
                    <a:pt x="40310" y="118309"/>
                  </a:moveTo>
                  <a:cubicBezTo>
                    <a:pt x="37310" y="129767"/>
                    <a:pt x="27957" y="139399"/>
                    <a:pt x="17546" y="139399"/>
                  </a:cubicBezTo>
                  <a:cubicBezTo>
                    <a:pt x="15252" y="139399"/>
                    <a:pt x="13134" y="139067"/>
                    <a:pt x="11193" y="138403"/>
                  </a:cubicBezTo>
                  <a:cubicBezTo>
                    <a:pt x="15781" y="136410"/>
                    <a:pt x="17193" y="132424"/>
                    <a:pt x="17193" y="129933"/>
                  </a:cubicBezTo>
                  <a:cubicBezTo>
                    <a:pt x="17193" y="125948"/>
                    <a:pt x="13840" y="123789"/>
                    <a:pt x="10311" y="123789"/>
                  </a:cubicBezTo>
                  <a:cubicBezTo>
                    <a:pt x="4840" y="123789"/>
                    <a:pt x="252" y="128273"/>
                    <a:pt x="252" y="133587"/>
                  </a:cubicBezTo>
                  <a:cubicBezTo>
                    <a:pt x="252" y="139897"/>
                    <a:pt x="7134" y="144049"/>
                    <a:pt x="17722" y="144049"/>
                  </a:cubicBezTo>
                  <a:cubicBezTo>
                    <a:pt x="28310" y="144049"/>
                    <a:pt x="48956" y="138070"/>
                    <a:pt x="54427" y="117811"/>
                  </a:cubicBezTo>
                  <a:lnTo>
                    <a:pt x="70309" y="58359"/>
                  </a:lnTo>
                  <a:cubicBezTo>
                    <a:pt x="70838" y="56533"/>
                    <a:pt x="71191" y="55038"/>
                    <a:pt x="71191" y="52547"/>
                  </a:cubicBezTo>
                  <a:cubicBezTo>
                    <a:pt x="71191" y="43414"/>
                    <a:pt x="62897" y="36937"/>
                    <a:pt x="52309" y="36937"/>
                  </a:cubicBezTo>
                  <a:cubicBezTo>
                    <a:pt x="32722" y="36937"/>
                    <a:pt x="21428" y="60020"/>
                    <a:pt x="21428" y="62345"/>
                  </a:cubicBezTo>
                  <a:cubicBezTo>
                    <a:pt x="21428" y="64504"/>
                    <a:pt x="23898" y="64504"/>
                    <a:pt x="24428" y="64504"/>
                  </a:cubicBezTo>
                  <a:cubicBezTo>
                    <a:pt x="26545" y="64504"/>
                    <a:pt x="26722" y="64006"/>
                    <a:pt x="27957" y="61515"/>
                  </a:cubicBezTo>
                  <a:cubicBezTo>
                    <a:pt x="32369" y="51883"/>
                    <a:pt x="41545" y="41587"/>
                    <a:pt x="51780" y="41587"/>
                  </a:cubicBezTo>
                  <a:cubicBezTo>
                    <a:pt x="56191" y="41587"/>
                    <a:pt x="57780" y="44410"/>
                    <a:pt x="57780" y="49724"/>
                  </a:cubicBezTo>
                  <a:cubicBezTo>
                    <a:pt x="57780" y="51551"/>
                    <a:pt x="57427" y="53876"/>
                    <a:pt x="57250" y="54706"/>
                  </a:cubicBezTo>
                  <a:lnTo>
                    <a:pt x="40310" y="118309"/>
                  </a:lnTo>
                  <a:close/>
                </a:path>
              </a:pathLst>
            </a:custGeom>
            <a:grpFill/>
            <a:ln w="25304"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A79DFAA6-A339-C7B4-7AFD-B67EA0A95B13}"/>
                </a:ext>
              </a:extLst>
            </p:cNvPr>
            <p:cNvSpPr/>
            <p:nvPr>
              <p:custDataLst>
                <p:tags r:id="rId25"/>
              </p:custDataLst>
            </p:nvPr>
          </p:nvSpPr>
          <p:spPr>
            <a:xfrm>
              <a:off x="9108014" y="4209187"/>
              <a:ext cx="168145" cy="101536"/>
            </a:xfrm>
            <a:custGeom>
              <a:avLst/>
              <a:gdLst>
                <a:gd name="connsiteX0" fmla="*/ 159329 w 168145"/>
                <a:gd name="connsiteY0" fmla="*/ 9564 h 101536"/>
                <a:gd name="connsiteX1" fmla="*/ 168405 w 168145"/>
                <a:gd name="connsiteY1" fmla="*/ 4819 h 101536"/>
                <a:gd name="connsiteX2" fmla="*/ 159582 w 168145"/>
                <a:gd name="connsiteY2" fmla="*/ 75 h 101536"/>
                <a:gd name="connsiteX3" fmla="*/ 9082 w 168145"/>
                <a:gd name="connsiteY3" fmla="*/ 75 h 101536"/>
                <a:gd name="connsiteX4" fmla="*/ 259 w 168145"/>
                <a:gd name="connsiteY4" fmla="*/ 4819 h 101536"/>
                <a:gd name="connsiteX5" fmla="*/ 9334 w 168145"/>
                <a:gd name="connsiteY5" fmla="*/ 9564 h 101536"/>
                <a:gd name="connsiteX6" fmla="*/ 159329 w 168145"/>
                <a:gd name="connsiteY6" fmla="*/ 9564 h 101536"/>
                <a:gd name="connsiteX7" fmla="*/ 159582 w 168145"/>
                <a:gd name="connsiteY7" fmla="*/ 101611 h 101536"/>
                <a:gd name="connsiteX8" fmla="*/ 168405 w 168145"/>
                <a:gd name="connsiteY8" fmla="*/ 96867 h 101536"/>
                <a:gd name="connsiteX9" fmla="*/ 159329 w 168145"/>
                <a:gd name="connsiteY9" fmla="*/ 92122 h 101536"/>
                <a:gd name="connsiteX10" fmla="*/ 9334 w 168145"/>
                <a:gd name="connsiteY10" fmla="*/ 92122 h 101536"/>
                <a:gd name="connsiteX11" fmla="*/ 259 w 168145"/>
                <a:gd name="connsiteY11" fmla="*/ 96867 h 101536"/>
                <a:gd name="connsiteX12" fmla="*/ 9082 w 168145"/>
                <a:gd name="connsiteY12" fmla="*/ 101611 h 101536"/>
                <a:gd name="connsiteX13" fmla="*/ 159582 w 168145"/>
                <a:gd name="connsiteY13" fmla="*/ 101611 h 101536"/>
                <a:gd name="connsiteX14" fmla="*/ 159582 w 168145"/>
                <a:gd name="connsiteY14" fmla="*/ 55588 h 101536"/>
                <a:gd name="connsiteX15" fmla="*/ 168405 w 168145"/>
                <a:gd name="connsiteY15" fmla="*/ 50843 h 101536"/>
                <a:gd name="connsiteX16" fmla="*/ 159582 w 168145"/>
                <a:gd name="connsiteY16" fmla="*/ 46098 h 101536"/>
                <a:gd name="connsiteX17" fmla="*/ 9082 w 168145"/>
                <a:gd name="connsiteY17" fmla="*/ 46098 h 101536"/>
                <a:gd name="connsiteX18" fmla="*/ 259 w 168145"/>
                <a:gd name="connsiteY18" fmla="*/ 50843 h 101536"/>
                <a:gd name="connsiteX19" fmla="*/ 9082 w 168145"/>
                <a:gd name="connsiteY19" fmla="*/ 55588 h 101536"/>
                <a:gd name="connsiteX20" fmla="*/ 159582 w 168145"/>
                <a:gd name="connsiteY20" fmla="*/ 55588 h 10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8145" h="101536">
                  <a:moveTo>
                    <a:pt x="159329" y="9564"/>
                  </a:moveTo>
                  <a:cubicBezTo>
                    <a:pt x="163615" y="9564"/>
                    <a:pt x="168405" y="9564"/>
                    <a:pt x="168405" y="4819"/>
                  </a:cubicBezTo>
                  <a:cubicBezTo>
                    <a:pt x="168405" y="75"/>
                    <a:pt x="163867" y="75"/>
                    <a:pt x="159582" y="75"/>
                  </a:cubicBezTo>
                  <a:lnTo>
                    <a:pt x="9082" y="75"/>
                  </a:lnTo>
                  <a:cubicBezTo>
                    <a:pt x="4797" y="75"/>
                    <a:pt x="259" y="75"/>
                    <a:pt x="259" y="4819"/>
                  </a:cubicBezTo>
                  <a:cubicBezTo>
                    <a:pt x="259" y="9564"/>
                    <a:pt x="5301" y="9564"/>
                    <a:pt x="9334" y="9564"/>
                  </a:cubicBezTo>
                  <a:lnTo>
                    <a:pt x="159329" y="9564"/>
                  </a:lnTo>
                  <a:close/>
                  <a:moveTo>
                    <a:pt x="159582" y="101611"/>
                  </a:moveTo>
                  <a:cubicBezTo>
                    <a:pt x="163867" y="101611"/>
                    <a:pt x="168405" y="101611"/>
                    <a:pt x="168405" y="96867"/>
                  </a:cubicBezTo>
                  <a:cubicBezTo>
                    <a:pt x="168405" y="92122"/>
                    <a:pt x="163615" y="92122"/>
                    <a:pt x="159329" y="92122"/>
                  </a:cubicBezTo>
                  <a:lnTo>
                    <a:pt x="9334" y="92122"/>
                  </a:lnTo>
                  <a:cubicBezTo>
                    <a:pt x="5301" y="92122"/>
                    <a:pt x="259" y="92122"/>
                    <a:pt x="259" y="96867"/>
                  </a:cubicBezTo>
                  <a:cubicBezTo>
                    <a:pt x="259" y="101611"/>
                    <a:pt x="4797" y="101611"/>
                    <a:pt x="9082" y="101611"/>
                  </a:cubicBezTo>
                  <a:lnTo>
                    <a:pt x="159582" y="101611"/>
                  </a:lnTo>
                  <a:close/>
                  <a:moveTo>
                    <a:pt x="159582" y="55588"/>
                  </a:moveTo>
                  <a:cubicBezTo>
                    <a:pt x="163867" y="55588"/>
                    <a:pt x="168405" y="55588"/>
                    <a:pt x="168405" y="50843"/>
                  </a:cubicBezTo>
                  <a:cubicBezTo>
                    <a:pt x="168405" y="46098"/>
                    <a:pt x="163867" y="46098"/>
                    <a:pt x="159582" y="46098"/>
                  </a:cubicBezTo>
                  <a:lnTo>
                    <a:pt x="9082" y="46098"/>
                  </a:lnTo>
                  <a:cubicBezTo>
                    <a:pt x="4797" y="46098"/>
                    <a:pt x="259" y="46098"/>
                    <a:pt x="259" y="50843"/>
                  </a:cubicBezTo>
                  <a:cubicBezTo>
                    <a:pt x="259" y="55588"/>
                    <a:pt x="4797" y="55588"/>
                    <a:pt x="9082" y="55588"/>
                  </a:cubicBezTo>
                  <a:lnTo>
                    <a:pt x="159582" y="55588"/>
                  </a:lnTo>
                  <a:close/>
                </a:path>
              </a:pathLst>
            </a:custGeom>
            <a:grpFill/>
            <a:ln w="25304"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7BA9E361-BBCF-921F-75F7-7C52DD348CFD}"/>
                </a:ext>
              </a:extLst>
            </p:cNvPr>
            <p:cNvSpPr/>
            <p:nvPr>
              <p:custDataLst>
                <p:tags r:id="rId26"/>
              </p:custDataLst>
            </p:nvPr>
          </p:nvSpPr>
          <p:spPr>
            <a:xfrm>
              <a:off x="9374111" y="4154622"/>
              <a:ext cx="123777" cy="167250"/>
            </a:xfrm>
            <a:custGeom>
              <a:avLst/>
              <a:gdLst>
                <a:gd name="connsiteX0" fmla="*/ 58755 w 123777"/>
                <a:gd name="connsiteY0" fmla="*/ 2684 h 167250"/>
                <a:gd name="connsiteX1" fmla="*/ 55478 w 123777"/>
                <a:gd name="connsiteY1" fmla="*/ 75 h 167250"/>
                <a:gd name="connsiteX2" fmla="*/ 24723 w 123777"/>
                <a:gd name="connsiteY2" fmla="*/ 2447 h 167250"/>
                <a:gd name="connsiteX3" fmla="*/ 19933 w 123777"/>
                <a:gd name="connsiteY3" fmla="*/ 7192 h 167250"/>
                <a:gd name="connsiteX4" fmla="*/ 25983 w 123777"/>
                <a:gd name="connsiteY4" fmla="*/ 10039 h 167250"/>
                <a:gd name="connsiteX5" fmla="*/ 38588 w 123777"/>
                <a:gd name="connsiteY5" fmla="*/ 14072 h 167250"/>
                <a:gd name="connsiteX6" fmla="*/ 37831 w 123777"/>
                <a:gd name="connsiteY6" fmla="*/ 18816 h 167250"/>
                <a:gd name="connsiteX7" fmla="*/ 1278 w 123777"/>
                <a:gd name="connsiteY7" fmla="*/ 155464 h 167250"/>
                <a:gd name="connsiteX8" fmla="*/ 270 w 123777"/>
                <a:gd name="connsiteY8" fmla="*/ 160683 h 167250"/>
                <a:gd name="connsiteX9" fmla="*/ 7580 w 123777"/>
                <a:gd name="connsiteY9" fmla="*/ 167326 h 167250"/>
                <a:gd name="connsiteX10" fmla="*/ 16908 w 123777"/>
                <a:gd name="connsiteY10" fmla="*/ 161158 h 167250"/>
                <a:gd name="connsiteX11" fmla="*/ 21697 w 123777"/>
                <a:gd name="connsiteY11" fmla="*/ 143128 h 167250"/>
                <a:gd name="connsiteX12" fmla="*/ 27243 w 123777"/>
                <a:gd name="connsiteY12" fmla="*/ 121776 h 167250"/>
                <a:gd name="connsiteX13" fmla="*/ 31529 w 123777"/>
                <a:gd name="connsiteY13" fmla="*/ 105882 h 167250"/>
                <a:gd name="connsiteX14" fmla="*/ 34302 w 123777"/>
                <a:gd name="connsiteY14" fmla="*/ 95206 h 167250"/>
                <a:gd name="connsiteX15" fmla="*/ 51444 w 123777"/>
                <a:gd name="connsiteY15" fmla="*/ 73380 h 167250"/>
                <a:gd name="connsiteX16" fmla="*/ 75645 w 123777"/>
                <a:gd name="connsiteY16" fmla="*/ 65077 h 167250"/>
                <a:gd name="connsiteX17" fmla="*/ 89258 w 123777"/>
                <a:gd name="connsiteY17" fmla="*/ 81684 h 167250"/>
                <a:gd name="connsiteX18" fmla="*/ 73628 w 123777"/>
                <a:gd name="connsiteY18" fmla="*/ 134824 h 167250"/>
                <a:gd name="connsiteX19" fmla="*/ 70351 w 123777"/>
                <a:gd name="connsiteY19" fmla="*/ 147872 h 167250"/>
                <a:gd name="connsiteX20" fmla="*/ 91023 w 123777"/>
                <a:gd name="connsiteY20" fmla="*/ 167326 h 167250"/>
                <a:gd name="connsiteX21" fmla="*/ 124047 w 123777"/>
                <a:gd name="connsiteY21" fmla="*/ 130791 h 167250"/>
                <a:gd name="connsiteX22" fmla="*/ 121022 w 123777"/>
                <a:gd name="connsiteY22" fmla="*/ 128419 h 167250"/>
                <a:gd name="connsiteX23" fmla="*/ 117240 w 123777"/>
                <a:gd name="connsiteY23" fmla="*/ 132689 h 167250"/>
                <a:gd name="connsiteX24" fmla="*/ 91527 w 123777"/>
                <a:gd name="connsiteY24" fmla="*/ 162106 h 167250"/>
                <a:gd name="connsiteX25" fmla="*/ 85477 w 123777"/>
                <a:gd name="connsiteY25" fmla="*/ 154278 h 167250"/>
                <a:gd name="connsiteX26" fmla="*/ 90014 w 123777"/>
                <a:gd name="connsiteY26" fmla="*/ 137434 h 167250"/>
                <a:gd name="connsiteX27" fmla="*/ 105392 w 123777"/>
                <a:gd name="connsiteY27" fmla="*/ 85242 h 167250"/>
                <a:gd name="connsiteX28" fmla="*/ 76402 w 123777"/>
                <a:gd name="connsiteY28" fmla="*/ 59858 h 167250"/>
                <a:gd name="connsiteX29" fmla="*/ 39092 w 123777"/>
                <a:gd name="connsiteY29" fmla="*/ 78125 h 167250"/>
                <a:gd name="connsiteX30" fmla="*/ 58755 w 123777"/>
                <a:gd name="connsiteY30" fmla="*/ 2684 h 16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3777" h="167250">
                  <a:moveTo>
                    <a:pt x="58755" y="2684"/>
                  </a:moveTo>
                  <a:cubicBezTo>
                    <a:pt x="58755" y="2447"/>
                    <a:pt x="58755" y="75"/>
                    <a:pt x="55478" y="75"/>
                  </a:cubicBezTo>
                  <a:cubicBezTo>
                    <a:pt x="49680" y="75"/>
                    <a:pt x="31277" y="1973"/>
                    <a:pt x="24723" y="2447"/>
                  </a:cubicBezTo>
                  <a:cubicBezTo>
                    <a:pt x="22706" y="2684"/>
                    <a:pt x="19933" y="2922"/>
                    <a:pt x="19933" y="7192"/>
                  </a:cubicBezTo>
                  <a:cubicBezTo>
                    <a:pt x="19933" y="10039"/>
                    <a:pt x="22202" y="10039"/>
                    <a:pt x="25983" y="10039"/>
                  </a:cubicBezTo>
                  <a:cubicBezTo>
                    <a:pt x="38083" y="10039"/>
                    <a:pt x="38588" y="11699"/>
                    <a:pt x="38588" y="14072"/>
                  </a:cubicBezTo>
                  <a:lnTo>
                    <a:pt x="37831" y="18816"/>
                  </a:lnTo>
                  <a:lnTo>
                    <a:pt x="1278" y="155464"/>
                  </a:lnTo>
                  <a:cubicBezTo>
                    <a:pt x="270" y="158785"/>
                    <a:pt x="270" y="159260"/>
                    <a:pt x="270" y="160683"/>
                  </a:cubicBezTo>
                  <a:cubicBezTo>
                    <a:pt x="270" y="166139"/>
                    <a:pt x="5311" y="167326"/>
                    <a:pt x="7580" y="167326"/>
                  </a:cubicBezTo>
                  <a:cubicBezTo>
                    <a:pt x="11614" y="167326"/>
                    <a:pt x="15647" y="164479"/>
                    <a:pt x="16908" y="161158"/>
                  </a:cubicBezTo>
                  <a:lnTo>
                    <a:pt x="21697" y="143128"/>
                  </a:lnTo>
                  <a:lnTo>
                    <a:pt x="27243" y="121776"/>
                  </a:lnTo>
                  <a:cubicBezTo>
                    <a:pt x="28756" y="116557"/>
                    <a:pt x="30269" y="111338"/>
                    <a:pt x="31529" y="105882"/>
                  </a:cubicBezTo>
                  <a:cubicBezTo>
                    <a:pt x="32033" y="104458"/>
                    <a:pt x="34050" y="96630"/>
                    <a:pt x="34302" y="95206"/>
                  </a:cubicBezTo>
                  <a:cubicBezTo>
                    <a:pt x="35058" y="93071"/>
                    <a:pt x="42873" y="79786"/>
                    <a:pt x="51444" y="73380"/>
                  </a:cubicBezTo>
                  <a:cubicBezTo>
                    <a:pt x="56990" y="69585"/>
                    <a:pt x="64805" y="65077"/>
                    <a:pt x="75645" y="65077"/>
                  </a:cubicBezTo>
                  <a:cubicBezTo>
                    <a:pt x="86485" y="65077"/>
                    <a:pt x="89258" y="73143"/>
                    <a:pt x="89258" y="81684"/>
                  </a:cubicBezTo>
                  <a:cubicBezTo>
                    <a:pt x="89258" y="94494"/>
                    <a:pt x="79679" y="120353"/>
                    <a:pt x="73628" y="134824"/>
                  </a:cubicBezTo>
                  <a:cubicBezTo>
                    <a:pt x="71612" y="140281"/>
                    <a:pt x="70351" y="143128"/>
                    <a:pt x="70351" y="147872"/>
                  </a:cubicBezTo>
                  <a:cubicBezTo>
                    <a:pt x="70351" y="159022"/>
                    <a:pt x="79175" y="167326"/>
                    <a:pt x="91023" y="167326"/>
                  </a:cubicBezTo>
                  <a:cubicBezTo>
                    <a:pt x="114720" y="167326"/>
                    <a:pt x="124047" y="132689"/>
                    <a:pt x="124047" y="130791"/>
                  </a:cubicBezTo>
                  <a:cubicBezTo>
                    <a:pt x="124047" y="128419"/>
                    <a:pt x="121778" y="128419"/>
                    <a:pt x="121022" y="128419"/>
                  </a:cubicBezTo>
                  <a:cubicBezTo>
                    <a:pt x="118501" y="128419"/>
                    <a:pt x="118501" y="129131"/>
                    <a:pt x="117240" y="132689"/>
                  </a:cubicBezTo>
                  <a:cubicBezTo>
                    <a:pt x="113459" y="145263"/>
                    <a:pt x="105392" y="162106"/>
                    <a:pt x="91527" y="162106"/>
                  </a:cubicBezTo>
                  <a:cubicBezTo>
                    <a:pt x="87241" y="162106"/>
                    <a:pt x="85477" y="159734"/>
                    <a:pt x="85477" y="154278"/>
                  </a:cubicBezTo>
                  <a:cubicBezTo>
                    <a:pt x="85477" y="148347"/>
                    <a:pt x="87746" y="142653"/>
                    <a:pt x="90014" y="137434"/>
                  </a:cubicBezTo>
                  <a:cubicBezTo>
                    <a:pt x="94048" y="127233"/>
                    <a:pt x="105392" y="99002"/>
                    <a:pt x="105392" y="85242"/>
                  </a:cubicBezTo>
                  <a:cubicBezTo>
                    <a:pt x="105392" y="69822"/>
                    <a:pt x="95308" y="59858"/>
                    <a:pt x="76402" y="59858"/>
                  </a:cubicBezTo>
                  <a:cubicBezTo>
                    <a:pt x="60520" y="59858"/>
                    <a:pt x="48419" y="67212"/>
                    <a:pt x="39092" y="78125"/>
                  </a:cubicBezTo>
                  <a:lnTo>
                    <a:pt x="58755" y="2684"/>
                  </a:lnTo>
                  <a:close/>
                </a:path>
              </a:pathLst>
            </a:custGeom>
            <a:grpFill/>
            <a:ln w="25304"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2E630EF0-6AF2-8979-8B2B-78B898D9BC70}"/>
                </a:ext>
              </a:extLst>
            </p:cNvPr>
            <p:cNvSpPr/>
            <p:nvPr>
              <p:custDataLst>
                <p:tags r:id="rId27"/>
              </p:custDataLst>
            </p:nvPr>
          </p:nvSpPr>
          <p:spPr>
            <a:xfrm>
              <a:off x="9517844" y="4252055"/>
              <a:ext cx="129878" cy="122389"/>
            </a:xfrm>
            <a:custGeom>
              <a:avLst/>
              <a:gdLst>
                <a:gd name="connsiteX0" fmla="*/ 69626 w 129878"/>
                <a:gd name="connsiteY0" fmla="*/ 65340 h 122389"/>
                <a:gd name="connsiteX1" fmla="*/ 123624 w 129878"/>
                <a:gd name="connsiteY1" fmla="*/ 65340 h 122389"/>
                <a:gd name="connsiteX2" fmla="*/ 130153 w 129878"/>
                <a:gd name="connsiteY2" fmla="*/ 61354 h 122389"/>
                <a:gd name="connsiteX3" fmla="*/ 123624 w 129878"/>
                <a:gd name="connsiteY3" fmla="*/ 57202 h 122389"/>
                <a:gd name="connsiteX4" fmla="*/ 69626 w 129878"/>
                <a:gd name="connsiteY4" fmla="*/ 57202 h 122389"/>
                <a:gd name="connsiteX5" fmla="*/ 69626 w 129878"/>
                <a:gd name="connsiteY5" fmla="*/ 6221 h 122389"/>
                <a:gd name="connsiteX6" fmla="*/ 65391 w 129878"/>
                <a:gd name="connsiteY6" fmla="*/ 76 h 122389"/>
                <a:gd name="connsiteX7" fmla="*/ 60979 w 129878"/>
                <a:gd name="connsiteY7" fmla="*/ 6221 h 122389"/>
                <a:gd name="connsiteX8" fmla="*/ 60979 w 129878"/>
                <a:gd name="connsiteY8" fmla="*/ 57202 h 122389"/>
                <a:gd name="connsiteX9" fmla="*/ 6804 w 129878"/>
                <a:gd name="connsiteY9" fmla="*/ 57202 h 122389"/>
                <a:gd name="connsiteX10" fmla="*/ 275 w 129878"/>
                <a:gd name="connsiteY10" fmla="*/ 61188 h 122389"/>
                <a:gd name="connsiteX11" fmla="*/ 6804 w 129878"/>
                <a:gd name="connsiteY11" fmla="*/ 65340 h 122389"/>
                <a:gd name="connsiteX12" fmla="*/ 60979 w 129878"/>
                <a:gd name="connsiteY12" fmla="*/ 65340 h 122389"/>
                <a:gd name="connsiteX13" fmla="*/ 60979 w 129878"/>
                <a:gd name="connsiteY13" fmla="*/ 116322 h 122389"/>
                <a:gd name="connsiteX14" fmla="*/ 65214 w 129878"/>
                <a:gd name="connsiteY14" fmla="*/ 122466 h 122389"/>
                <a:gd name="connsiteX15" fmla="*/ 69626 w 129878"/>
                <a:gd name="connsiteY15" fmla="*/ 116322 h 122389"/>
                <a:gd name="connsiteX16" fmla="*/ 69626 w 129878"/>
                <a:gd name="connsiteY16" fmla="*/ 65340 h 12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9878" h="122389">
                  <a:moveTo>
                    <a:pt x="69626" y="65340"/>
                  </a:moveTo>
                  <a:lnTo>
                    <a:pt x="123624" y="65340"/>
                  </a:lnTo>
                  <a:cubicBezTo>
                    <a:pt x="125918" y="65340"/>
                    <a:pt x="130153" y="65340"/>
                    <a:pt x="130153" y="61354"/>
                  </a:cubicBezTo>
                  <a:cubicBezTo>
                    <a:pt x="130153" y="57202"/>
                    <a:pt x="126095" y="57202"/>
                    <a:pt x="123624" y="57202"/>
                  </a:cubicBezTo>
                  <a:lnTo>
                    <a:pt x="69626" y="57202"/>
                  </a:lnTo>
                  <a:lnTo>
                    <a:pt x="69626" y="6221"/>
                  </a:lnTo>
                  <a:cubicBezTo>
                    <a:pt x="69626" y="4062"/>
                    <a:pt x="69626" y="76"/>
                    <a:pt x="65391" y="76"/>
                  </a:cubicBezTo>
                  <a:cubicBezTo>
                    <a:pt x="60979" y="76"/>
                    <a:pt x="60979" y="3896"/>
                    <a:pt x="60979" y="6221"/>
                  </a:cubicBezTo>
                  <a:lnTo>
                    <a:pt x="60979" y="57202"/>
                  </a:lnTo>
                  <a:lnTo>
                    <a:pt x="6804" y="57202"/>
                  </a:lnTo>
                  <a:cubicBezTo>
                    <a:pt x="4510" y="57202"/>
                    <a:pt x="275" y="57202"/>
                    <a:pt x="275" y="61188"/>
                  </a:cubicBezTo>
                  <a:cubicBezTo>
                    <a:pt x="275" y="65340"/>
                    <a:pt x="4334" y="65340"/>
                    <a:pt x="6804" y="65340"/>
                  </a:cubicBezTo>
                  <a:lnTo>
                    <a:pt x="60979" y="65340"/>
                  </a:lnTo>
                  <a:lnTo>
                    <a:pt x="60979" y="116322"/>
                  </a:lnTo>
                  <a:cubicBezTo>
                    <a:pt x="60979" y="118480"/>
                    <a:pt x="60979" y="122466"/>
                    <a:pt x="65214" y="122466"/>
                  </a:cubicBezTo>
                  <a:cubicBezTo>
                    <a:pt x="69626" y="122466"/>
                    <a:pt x="69626" y="118646"/>
                    <a:pt x="69626" y="116322"/>
                  </a:cubicBezTo>
                  <a:lnTo>
                    <a:pt x="69626" y="65340"/>
                  </a:lnTo>
                  <a:close/>
                </a:path>
              </a:pathLst>
            </a:custGeom>
            <a:grpFill/>
            <a:ln w="25304"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542BAE39-70FA-E69D-2051-87312F415C4D}"/>
                </a:ext>
              </a:extLst>
            </p:cNvPr>
            <p:cNvSpPr/>
            <p:nvPr>
              <p:custDataLst>
                <p:tags r:id="rId28"/>
              </p:custDataLst>
            </p:nvPr>
          </p:nvSpPr>
          <p:spPr>
            <a:xfrm>
              <a:off x="9682433" y="4157944"/>
              <a:ext cx="179181" cy="161320"/>
            </a:xfrm>
            <a:custGeom>
              <a:avLst/>
              <a:gdLst>
                <a:gd name="connsiteX0" fmla="*/ 67086 w 179181"/>
                <a:gd name="connsiteY0" fmla="*/ 84293 h 161320"/>
                <a:gd name="connsiteX1" fmla="*/ 91539 w 179181"/>
                <a:gd name="connsiteY1" fmla="*/ 84293 h 161320"/>
                <a:gd name="connsiteX2" fmla="*/ 112463 w 179181"/>
                <a:gd name="connsiteY2" fmla="*/ 94969 h 161320"/>
                <a:gd name="connsiteX3" fmla="*/ 110698 w 179181"/>
                <a:gd name="connsiteY3" fmla="*/ 106593 h 161320"/>
                <a:gd name="connsiteX4" fmla="*/ 109942 w 179181"/>
                <a:gd name="connsiteY4" fmla="*/ 109203 h 161320"/>
                <a:gd name="connsiteX5" fmla="*/ 112967 w 179181"/>
                <a:gd name="connsiteY5" fmla="*/ 112050 h 161320"/>
                <a:gd name="connsiteX6" fmla="*/ 116749 w 179181"/>
                <a:gd name="connsiteY6" fmla="*/ 107068 h 161320"/>
                <a:gd name="connsiteX7" fmla="*/ 130614 w 179181"/>
                <a:gd name="connsiteY7" fmla="*/ 55588 h 161320"/>
                <a:gd name="connsiteX8" fmla="*/ 131370 w 179181"/>
                <a:gd name="connsiteY8" fmla="*/ 51792 h 161320"/>
                <a:gd name="connsiteX9" fmla="*/ 128345 w 179181"/>
                <a:gd name="connsiteY9" fmla="*/ 49182 h 161320"/>
                <a:gd name="connsiteX10" fmla="*/ 124564 w 179181"/>
                <a:gd name="connsiteY10" fmla="*/ 54164 h 161320"/>
                <a:gd name="connsiteX11" fmla="*/ 92044 w 179181"/>
                <a:gd name="connsiteY11" fmla="*/ 76939 h 161320"/>
                <a:gd name="connsiteX12" fmla="*/ 69103 w 179181"/>
                <a:gd name="connsiteY12" fmla="*/ 76939 h 161320"/>
                <a:gd name="connsiteX13" fmla="*/ 85237 w 179181"/>
                <a:gd name="connsiteY13" fmla="*/ 16681 h 161320"/>
                <a:gd name="connsiteX14" fmla="*/ 98850 w 179181"/>
                <a:gd name="connsiteY14" fmla="*/ 7429 h 161320"/>
                <a:gd name="connsiteX15" fmla="*/ 132126 w 179181"/>
                <a:gd name="connsiteY15" fmla="*/ 7429 h 161320"/>
                <a:gd name="connsiteX16" fmla="*/ 168932 w 179181"/>
                <a:gd name="connsiteY16" fmla="*/ 33525 h 161320"/>
                <a:gd name="connsiteX17" fmla="*/ 168176 w 179181"/>
                <a:gd name="connsiteY17" fmla="*/ 46336 h 161320"/>
                <a:gd name="connsiteX18" fmla="*/ 167671 w 179181"/>
                <a:gd name="connsiteY18" fmla="*/ 50606 h 161320"/>
                <a:gd name="connsiteX19" fmla="*/ 170696 w 179181"/>
                <a:gd name="connsiteY19" fmla="*/ 53453 h 161320"/>
                <a:gd name="connsiteX20" fmla="*/ 174226 w 179181"/>
                <a:gd name="connsiteY20" fmla="*/ 47522 h 161320"/>
                <a:gd name="connsiteX21" fmla="*/ 179268 w 179181"/>
                <a:gd name="connsiteY21" fmla="*/ 6480 h 161320"/>
                <a:gd name="connsiteX22" fmla="*/ 172461 w 179181"/>
                <a:gd name="connsiteY22" fmla="*/ 75 h 161320"/>
                <a:gd name="connsiteX23" fmla="*/ 48936 w 179181"/>
                <a:gd name="connsiteY23" fmla="*/ 75 h 161320"/>
                <a:gd name="connsiteX24" fmla="*/ 41373 w 179181"/>
                <a:gd name="connsiteY24" fmla="*/ 4819 h 161320"/>
                <a:gd name="connsiteX25" fmla="*/ 48432 w 179181"/>
                <a:gd name="connsiteY25" fmla="*/ 7429 h 161320"/>
                <a:gd name="connsiteX26" fmla="*/ 64818 w 179181"/>
                <a:gd name="connsiteY26" fmla="*/ 11699 h 161320"/>
                <a:gd name="connsiteX27" fmla="*/ 63557 w 179181"/>
                <a:gd name="connsiteY27" fmla="*/ 17393 h 161320"/>
                <a:gd name="connsiteX28" fmla="*/ 30281 w 179181"/>
                <a:gd name="connsiteY28" fmla="*/ 142890 h 161320"/>
                <a:gd name="connsiteX29" fmla="*/ 7340 w 179181"/>
                <a:gd name="connsiteY29" fmla="*/ 154040 h 161320"/>
                <a:gd name="connsiteX30" fmla="*/ 282 w 179181"/>
                <a:gd name="connsiteY30" fmla="*/ 158548 h 161320"/>
                <a:gd name="connsiteX31" fmla="*/ 4063 w 179181"/>
                <a:gd name="connsiteY31" fmla="*/ 161395 h 161320"/>
                <a:gd name="connsiteX32" fmla="*/ 37339 w 179181"/>
                <a:gd name="connsiteY32" fmla="*/ 160683 h 161320"/>
                <a:gd name="connsiteX33" fmla="*/ 74901 w 179181"/>
                <a:gd name="connsiteY33" fmla="*/ 161395 h 161320"/>
                <a:gd name="connsiteX34" fmla="*/ 80195 w 179181"/>
                <a:gd name="connsiteY34" fmla="*/ 156887 h 161320"/>
                <a:gd name="connsiteX35" fmla="*/ 78683 w 179181"/>
                <a:gd name="connsiteY35" fmla="*/ 154278 h 161320"/>
                <a:gd name="connsiteX36" fmla="*/ 71624 w 179181"/>
                <a:gd name="connsiteY36" fmla="*/ 154040 h 161320"/>
                <a:gd name="connsiteX37" fmla="*/ 58515 w 179181"/>
                <a:gd name="connsiteY37" fmla="*/ 153566 h 161320"/>
                <a:gd name="connsiteX38" fmla="*/ 50448 w 179181"/>
                <a:gd name="connsiteY38" fmla="*/ 148821 h 161320"/>
                <a:gd name="connsiteX39" fmla="*/ 51457 w 179181"/>
                <a:gd name="connsiteY39" fmla="*/ 143365 h 161320"/>
                <a:gd name="connsiteX40" fmla="*/ 67086 w 179181"/>
                <a:gd name="connsiteY40" fmla="*/ 84293 h 16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79181" h="161320">
                  <a:moveTo>
                    <a:pt x="67086" y="84293"/>
                  </a:moveTo>
                  <a:lnTo>
                    <a:pt x="91539" y="84293"/>
                  </a:lnTo>
                  <a:cubicBezTo>
                    <a:pt x="110446" y="84293"/>
                    <a:pt x="112463" y="88089"/>
                    <a:pt x="112463" y="94969"/>
                  </a:cubicBezTo>
                  <a:cubicBezTo>
                    <a:pt x="112463" y="96630"/>
                    <a:pt x="112463" y="99476"/>
                    <a:pt x="110698" y="106593"/>
                  </a:cubicBezTo>
                  <a:cubicBezTo>
                    <a:pt x="110194" y="107780"/>
                    <a:pt x="109942" y="108729"/>
                    <a:pt x="109942" y="109203"/>
                  </a:cubicBezTo>
                  <a:cubicBezTo>
                    <a:pt x="109942" y="111101"/>
                    <a:pt x="111455" y="112050"/>
                    <a:pt x="112967" y="112050"/>
                  </a:cubicBezTo>
                  <a:cubicBezTo>
                    <a:pt x="115488" y="112050"/>
                    <a:pt x="115488" y="111338"/>
                    <a:pt x="116749" y="107068"/>
                  </a:cubicBezTo>
                  <a:lnTo>
                    <a:pt x="130614" y="55588"/>
                  </a:lnTo>
                  <a:cubicBezTo>
                    <a:pt x="131370" y="52978"/>
                    <a:pt x="131370" y="52504"/>
                    <a:pt x="131370" y="51792"/>
                  </a:cubicBezTo>
                  <a:cubicBezTo>
                    <a:pt x="131370" y="51318"/>
                    <a:pt x="130866" y="49182"/>
                    <a:pt x="128345" y="49182"/>
                  </a:cubicBezTo>
                  <a:cubicBezTo>
                    <a:pt x="125824" y="49182"/>
                    <a:pt x="125572" y="50369"/>
                    <a:pt x="124564" y="54164"/>
                  </a:cubicBezTo>
                  <a:cubicBezTo>
                    <a:pt x="119270" y="72669"/>
                    <a:pt x="113471" y="76939"/>
                    <a:pt x="92044" y="76939"/>
                  </a:cubicBezTo>
                  <a:lnTo>
                    <a:pt x="69103" y="76939"/>
                  </a:lnTo>
                  <a:lnTo>
                    <a:pt x="85237" y="16681"/>
                  </a:lnTo>
                  <a:cubicBezTo>
                    <a:pt x="87506" y="8378"/>
                    <a:pt x="87758" y="7429"/>
                    <a:pt x="98850" y="7429"/>
                  </a:cubicBezTo>
                  <a:lnTo>
                    <a:pt x="132126" y="7429"/>
                  </a:lnTo>
                  <a:cubicBezTo>
                    <a:pt x="163134" y="7429"/>
                    <a:pt x="168932" y="15258"/>
                    <a:pt x="168932" y="33525"/>
                  </a:cubicBezTo>
                  <a:cubicBezTo>
                    <a:pt x="168932" y="38981"/>
                    <a:pt x="168932" y="39930"/>
                    <a:pt x="168176" y="46336"/>
                  </a:cubicBezTo>
                  <a:cubicBezTo>
                    <a:pt x="167671" y="49420"/>
                    <a:pt x="167671" y="49894"/>
                    <a:pt x="167671" y="50606"/>
                  </a:cubicBezTo>
                  <a:cubicBezTo>
                    <a:pt x="167671" y="51792"/>
                    <a:pt x="168428" y="53453"/>
                    <a:pt x="170696" y="53453"/>
                  </a:cubicBezTo>
                  <a:cubicBezTo>
                    <a:pt x="173469" y="53453"/>
                    <a:pt x="173722" y="52029"/>
                    <a:pt x="174226" y="47522"/>
                  </a:cubicBezTo>
                  <a:lnTo>
                    <a:pt x="179268" y="6480"/>
                  </a:lnTo>
                  <a:cubicBezTo>
                    <a:pt x="180024" y="75"/>
                    <a:pt x="178763" y="75"/>
                    <a:pt x="172461" y="75"/>
                  </a:cubicBezTo>
                  <a:lnTo>
                    <a:pt x="48936" y="75"/>
                  </a:lnTo>
                  <a:cubicBezTo>
                    <a:pt x="43894" y="75"/>
                    <a:pt x="41373" y="75"/>
                    <a:pt x="41373" y="4819"/>
                  </a:cubicBezTo>
                  <a:cubicBezTo>
                    <a:pt x="41373" y="7429"/>
                    <a:pt x="43642" y="7429"/>
                    <a:pt x="48432" y="7429"/>
                  </a:cubicBezTo>
                  <a:cubicBezTo>
                    <a:pt x="57759" y="7429"/>
                    <a:pt x="64818" y="7429"/>
                    <a:pt x="64818" y="11699"/>
                  </a:cubicBezTo>
                  <a:cubicBezTo>
                    <a:pt x="64818" y="12648"/>
                    <a:pt x="64818" y="13123"/>
                    <a:pt x="63557" y="17393"/>
                  </a:cubicBezTo>
                  <a:lnTo>
                    <a:pt x="30281" y="142890"/>
                  </a:lnTo>
                  <a:cubicBezTo>
                    <a:pt x="27760" y="152143"/>
                    <a:pt x="27256" y="154040"/>
                    <a:pt x="7340" y="154040"/>
                  </a:cubicBezTo>
                  <a:cubicBezTo>
                    <a:pt x="3055" y="154040"/>
                    <a:pt x="282" y="154040"/>
                    <a:pt x="282" y="158548"/>
                  </a:cubicBezTo>
                  <a:cubicBezTo>
                    <a:pt x="282" y="161395"/>
                    <a:pt x="3307" y="161395"/>
                    <a:pt x="4063" y="161395"/>
                  </a:cubicBezTo>
                  <a:cubicBezTo>
                    <a:pt x="11374" y="161395"/>
                    <a:pt x="30029" y="160683"/>
                    <a:pt x="37339" y="160683"/>
                  </a:cubicBezTo>
                  <a:cubicBezTo>
                    <a:pt x="45659" y="160683"/>
                    <a:pt x="66582" y="161395"/>
                    <a:pt x="74901" y="161395"/>
                  </a:cubicBezTo>
                  <a:cubicBezTo>
                    <a:pt x="77170" y="161395"/>
                    <a:pt x="80195" y="161395"/>
                    <a:pt x="80195" y="156887"/>
                  </a:cubicBezTo>
                  <a:cubicBezTo>
                    <a:pt x="80195" y="154989"/>
                    <a:pt x="78683" y="154515"/>
                    <a:pt x="78683" y="154278"/>
                  </a:cubicBezTo>
                  <a:cubicBezTo>
                    <a:pt x="77926" y="154040"/>
                    <a:pt x="77422" y="154040"/>
                    <a:pt x="71624" y="154040"/>
                  </a:cubicBezTo>
                  <a:cubicBezTo>
                    <a:pt x="66078" y="154040"/>
                    <a:pt x="64818" y="154040"/>
                    <a:pt x="58515" y="153566"/>
                  </a:cubicBezTo>
                  <a:cubicBezTo>
                    <a:pt x="51205" y="152854"/>
                    <a:pt x="50448" y="151905"/>
                    <a:pt x="50448" y="148821"/>
                  </a:cubicBezTo>
                  <a:cubicBezTo>
                    <a:pt x="50448" y="148347"/>
                    <a:pt x="50448" y="146923"/>
                    <a:pt x="51457" y="143365"/>
                  </a:cubicBezTo>
                  <a:lnTo>
                    <a:pt x="67086" y="84293"/>
                  </a:lnTo>
                  <a:close/>
                </a:path>
              </a:pathLst>
            </a:custGeom>
            <a:grpFill/>
            <a:ln w="25304"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76F145AE-DDCF-A191-44FD-82F20329F5FF}"/>
                </a:ext>
              </a:extLst>
            </p:cNvPr>
            <p:cNvSpPr/>
            <p:nvPr>
              <p:custDataLst>
                <p:tags r:id="rId29"/>
              </p:custDataLst>
            </p:nvPr>
          </p:nvSpPr>
          <p:spPr>
            <a:xfrm>
              <a:off x="9847316" y="4252055"/>
              <a:ext cx="129878" cy="122389"/>
            </a:xfrm>
            <a:custGeom>
              <a:avLst/>
              <a:gdLst>
                <a:gd name="connsiteX0" fmla="*/ 69639 w 129878"/>
                <a:gd name="connsiteY0" fmla="*/ 65340 h 122389"/>
                <a:gd name="connsiteX1" fmla="*/ 123637 w 129878"/>
                <a:gd name="connsiteY1" fmla="*/ 65340 h 122389"/>
                <a:gd name="connsiteX2" fmla="*/ 130166 w 129878"/>
                <a:gd name="connsiteY2" fmla="*/ 61354 h 122389"/>
                <a:gd name="connsiteX3" fmla="*/ 123637 w 129878"/>
                <a:gd name="connsiteY3" fmla="*/ 57202 h 122389"/>
                <a:gd name="connsiteX4" fmla="*/ 69639 w 129878"/>
                <a:gd name="connsiteY4" fmla="*/ 57202 h 122389"/>
                <a:gd name="connsiteX5" fmla="*/ 69639 w 129878"/>
                <a:gd name="connsiteY5" fmla="*/ 6221 h 122389"/>
                <a:gd name="connsiteX6" fmla="*/ 65404 w 129878"/>
                <a:gd name="connsiteY6" fmla="*/ 76 h 122389"/>
                <a:gd name="connsiteX7" fmla="*/ 60992 w 129878"/>
                <a:gd name="connsiteY7" fmla="*/ 6221 h 122389"/>
                <a:gd name="connsiteX8" fmla="*/ 60992 w 129878"/>
                <a:gd name="connsiteY8" fmla="*/ 57202 h 122389"/>
                <a:gd name="connsiteX9" fmla="*/ 6818 w 129878"/>
                <a:gd name="connsiteY9" fmla="*/ 57202 h 122389"/>
                <a:gd name="connsiteX10" fmla="*/ 288 w 129878"/>
                <a:gd name="connsiteY10" fmla="*/ 61188 h 122389"/>
                <a:gd name="connsiteX11" fmla="*/ 6818 w 129878"/>
                <a:gd name="connsiteY11" fmla="*/ 65340 h 122389"/>
                <a:gd name="connsiteX12" fmla="*/ 60992 w 129878"/>
                <a:gd name="connsiteY12" fmla="*/ 65340 h 122389"/>
                <a:gd name="connsiteX13" fmla="*/ 60992 w 129878"/>
                <a:gd name="connsiteY13" fmla="*/ 116322 h 122389"/>
                <a:gd name="connsiteX14" fmla="*/ 65227 w 129878"/>
                <a:gd name="connsiteY14" fmla="*/ 122466 h 122389"/>
                <a:gd name="connsiteX15" fmla="*/ 69639 w 129878"/>
                <a:gd name="connsiteY15" fmla="*/ 116322 h 122389"/>
                <a:gd name="connsiteX16" fmla="*/ 69639 w 129878"/>
                <a:gd name="connsiteY16" fmla="*/ 65340 h 12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9878" h="122389">
                  <a:moveTo>
                    <a:pt x="69639" y="65340"/>
                  </a:moveTo>
                  <a:lnTo>
                    <a:pt x="123637" y="65340"/>
                  </a:lnTo>
                  <a:cubicBezTo>
                    <a:pt x="125931" y="65340"/>
                    <a:pt x="130166" y="65340"/>
                    <a:pt x="130166" y="61354"/>
                  </a:cubicBezTo>
                  <a:cubicBezTo>
                    <a:pt x="130166" y="57202"/>
                    <a:pt x="126108" y="57202"/>
                    <a:pt x="123637" y="57202"/>
                  </a:cubicBezTo>
                  <a:lnTo>
                    <a:pt x="69639" y="57202"/>
                  </a:lnTo>
                  <a:lnTo>
                    <a:pt x="69639" y="6221"/>
                  </a:lnTo>
                  <a:cubicBezTo>
                    <a:pt x="69639" y="4062"/>
                    <a:pt x="69639" y="76"/>
                    <a:pt x="65404" y="76"/>
                  </a:cubicBezTo>
                  <a:cubicBezTo>
                    <a:pt x="60992" y="76"/>
                    <a:pt x="60992" y="3896"/>
                    <a:pt x="60992" y="6221"/>
                  </a:cubicBezTo>
                  <a:lnTo>
                    <a:pt x="60992" y="57202"/>
                  </a:lnTo>
                  <a:lnTo>
                    <a:pt x="6818" y="57202"/>
                  </a:lnTo>
                  <a:cubicBezTo>
                    <a:pt x="4523" y="57202"/>
                    <a:pt x="288" y="57202"/>
                    <a:pt x="288" y="61188"/>
                  </a:cubicBezTo>
                  <a:cubicBezTo>
                    <a:pt x="288" y="65340"/>
                    <a:pt x="4347" y="65340"/>
                    <a:pt x="6818" y="65340"/>
                  </a:cubicBezTo>
                  <a:lnTo>
                    <a:pt x="60992" y="65340"/>
                  </a:lnTo>
                  <a:lnTo>
                    <a:pt x="60992" y="116322"/>
                  </a:lnTo>
                  <a:cubicBezTo>
                    <a:pt x="60992" y="118480"/>
                    <a:pt x="60992" y="122466"/>
                    <a:pt x="65227" y="122466"/>
                  </a:cubicBezTo>
                  <a:cubicBezTo>
                    <a:pt x="69639" y="122466"/>
                    <a:pt x="69639" y="118646"/>
                    <a:pt x="69639" y="116322"/>
                  </a:cubicBezTo>
                  <a:lnTo>
                    <a:pt x="69639" y="65340"/>
                  </a:lnTo>
                  <a:close/>
                </a:path>
              </a:pathLst>
            </a:custGeom>
            <a:grpFill/>
            <a:ln w="25304"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10021570-8F4C-16F4-ECE6-211C74B70F77}"/>
                </a:ext>
              </a:extLst>
            </p:cNvPr>
            <p:cNvSpPr/>
            <p:nvPr>
              <p:custDataLst>
                <p:tags r:id="rId30"/>
              </p:custDataLst>
            </p:nvPr>
          </p:nvSpPr>
          <p:spPr>
            <a:xfrm>
              <a:off x="10072462" y="4180956"/>
              <a:ext cx="167641" cy="157998"/>
            </a:xfrm>
            <a:custGeom>
              <a:avLst/>
              <a:gdLst>
                <a:gd name="connsiteX0" fmla="*/ 89286 w 167641"/>
                <a:gd name="connsiteY0" fmla="*/ 83819 h 157998"/>
                <a:gd name="connsiteX1" fmla="*/ 159620 w 167641"/>
                <a:gd name="connsiteY1" fmla="*/ 83819 h 157998"/>
                <a:gd name="connsiteX2" fmla="*/ 167939 w 167641"/>
                <a:gd name="connsiteY2" fmla="*/ 79074 h 157998"/>
                <a:gd name="connsiteX3" fmla="*/ 159620 w 167641"/>
                <a:gd name="connsiteY3" fmla="*/ 74329 h 157998"/>
                <a:gd name="connsiteX4" fmla="*/ 89286 w 167641"/>
                <a:gd name="connsiteY4" fmla="*/ 74329 h 157998"/>
                <a:gd name="connsiteX5" fmla="*/ 89286 w 167641"/>
                <a:gd name="connsiteY5" fmla="*/ 7903 h 157998"/>
                <a:gd name="connsiteX6" fmla="*/ 84244 w 167641"/>
                <a:gd name="connsiteY6" fmla="*/ 75 h 157998"/>
                <a:gd name="connsiteX7" fmla="*/ 79202 w 167641"/>
                <a:gd name="connsiteY7" fmla="*/ 7903 h 157998"/>
                <a:gd name="connsiteX8" fmla="*/ 79202 w 167641"/>
                <a:gd name="connsiteY8" fmla="*/ 74329 h 157998"/>
                <a:gd name="connsiteX9" fmla="*/ 8616 w 167641"/>
                <a:gd name="connsiteY9" fmla="*/ 74329 h 157998"/>
                <a:gd name="connsiteX10" fmla="*/ 297 w 167641"/>
                <a:gd name="connsiteY10" fmla="*/ 79074 h 157998"/>
                <a:gd name="connsiteX11" fmla="*/ 8616 w 167641"/>
                <a:gd name="connsiteY11" fmla="*/ 83819 h 157998"/>
                <a:gd name="connsiteX12" fmla="*/ 79202 w 167641"/>
                <a:gd name="connsiteY12" fmla="*/ 83819 h 157998"/>
                <a:gd name="connsiteX13" fmla="*/ 79202 w 167641"/>
                <a:gd name="connsiteY13" fmla="*/ 150245 h 157998"/>
                <a:gd name="connsiteX14" fmla="*/ 84244 w 167641"/>
                <a:gd name="connsiteY14" fmla="*/ 158073 h 157998"/>
                <a:gd name="connsiteX15" fmla="*/ 89286 w 167641"/>
                <a:gd name="connsiteY15" fmla="*/ 150245 h 157998"/>
                <a:gd name="connsiteX16" fmla="*/ 89286 w 167641"/>
                <a:gd name="connsiteY16" fmla="*/ 83819 h 1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641" h="157998">
                  <a:moveTo>
                    <a:pt x="89286" y="83819"/>
                  </a:moveTo>
                  <a:lnTo>
                    <a:pt x="159620" y="83819"/>
                  </a:lnTo>
                  <a:cubicBezTo>
                    <a:pt x="163149" y="83819"/>
                    <a:pt x="167939" y="83819"/>
                    <a:pt x="167939" y="79074"/>
                  </a:cubicBezTo>
                  <a:cubicBezTo>
                    <a:pt x="167939" y="74329"/>
                    <a:pt x="163149" y="74329"/>
                    <a:pt x="159620" y="74329"/>
                  </a:cubicBezTo>
                  <a:lnTo>
                    <a:pt x="89286" y="74329"/>
                  </a:lnTo>
                  <a:lnTo>
                    <a:pt x="89286" y="7903"/>
                  </a:lnTo>
                  <a:cubicBezTo>
                    <a:pt x="89286" y="4582"/>
                    <a:pt x="89286" y="75"/>
                    <a:pt x="84244" y="75"/>
                  </a:cubicBezTo>
                  <a:cubicBezTo>
                    <a:pt x="79202" y="75"/>
                    <a:pt x="79202" y="4582"/>
                    <a:pt x="79202" y="7903"/>
                  </a:cubicBezTo>
                  <a:lnTo>
                    <a:pt x="79202" y="74329"/>
                  </a:lnTo>
                  <a:lnTo>
                    <a:pt x="8616" y="74329"/>
                  </a:lnTo>
                  <a:cubicBezTo>
                    <a:pt x="5087" y="74329"/>
                    <a:pt x="297" y="74329"/>
                    <a:pt x="297" y="79074"/>
                  </a:cubicBezTo>
                  <a:cubicBezTo>
                    <a:pt x="297" y="83819"/>
                    <a:pt x="5087" y="83819"/>
                    <a:pt x="8616" y="83819"/>
                  </a:cubicBezTo>
                  <a:lnTo>
                    <a:pt x="79202" y="83819"/>
                  </a:lnTo>
                  <a:lnTo>
                    <a:pt x="79202" y="150245"/>
                  </a:lnTo>
                  <a:cubicBezTo>
                    <a:pt x="79202" y="153566"/>
                    <a:pt x="79202" y="158073"/>
                    <a:pt x="84244" y="158073"/>
                  </a:cubicBezTo>
                  <a:cubicBezTo>
                    <a:pt x="89286" y="158073"/>
                    <a:pt x="89286" y="153566"/>
                    <a:pt x="89286" y="150245"/>
                  </a:cubicBezTo>
                  <a:lnTo>
                    <a:pt x="89286" y="83819"/>
                  </a:lnTo>
                  <a:close/>
                </a:path>
              </a:pathLst>
            </a:custGeom>
            <a:grpFill/>
            <a:ln w="25304"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0E763EC1-57D3-79E8-2880-539DB4A5B735}"/>
                </a:ext>
              </a:extLst>
            </p:cNvPr>
            <p:cNvSpPr/>
            <p:nvPr>
              <p:custDataLst>
                <p:tags r:id="rId31"/>
              </p:custDataLst>
            </p:nvPr>
          </p:nvSpPr>
          <p:spPr>
            <a:xfrm>
              <a:off x="10324301" y="4154622"/>
              <a:ext cx="123777" cy="167250"/>
            </a:xfrm>
            <a:custGeom>
              <a:avLst/>
              <a:gdLst>
                <a:gd name="connsiteX0" fmla="*/ 58793 w 123777"/>
                <a:gd name="connsiteY0" fmla="*/ 2684 h 167250"/>
                <a:gd name="connsiteX1" fmla="*/ 55515 w 123777"/>
                <a:gd name="connsiteY1" fmla="*/ 75 h 167250"/>
                <a:gd name="connsiteX2" fmla="*/ 24760 w 123777"/>
                <a:gd name="connsiteY2" fmla="*/ 2447 h 167250"/>
                <a:gd name="connsiteX3" fmla="*/ 19970 w 123777"/>
                <a:gd name="connsiteY3" fmla="*/ 7192 h 167250"/>
                <a:gd name="connsiteX4" fmla="*/ 26021 w 123777"/>
                <a:gd name="connsiteY4" fmla="*/ 10039 h 167250"/>
                <a:gd name="connsiteX5" fmla="*/ 38625 w 123777"/>
                <a:gd name="connsiteY5" fmla="*/ 14072 h 167250"/>
                <a:gd name="connsiteX6" fmla="*/ 37869 w 123777"/>
                <a:gd name="connsiteY6" fmla="*/ 18816 h 167250"/>
                <a:gd name="connsiteX7" fmla="*/ 1315 w 123777"/>
                <a:gd name="connsiteY7" fmla="*/ 155464 h 167250"/>
                <a:gd name="connsiteX8" fmla="*/ 307 w 123777"/>
                <a:gd name="connsiteY8" fmla="*/ 160683 h 167250"/>
                <a:gd name="connsiteX9" fmla="*/ 7618 w 123777"/>
                <a:gd name="connsiteY9" fmla="*/ 167326 h 167250"/>
                <a:gd name="connsiteX10" fmla="*/ 16945 w 123777"/>
                <a:gd name="connsiteY10" fmla="*/ 161158 h 167250"/>
                <a:gd name="connsiteX11" fmla="*/ 21735 w 123777"/>
                <a:gd name="connsiteY11" fmla="*/ 143128 h 167250"/>
                <a:gd name="connsiteX12" fmla="*/ 27281 w 123777"/>
                <a:gd name="connsiteY12" fmla="*/ 121776 h 167250"/>
                <a:gd name="connsiteX13" fmla="*/ 31567 w 123777"/>
                <a:gd name="connsiteY13" fmla="*/ 105882 h 167250"/>
                <a:gd name="connsiteX14" fmla="*/ 34340 w 123777"/>
                <a:gd name="connsiteY14" fmla="*/ 95206 h 167250"/>
                <a:gd name="connsiteX15" fmla="*/ 51482 w 123777"/>
                <a:gd name="connsiteY15" fmla="*/ 73380 h 167250"/>
                <a:gd name="connsiteX16" fmla="*/ 75683 w 123777"/>
                <a:gd name="connsiteY16" fmla="*/ 65077 h 167250"/>
                <a:gd name="connsiteX17" fmla="*/ 89296 w 123777"/>
                <a:gd name="connsiteY17" fmla="*/ 81684 h 167250"/>
                <a:gd name="connsiteX18" fmla="*/ 73666 w 123777"/>
                <a:gd name="connsiteY18" fmla="*/ 134824 h 167250"/>
                <a:gd name="connsiteX19" fmla="*/ 70389 w 123777"/>
                <a:gd name="connsiteY19" fmla="*/ 147872 h 167250"/>
                <a:gd name="connsiteX20" fmla="*/ 91060 w 123777"/>
                <a:gd name="connsiteY20" fmla="*/ 167326 h 167250"/>
                <a:gd name="connsiteX21" fmla="*/ 124085 w 123777"/>
                <a:gd name="connsiteY21" fmla="*/ 130791 h 167250"/>
                <a:gd name="connsiteX22" fmla="*/ 121059 w 123777"/>
                <a:gd name="connsiteY22" fmla="*/ 128419 h 167250"/>
                <a:gd name="connsiteX23" fmla="*/ 117278 w 123777"/>
                <a:gd name="connsiteY23" fmla="*/ 132689 h 167250"/>
                <a:gd name="connsiteX24" fmla="*/ 91565 w 123777"/>
                <a:gd name="connsiteY24" fmla="*/ 162106 h 167250"/>
                <a:gd name="connsiteX25" fmla="*/ 85514 w 123777"/>
                <a:gd name="connsiteY25" fmla="*/ 154278 h 167250"/>
                <a:gd name="connsiteX26" fmla="*/ 90052 w 123777"/>
                <a:gd name="connsiteY26" fmla="*/ 137434 h 167250"/>
                <a:gd name="connsiteX27" fmla="*/ 105430 w 123777"/>
                <a:gd name="connsiteY27" fmla="*/ 85242 h 167250"/>
                <a:gd name="connsiteX28" fmla="*/ 76439 w 123777"/>
                <a:gd name="connsiteY28" fmla="*/ 59858 h 167250"/>
                <a:gd name="connsiteX29" fmla="*/ 39129 w 123777"/>
                <a:gd name="connsiteY29" fmla="*/ 78125 h 167250"/>
                <a:gd name="connsiteX30" fmla="*/ 58793 w 123777"/>
                <a:gd name="connsiteY30" fmla="*/ 2684 h 16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3777" h="167250">
                  <a:moveTo>
                    <a:pt x="58793" y="2684"/>
                  </a:moveTo>
                  <a:cubicBezTo>
                    <a:pt x="58793" y="2447"/>
                    <a:pt x="58793" y="75"/>
                    <a:pt x="55515" y="75"/>
                  </a:cubicBezTo>
                  <a:cubicBezTo>
                    <a:pt x="49717" y="75"/>
                    <a:pt x="31314" y="1973"/>
                    <a:pt x="24760" y="2447"/>
                  </a:cubicBezTo>
                  <a:cubicBezTo>
                    <a:pt x="22743" y="2684"/>
                    <a:pt x="19970" y="2922"/>
                    <a:pt x="19970" y="7192"/>
                  </a:cubicBezTo>
                  <a:cubicBezTo>
                    <a:pt x="19970" y="10039"/>
                    <a:pt x="22239" y="10039"/>
                    <a:pt x="26021" y="10039"/>
                  </a:cubicBezTo>
                  <a:cubicBezTo>
                    <a:pt x="38121" y="10039"/>
                    <a:pt x="38625" y="11699"/>
                    <a:pt x="38625" y="14072"/>
                  </a:cubicBezTo>
                  <a:lnTo>
                    <a:pt x="37869" y="18816"/>
                  </a:lnTo>
                  <a:lnTo>
                    <a:pt x="1315" y="155464"/>
                  </a:lnTo>
                  <a:cubicBezTo>
                    <a:pt x="307" y="158785"/>
                    <a:pt x="307" y="159260"/>
                    <a:pt x="307" y="160683"/>
                  </a:cubicBezTo>
                  <a:cubicBezTo>
                    <a:pt x="307" y="166139"/>
                    <a:pt x="5349" y="167326"/>
                    <a:pt x="7618" y="167326"/>
                  </a:cubicBezTo>
                  <a:cubicBezTo>
                    <a:pt x="11651" y="167326"/>
                    <a:pt x="15685" y="164479"/>
                    <a:pt x="16945" y="161158"/>
                  </a:cubicBezTo>
                  <a:lnTo>
                    <a:pt x="21735" y="143128"/>
                  </a:lnTo>
                  <a:lnTo>
                    <a:pt x="27281" y="121776"/>
                  </a:lnTo>
                  <a:cubicBezTo>
                    <a:pt x="28794" y="116557"/>
                    <a:pt x="30306" y="111338"/>
                    <a:pt x="31567" y="105882"/>
                  </a:cubicBezTo>
                  <a:cubicBezTo>
                    <a:pt x="32071" y="104458"/>
                    <a:pt x="34087" y="96630"/>
                    <a:pt x="34340" y="95206"/>
                  </a:cubicBezTo>
                  <a:cubicBezTo>
                    <a:pt x="35096" y="93071"/>
                    <a:pt x="42911" y="79786"/>
                    <a:pt x="51482" y="73380"/>
                  </a:cubicBezTo>
                  <a:cubicBezTo>
                    <a:pt x="57028" y="69585"/>
                    <a:pt x="64843" y="65077"/>
                    <a:pt x="75683" y="65077"/>
                  </a:cubicBezTo>
                  <a:cubicBezTo>
                    <a:pt x="86523" y="65077"/>
                    <a:pt x="89296" y="73143"/>
                    <a:pt x="89296" y="81684"/>
                  </a:cubicBezTo>
                  <a:cubicBezTo>
                    <a:pt x="89296" y="94494"/>
                    <a:pt x="79716" y="120353"/>
                    <a:pt x="73666" y="134824"/>
                  </a:cubicBezTo>
                  <a:cubicBezTo>
                    <a:pt x="71649" y="140281"/>
                    <a:pt x="70389" y="143128"/>
                    <a:pt x="70389" y="147872"/>
                  </a:cubicBezTo>
                  <a:cubicBezTo>
                    <a:pt x="70389" y="159022"/>
                    <a:pt x="79212" y="167326"/>
                    <a:pt x="91060" y="167326"/>
                  </a:cubicBezTo>
                  <a:cubicBezTo>
                    <a:pt x="114757" y="167326"/>
                    <a:pt x="124085" y="132689"/>
                    <a:pt x="124085" y="130791"/>
                  </a:cubicBezTo>
                  <a:cubicBezTo>
                    <a:pt x="124085" y="128419"/>
                    <a:pt x="121816" y="128419"/>
                    <a:pt x="121059" y="128419"/>
                  </a:cubicBezTo>
                  <a:cubicBezTo>
                    <a:pt x="118538" y="128419"/>
                    <a:pt x="118538" y="129131"/>
                    <a:pt x="117278" y="132689"/>
                  </a:cubicBezTo>
                  <a:cubicBezTo>
                    <a:pt x="113497" y="145263"/>
                    <a:pt x="105430" y="162106"/>
                    <a:pt x="91565" y="162106"/>
                  </a:cubicBezTo>
                  <a:cubicBezTo>
                    <a:pt x="87279" y="162106"/>
                    <a:pt x="85514" y="159734"/>
                    <a:pt x="85514" y="154278"/>
                  </a:cubicBezTo>
                  <a:cubicBezTo>
                    <a:pt x="85514" y="148347"/>
                    <a:pt x="87783" y="142653"/>
                    <a:pt x="90052" y="137434"/>
                  </a:cubicBezTo>
                  <a:cubicBezTo>
                    <a:pt x="94086" y="127233"/>
                    <a:pt x="105430" y="99002"/>
                    <a:pt x="105430" y="85242"/>
                  </a:cubicBezTo>
                  <a:cubicBezTo>
                    <a:pt x="105430" y="69822"/>
                    <a:pt x="95346" y="59858"/>
                    <a:pt x="76439" y="59858"/>
                  </a:cubicBezTo>
                  <a:cubicBezTo>
                    <a:pt x="60557" y="59858"/>
                    <a:pt x="48457" y="67212"/>
                    <a:pt x="39129" y="78125"/>
                  </a:cubicBezTo>
                  <a:lnTo>
                    <a:pt x="58793" y="2684"/>
                  </a:lnTo>
                  <a:close/>
                </a:path>
              </a:pathLst>
            </a:custGeom>
            <a:grpFill/>
            <a:ln w="25304"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80F949AA-A62D-CA42-2D1C-4B45DB48D036}"/>
                </a:ext>
              </a:extLst>
            </p:cNvPr>
            <p:cNvSpPr/>
            <p:nvPr>
              <p:custDataLst>
                <p:tags r:id="rId32"/>
              </p:custDataLst>
            </p:nvPr>
          </p:nvSpPr>
          <p:spPr>
            <a:xfrm>
              <a:off x="10487092" y="4268827"/>
              <a:ext cx="94585" cy="88844"/>
            </a:xfrm>
            <a:custGeom>
              <a:avLst/>
              <a:gdLst>
                <a:gd name="connsiteX0" fmla="*/ 92427 w 94585"/>
                <a:gd name="connsiteY0" fmla="*/ 8213 h 88844"/>
                <a:gd name="connsiteX1" fmla="*/ 94898 w 94585"/>
                <a:gd name="connsiteY1" fmla="*/ 4228 h 88844"/>
                <a:gd name="connsiteX2" fmla="*/ 90663 w 94585"/>
                <a:gd name="connsiteY2" fmla="*/ 76 h 88844"/>
                <a:gd name="connsiteX3" fmla="*/ 86251 w 94585"/>
                <a:gd name="connsiteY3" fmla="*/ 2567 h 88844"/>
                <a:gd name="connsiteX4" fmla="*/ 47605 w 94585"/>
                <a:gd name="connsiteY4" fmla="*/ 38769 h 88844"/>
                <a:gd name="connsiteX5" fmla="*/ 8783 w 94585"/>
                <a:gd name="connsiteY5" fmla="*/ 2401 h 88844"/>
                <a:gd name="connsiteX6" fmla="*/ 4724 w 94585"/>
                <a:gd name="connsiteY6" fmla="*/ 76 h 88844"/>
                <a:gd name="connsiteX7" fmla="*/ 313 w 94585"/>
                <a:gd name="connsiteY7" fmla="*/ 4228 h 88844"/>
                <a:gd name="connsiteX8" fmla="*/ 2960 w 94585"/>
                <a:gd name="connsiteY8" fmla="*/ 8213 h 88844"/>
                <a:gd name="connsiteX9" fmla="*/ 41429 w 94585"/>
                <a:gd name="connsiteY9" fmla="*/ 44415 h 88844"/>
                <a:gd name="connsiteX10" fmla="*/ 2960 w 94585"/>
                <a:gd name="connsiteY10" fmla="*/ 80618 h 88844"/>
                <a:gd name="connsiteX11" fmla="*/ 313 w 94585"/>
                <a:gd name="connsiteY11" fmla="*/ 84769 h 88844"/>
                <a:gd name="connsiteX12" fmla="*/ 4724 w 94585"/>
                <a:gd name="connsiteY12" fmla="*/ 88921 h 88844"/>
                <a:gd name="connsiteX13" fmla="*/ 8783 w 94585"/>
                <a:gd name="connsiteY13" fmla="*/ 86596 h 88844"/>
                <a:gd name="connsiteX14" fmla="*/ 47605 w 94585"/>
                <a:gd name="connsiteY14" fmla="*/ 50228 h 88844"/>
                <a:gd name="connsiteX15" fmla="*/ 87839 w 94585"/>
                <a:gd name="connsiteY15" fmla="*/ 88091 h 88844"/>
                <a:gd name="connsiteX16" fmla="*/ 90663 w 94585"/>
                <a:gd name="connsiteY16" fmla="*/ 88921 h 88844"/>
                <a:gd name="connsiteX17" fmla="*/ 94898 w 94585"/>
                <a:gd name="connsiteY17" fmla="*/ 84769 h 88844"/>
                <a:gd name="connsiteX18" fmla="*/ 94016 w 94585"/>
                <a:gd name="connsiteY18" fmla="*/ 82610 h 88844"/>
                <a:gd name="connsiteX19" fmla="*/ 53782 w 94585"/>
                <a:gd name="connsiteY19" fmla="*/ 44582 h 88844"/>
                <a:gd name="connsiteX20" fmla="*/ 92427 w 94585"/>
                <a:gd name="connsiteY20" fmla="*/ 8213 h 8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4585" h="88844">
                  <a:moveTo>
                    <a:pt x="92427" y="8213"/>
                  </a:moveTo>
                  <a:cubicBezTo>
                    <a:pt x="94369" y="6387"/>
                    <a:pt x="94898" y="5390"/>
                    <a:pt x="94898" y="4228"/>
                  </a:cubicBezTo>
                  <a:cubicBezTo>
                    <a:pt x="94898" y="1571"/>
                    <a:pt x="92604" y="76"/>
                    <a:pt x="90663" y="76"/>
                  </a:cubicBezTo>
                  <a:cubicBezTo>
                    <a:pt x="88898" y="76"/>
                    <a:pt x="88369" y="574"/>
                    <a:pt x="86251" y="2567"/>
                  </a:cubicBezTo>
                  <a:lnTo>
                    <a:pt x="47605" y="38769"/>
                  </a:lnTo>
                  <a:lnTo>
                    <a:pt x="8783" y="2401"/>
                  </a:lnTo>
                  <a:cubicBezTo>
                    <a:pt x="7018" y="740"/>
                    <a:pt x="6313" y="76"/>
                    <a:pt x="4724" y="76"/>
                  </a:cubicBezTo>
                  <a:cubicBezTo>
                    <a:pt x="2254" y="76"/>
                    <a:pt x="313" y="1903"/>
                    <a:pt x="313" y="4228"/>
                  </a:cubicBezTo>
                  <a:cubicBezTo>
                    <a:pt x="313" y="5722"/>
                    <a:pt x="842" y="6221"/>
                    <a:pt x="2960" y="8213"/>
                  </a:cubicBezTo>
                  <a:lnTo>
                    <a:pt x="41429" y="44415"/>
                  </a:lnTo>
                  <a:lnTo>
                    <a:pt x="2960" y="80618"/>
                  </a:lnTo>
                  <a:cubicBezTo>
                    <a:pt x="489" y="82943"/>
                    <a:pt x="313" y="83773"/>
                    <a:pt x="313" y="84769"/>
                  </a:cubicBezTo>
                  <a:cubicBezTo>
                    <a:pt x="313" y="87094"/>
                    <a:pt x="2254" y="88921"/>
                    <a:pt x="4724" y="88921"/>
                  </a:cubicBezTo>
                  <a:cubicBezTo>
                    <a:pt x="6313" y="88921"/>
                    <a:pt x="6842" y="88423"/>
                    <a:pt x="8783" y="86596"/>
                  </a:cubicBezTo>
                  <a:lnTo>
                    <a:pt x="47605" y="50228"/>
                  </a:lnTo>
                  <a:lnTo>
                    <a:pt x="87839" y="88091"/>
                  </a:lnTo>
                  <a:cubicBezTo>
                    <a:pt x="88722" y="88589"/>
                    <a:pt x="89604" y="88921"/>
                    <a:pt x="90663" y="88921"/>
                  </a:cubicBezTo>
                  <a:cubicBezTo>
                    <a:pt x="92604" y="88921"/>
                    <a:pt x="94898" y="87426"/>
                    <a:pt x="94898" y="84769"/>
                  </a:cubicBezTo>
                  <a:cubicBezTo>
                    <a:pt x="94898" y="83441"/>
                    <a:pt x="94545" y="83109"/>
                    <a:pt x="94016" y="82610"/>
                  </a:cubicBezTo>
                  <a:cubicBezTo>
                    <a:pt x="93663" y="81946"/>
                    <a:pt x="59429" y="49730"/>
                    <a:pt x="53782" y="44582"/>
                  </a:cubicBezTo>
                  <a:lnTo>
                    <a:pt x="92427" y="8213"/>
                  </a:lnTo>
                  <a:close/>
                </a:path>
              </a:pathLst>
            </a:custGeom>
            <a:grpFill/>
            <a:ln w="25304"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9F781130-5A0E-9428-6AD3-08AFD79CE593}"/>
                </a:ext>
              </a:extLst>
            </p:cNvPr>
            <p:cNvSpPr/>
            <p:nvPr>
              <p:custDataLst>
                <p:tags r:id="rId33"/>
              </p:custDataLst>
            </p:nvPr>
          </p:nvSpPr>
          <p:spPr>
            <a:xfrm>
              <a:off x="10635424" y="4157944"/>
              <a:ext cx="179181" cy="161320"/>
            </a:xfrm>
            <a:custGeom>
              <a:avLst/>
              <a:gdLst>
                <a:gd name="connsiteX0" fmla="*/ 67124 w 179181"/>
                <a:gd name="connsiteY0" fmla="*/ 84293 h 161320"/>
                <a:gd name="connsiteX1" fmla="*/ 91577 w 179181"/>
                <a:gd name="connsiteY1" fmla="*/ 84293 h 161320"/>
                <a:gd name="connsiteX2" fmla="*/ 112501 w 179181"/>
                <a:gd name="connsiteY2" fmla="*/ 94969 h 161320"/>
                <a:gd name="connsiteX3" fmla="*/ 110736 w 179181"/>
                <a:gd name="connsiteY3" fmla="*/ 106593 h 161320"/>
                <a:gd name="connsiteX4" fmla="*/ 109980 w 179181"/>
                <a:gd name="connsiteY4" fmla="*/ 109203 h 161320"/>
                <a:gd name="connsiteX5" fmla="*/ 113005 w 179181"/>
                <a:gd name="connsiteY5" fmla="*/ 112050 h 161320"/>
                <a:gd name="connsiteX6" fmla="*/ 116786 w 179181"/>
                <a:gd name="connsiteY6" fmla="*/ 107068 h 161320"/>
                <a:gd name="connsiteX7" fmla="*/ 130651 w 179181"/>
                <a:gd name="connsiteY7" fmla="*/ 55588 h 161320"/>
                <a:gd name="connsiteX8" fmla="*/ 131408 w 179181"/>
                <a:gd name="connsiteY8" fmla="*/ 51792 h 161320"/>
                <a:gd name="connsiteX9" fmla="*/ 128383 w 179181"/>
                <a:gd name="connsiteY9" fmla="*/ 49182 h 161320"/>
                <a:gd name="connsiteX10" fmla="*/ 124601 w 179181"/>
                <a:gd name="connsiteY10" fmla="*/ 54164 h 161320"/>
                <a:gd name="connsiteX11" fmla="*/ 92081 w 179181"/>
                <a:gd name="connsiteY11" fmla="*/ 76939 h 161320"/>
                <a:gd name="connsiteX12" fmla="*/ 69141 w 179181"/>
                <a:gd name="connsiteY12" fmla="*/ 76939 h 161320"/>
                <a:gd name="connsiteX13" fmla="*/ 85275 w 179181"/>
                <a:gd name="connsiteY13" fmla="*/ 16681 h 161320"/>
                <a:gd name="connsiteX14" fmla="*/ 98888 w 179181"/>
                <a:gd name="connsiteY14" fmla="*/ 7429 h 161320"/>
                <a:gd name="connsiteX15" fmla="*/ 132164 w 179181"/>
                <a:gd name="connsiteY15" fmla="*/ 7429 h 161320"/>
                <a:gd name="connsiteX16" fmla="*/ 168969 w 179181"/>
                <a:gd name="connsiteY16" fmla="*/ 33525 h 161320"/>
                <a:gd name="connsiteX17" fmla="*/ 168213 w 179181"/>
                <a:gd name="connsiteY17" fmla="*/ 46336 h 161320"/>
                <a:gd name="connsiteX18" fmla="*/ 167709 w 179181"/>
                <a:gd name="connsiteY18" fmla="*/ 50606 h 161320"/>
                <a:gd name="connsiteX19" fmla="*/ 170734 w 179181"/>
                <a:gd name="connsiteY19" fmla="*/ 53453 h 161320"/>
                <a:gd name="connsiteX20" fmla="*/ 174263 w 179181"/>
                <a:gd name="connsiteY20" fmla="*/ 47522 h 161320"/>
                <a:gd name="connsiteX21" fmla="*/ 179305 w 179181"/>
                <a:gd name="connsiteY21" fmla="*/ 6480 h 161320"/>
                <a:gd name="connsiteX22" fmla="*/ 172499 w 179181"/>
                <a:gd name="connsiteY22" fmla="*/ 75 h 161320"/>
                <a:gd name="connsiteX23" fmla="*/ 48973 w 179181"/>
                <a:gd name="connsiteY23" fmla="*/ 75 h 161320"/>
                <a:gd name="connsiteX24" fmla="*/ 41411 w 179181"/>
                <a:gd name="connsiteY24" fmla="*/ 4819 h 161320"/>
                <a:gd name="connsiteX25" fmla="*/ 48469 w 179181"/>
                <a:gd name="connsiteY25" fmla="*/ 7429 h 161320"/>
                <a:gd name="connsiteX26" fmla="*/ 64855 w 179181"/>
                <a:gd name="connsiteY26" fmla="*/ 11699 h 161320"/>
                <a:gd name="connsiteX27" fmla="*/ 63595 w 179181"/>
                <a:gd name="connsiteY27" fmla="*/ 17393 h 161320"/>
                <a:gd name="connsiteX28" fmla="*/ 30319 w 179181"/>
                <a:gd name="connsiteY28" fmla="*/ 142890 h 161320"/>
                <a:gd name="connsiteX29" fmla="*/ 7378 w 179181"/>
                <a:gd name="connsiteY29" fmla="*/ 154040 h 161320"/>
                <a:gd name="connsiteX30" fmla="*/ 320 w 179181"/>
                <a:gd name="connsiteY30" fmla="*/ 158548 h 161320"/>
                <a:gd name="connsiteX31" fmla="*/ 4101 w 179181"/>
                <a:gd name="connsiteY31" fmla="*/ 161395 h 161320"/>
                <a:gd name="connsiteX32" fmla="*/ 37377 w 179181"/>
                <a:gd name="connsiteY32" fmla="*/ 160683 h 161320"/>
                <a:gd name="connsiteX33" fmla="*/ 74939 w 179181"/>
                <a:gd name="connsiteY33" fmla="*/ 161395 h 161320"/>
                <a:gd name="connsiteX34" fmla="*/ 80233 w 179181"/>
                <a:gd name="connsiteY34" fmla="*/ 156887 h 161320"/>
                <a:gd name="connsiteX35" fmla="*/ 78720 w 179181"/>
                <a:gd name="connsiteY35" fmla="*/ 154278 h 161320"/>
                <a:gd name="connsiteX36" fmla="*/ 71662 w 179181"/>
                <a:gd name="connsiteY36" fmla="*/ 154040 h 161320"/>
                <a:gd name="connsiteX37" fmla="*/ 58553 w 179181"/>
                <a:gd name="connsiteY37" fmla="*/ 153566 h 161320"/>
                <a:gd name="connsiteX38" fmla="*/ 50486 w 179181"/>
                <a:gd name="connsiteY38" fmla="*/ 148821 h 161320"/>
                <a:gd name="connsiteX39" fmla="*/ 51494 w 179181"/>
                <a:gd name="connsiteY39" fmla="*/ 143365 h 161320"/>
                <a:gd name="connsiteX40" fmla="*/ 67124 w 179181"/>
                <a:gd name="connsiteY40" fmla="*/ 84293 h 16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79181" h="161320">
                  <a:moveTo>
                    <a:pt x="67124" y="84293"/>
                  </a:moveTo>
                  <a:lnTo>
                    <a:pt x="91577" y="84293"/>
                  </a:lnTo>
                  <a:cubicBezTo>
                    <a:pt x="110484" y="84293"/>
                    <a:pt x="112501" y="88089"/>
                    <a:pt x="112501" y="94969"/>
                  </a:cubicBezTo>
                  <a:cubicBezTo>
                    <a:pt x="112501" y="96630"/>
                    <a:pt x="112501" y="99476"/>
                    <a:pt x="110736" y="106593"/>
                  </a:cubicBezTo>
                  <a:cubicBezTo>
                    <a:pt x="110232" y="107780"/>
                    <a:pt x="109980" y="108729"/>
                    <a:pt x="109980" y="109203"/>
                  </a:cubicBezTo>
                  <a:cubicBezTo>
                    <a:pt x="109980" y="111101"/>
                    <a:pt x="111492" y="112050"/>
                    <a:pt x="113005" y="112050"/>
                  </a:cubicBezTo>
                  <a:cubicBezTo>
                    <a:pt x="115526" y="112050"/>
                    <a:pt x="115526" y="111338"/>
                    <a:pt x="116786" y="107068"/>
                  </a:cubicBezTo>
                  <a:lnTo>
                    <a:pt x="130651" y="55588"/>
                  </a:lnTo>
                  <a:cubicBezTo>
                    <a:pt x="131408" y="52978"/>
                    <a:pt x="131408" y="52504"/>
                    <a:pt x="131408" y="51792"/>
                  </a:cubicBezTo>
                  <a:cubicBezTo>
                    <a:pt x="131408" y="51318"/>
                    <a:pt x="130903" y="49182"/>
                    <a:pt x="128383" y="49182"/>
                  </a:cubicBezTo>
                  <a:cubicBezTo>
                    <a:pt x="125862" y="49182"/>
                    <a:pt x="125610" y="50369"/>
                    <a:pt x="124601" y="54164"/>
                  </a:cubicBezTo>
                  <a:cubicBezTo>
                    <a:pt x="119307" y="72669"/>
                    <a:pt x="113509" y="76939"/>
                    <a:pt x="92081" y="76939"/>
                  </a:cubicBezTo>
                  <a:lnTo>
                    <a:pt x="69141" y="76939"/>
                  </a:lnTo>
                  <a:lnTo>
                    <a:pt x="85275" y="16681"/>
                  </a:lnTo>
                  <a:cubicBezTo>
                    <a:pt x="87544" y="8378"/>
                    <a:pt x="87796" y="7429"/>
                    <a:pt x="98888" y="7429"/>
                  </a:cubicBezTo>
                  <a:lnTo>
                    <a:pt x="132164" y="7429"/>
                  </a:lnTo>
                  <a:cubicBezTo>
                    <a:pt x="163171" y="7429"/>
                    <a:pt x="168969" y="15258"/>
                    <a:pt x="168969" y="33525"/>
                  </a:cubicBezTo>
                  <a:cubicBezTo>
                    <a:pt x="168969" y="38981"/>
                    <a:pt x="168969" y="39930"/>
                    <a:pt x="168213" y="46336"/>
                  </a:cubicBezTo>
                  <a:cubicBezTo>
                    <a:pt x="167709" y="49420"/>
                    <a:pt x="167709" y="49894"/>
                    <a:pt x="167709" y="50606"/>
                  </a:cubicBezTo>
                  <a:cubicBezTo>
                    <a:pt x="167709" y="51792"/>
                    <a:pt x="168465" y="53453"/>
                    <a:pt x="170734" y="53453"/>
                  </a:cubicBezTo>
                  <a:cubicBezTo>
                    <a:pt x="173507" y="53453"/>
                    <a:pt x="173759" y="52029"/>
                    <a:pt x="174263" y="47522"/>
                  </a:cubicBezTo>
                  <a:lnTo>
                    <a:pt x="179305" y="6480"/>
                  </a:lnTo>
                  <a:cubicBezTo>
                    <a:pt x="180062" y="75"/>
                    <a:pt x="178801" y="75"/>
                    <a:pt x="172499" y="75"/>
                  </a:cubicBezTo>
                  <a:lnTo>
                    <a:pt x="48973" y="75"/>
                  </a:lnTo>
                  <a:cubicBezTo>
                    <a:pt x="43932" y="75"/>
                    <a:pt x="41411" y="75"/>
                    <a:pt x="41411" y="4819"/>
                  </a:cubicBezTo>
                  <a:cubicBezTo>
                    <a:pt x="41411" y="7429"/>
                    <a:pt x="43679" y="7429"/>
                    <a:pt x="48469" y="7429"/>
                  </a:cubicBezTo>
                  <a:cubicBezTo>
                    <a:pt x="57797" y="7429"/>
                    <a:pt x="64855" y="7429"/>
                    <a:pt x="64855" y="11699"/>
                  </a:cubicBezTo>
                  <a:cubicBezTo>
                    <a:pt x="64855" y="12648"/>
                    <a:pt x="64855" y="13123"/>
                    <a:pt x="63595" y="17393"/>
                  </a:cubicBezTo>
                  <a:lnTo>
                    <a:pt x="30319" y="142890"/>
                  </a:lnTo>
                  <a:cubicBezTo>
                    <a:pt x="27798" y="152143"/>
                    <a:pt x="27293" y="154040"/>
                    <a:pt x="7378" y="154040"/>
                  </a:cubicBezTo>
                  <a:cubicBezTo>
                    <a:pt x="3093" y="154040"/>
                    <a:pt x="320" y="154040"/>
                    <a:pt x="320" y="158548"/>
                  </a:cubicBezTo>
                  <a:cubicBezTo>
                    <a:pt x="320" y="161395"/>
                    <a:pt x="3345" y="161395"/>
                    <a:pt x="4101" y="161395"/>
                  </a:cubicBezTo>
                  <a:cubicBezTo>
                    <a:pt x="11412" y="161395"/>
                    <a:pt x="30066" y="160683"/>
                    <a:pt x="37377" y="160683"/>
                  </a:cubicBezTo>
                  <a:cubicBezTo>
                    <a:pt x="45696" y="160683"/>
                    <a:pt x="66620" y="161395"/>
                    <a:pt x="74939" y="161395"/>
                  </a:cubicBezTo>
                  <a:cubicBezTo>
                    <a:pt x="77208" y="161395"/>
                    <a:pt x="80233" y="161395"/>
                    <a:pt x="80233" y="156887"/>
                  </a:cubicBezTo>
                  <a:cubicBezTo>
                    <a:pt x="80233" y="154989"/>
                    <a:pt x="78720" y="154515"/>
                    <a:pt x="78720" y="154278"/>
                  </a:cubicBezTo>
                  <a:cubicBezTo>
                    <a:pt x="77964" y="154040"/>
                    <a:pt x="77460" y="154040"/>
                    <a:pt x="71662" y="154040"/>
                  </a:cubicBezTo>
                  <a:cubicBezTo>
                    <a:pt x="66116" y="154040"/>
                    <a:pt x="64855" y="154040"/>
                    <a:pt x="58553" y="153566"/>
                  </a:cubicBezTo>
                  <a:cubicBezTo>
                    <a:pt x="51242" y="152854"/>
                    <a:pt x="50486" y="151905"/>
                    <a:pt x="50486" y="148821"/>
                  </a:cubicBezTo>
                  <a:cubicBezTo>
                    <a:pt x="50486" y="148347"/>
                    <a:pt x="50486" y="146923"/>
                    <a:pt x="51494" y="143365"/>
                  </a:cubicBezTo>
                  <a:lnTo>
                    <a:pt x="67124" y="84293"/>
                  </a:lnTo>
                  <a:close/>
                </a:path>
              </a:pathLst>
            </a:custGeom>
            <a:grpFill/>
            <a:ln w="25304"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ADF0789B-C3FF-1558-1B97-325C934F0ABC}"/>
                </a:ext>
              </a:extLst>
            </p:cNvPr>
            <p:cNvSpPr/>
            <p:nvPr>
              <p:custDataLst>
                <p:tags r:id="rId34"/>
              </p:custDataLst>
            </p:nvPr>
          </p:nvSpPr>
          <p:spPr>
            <a:xfrm>
              <a:off x="10819365" y="4268827"/>
              <a:ext cx="94585" cy="88844"/>
            </a:xfrm>
            <a:custGeom>
              <a:avLst/>
              <a:gdLst>
                <a:gd name="connsiteX0" fmla="*/ 92441 w 94585"/>
                <a:gd name="connsiteY0" fmla="*/ 8213 h 88844"/>
                <a:gd name="connsiteX1" fmla="*/ 94911 w 94585"/>
                <a:gd name="connsiteY1" fmla="*/ 4228 h 88844"/>
                <a:gd name="connsiteX2" fmla="*/ 90676 w 94585"/>
                <a:gd name="connsiteY2" fmla="*/ 76 h 88844"/>
                <a:gd name="connsiteX3" fmla="*/ 86264 w 94585"/>
                <a:gd name="connsiteY3" fmla="*/ 2567 h 88844"/>
                <a:gd name="connsiteX4" fmla="*/ 47619 w 94585"/>
                <a:gd name="connsiteY4" fmla="*/ 38769 h 88844"/>
                <a:gd name="connsiteX5" fmla="*/ 8796 w 94585"/>
                <a:gd name="connsiteY5" fmla="*/ 2401 h 88844"/>
                <a:gd name="connsiteX6" fmla="*/ 4738 w 94585"/>
                <a:gd name="connsiteY6" fmla="*/ 76 h 88844"/>
                <a:gd name="connsiteX7" fmla="*/ 326 w 94585"/>
                <a:gd name="connsiteY7" fmla="*/ 4228 h 88844"/>
                <a:gd name="connsiteX8" fmla="*/ 2973 w 94585"/>
                <a:gd name="connsiteY8" fmla="*/ 8213 h 88844"/>
                <a:gd name="connsiteX9" fmla="*/ 41442 w 94585"/>
                <a:gd name="connsiteY9" fmla="*/ 44415 h 88844"/>
                <a:gd name="connsiteX10" fmla="*/ 2973 w 94585"/>
                <a:gd name="connsiteY10" fmla="*/ 80618 h 88844"/>
                <a:gd name="connsiteX11" fmla="*/ 326 w 94585"/>
                <a:gd name="connsiteY11" fmla="*/ 84769 h 88844"/>
                <a:gd name="connsiteX12" fmla="*/ 4738 w 94585"/>
                <a:gd name="connsiteY12" fmla="*/ 88921 h 88844"/>
                <a:gd name="connsiteX13" fmla="*/ 8796 w 94585"/>
                <a:gd name="connsiteY13" fmla="*/ 86596 h 88844"/>
                <a:gd name="connsiteX14" fmla="*/ 47619 w 94585"/>
                <a:gd name="connsiteY14" fmla="*/ 50228 h 88844"/>
                <a:gd name="connsiteX15" fmla="*/ 87852 w 94585"/>
                <a:gd name="connsiteY15" fmla="*/ 88091 h 88844"/>
                <a:gd name="connsiteX16" fmla="*/ 90676 w 94585"/>
                <a:gd name="connsiteY16" fmla="*/ 88921 h 88844"/>
                <a:gd name="connsiteX17" fmla="*/ 94911 w 94585"/>
                <a:gd name="connsiteY17" fmla="*/ 84769 h 88844"/>
                <a:gd name="connsiteX18" fmla="*/ 94029 w 94585"/>
                <a:gd name="connsiteY18" fmla="*/ 82610 h 88844"/>
                <a:gd name="connsiteX19" fmla="*/ 53795 w 94585"/>
                <a:gd name="connsiteY19" fmla="*/ 44582 h 88844"/>
                <a:gd name="connsiteX20" fmla="*/ 92441 w 94585"/>
                <a:gd name="connsiteY20" fmla="*/ 8213 h 8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4585" h="88844">
                  <a:moveTo>
                    <a:pt x="92441" y="8213"/>
                  </a:moveTo>
                  <a:cubicBezTo>
                    <a:pt x="94382" y="6387"/>
                    <a:pt x="94911" y="5390"/>
                    <a:pt x="94911" y="4228"/>
                  </a:cubicBezTo>
                  <a:cubicBezTo>
                    <a:pt x="94911" y="1571"/>
                    <a:pt x="92617" y="76"/>
                    <a:pt x="90676" y="76"/>
                  </a:cubicBezTo>
                  <a:cubicBezTo>
                    <a:pt x="88911" y="76"/>
                    <a:pt x="88382" y="574"/>
                    <a:pt x="86264" y="2567"/>
                  </a:cubicBezTo>
                  <a:lnTo>
                    <a:pt x="47619" y="38769"/>
                  </a:lnTo>
                  <a:lnTo>
                    <a:pt x="8796" y="2401"/>
                  </a:lnTo>
                  <a:cubicBezTo>
                    <a:pt x="7032" y="740"/>
                    <a:pt x="6326" y="76"/>
                    <a:pt x="4738" y="76"/>
                  </a:cubicBezTo>
                  <a:cubicBezTo>
                    <a:pt x="2267" y="76"/>
                    <a:pt x="326" y="1903"/>
                    <a:pt x="326" y="4228"/>
                  </a:cubicBezTo>
                  <a:cubicBezTo>
                    <a:pt x="326" y="5722"/>
                    <a:pt x="855" y="6221"/>
                    <a:pt x="2973" y="8213"/>
                  </a:cubicBezTo>
                  <a:lnTo>
                    <a:pt x="41442" y="44415"/>
                  </a:lnTo>
                  <a:lnTo>
                    <a:pt x="2973" y="80618"/>
                  </a:lnTo>
                  <a:cubicBezTo>
                    <a:pt x="502" y="82943"/>
                    <a:pt x="326" y="83773"/>
                    <a:pt x="326" y="84769"/>
                  </a:cubicBezTo>
                  <a:cubicBezTo>
                    <a:pt x="326" y="87094"/>
                    <a:pt x="2267" y="88921"/>
                    <a:pt x="4738" y="88921"/>
                  </a:cubicBezTo>
                  <a:cubicBezTo>
                    <a:pt x="6326" y="88921"/>
                    <a:pt x="6855" y="88423"/>
                    <a:pt x="8796" y="86596"/>
                  </a:cubicBezTo>
                  <a:lnTo>
                    <a:pt x="47619" y="50228"/>
                  </a:lnTo>
                  <a:lnTo>
                    <a:pt x="87852" y="88091"/>
                  </a:lnTo>
                  <a:cubicBezTo>
                    <a:pt x="88735" y="88589"/>
                    <a:pt x="89617" y="88921"/>
                    <a:pt x="90676" y="88921"/>
                  </a:cubicBezTo>
                  <a:cubicBezTo>
                    <a:pt x="92617" y="88921"/>
                    <a:pt x="94911" y="87426"/>
                    <a:pt x="94911" y="84769"/>
                  </a:cubicBezTo>
                  <a:cubicBezTo>
                    <a:pt x="94911" y="83441"/>
                    <a:pt x="94558" y="83109"/>
                    <a:pt x="94029" y="82610"/>
                  </a:cubicBezTo>
                  <a:cubicBezTo>
                    <a:pt x="93676" y="81946"/>
                    <a:pt x="59442" y="49730"/>
                    <a:pt x="53795" y="44582"/>
                  </a:cubicBezTo>
                  <a:lnTo>
                    <a:pt x="92441" y="8213"/>
                  </a:lnTo>
                  <a:close/>
                </a:path>
              </a:pathLst>
            </a:custGeom>
            <a:grpFill/>
            <a:ln w="25304" cap="flat">
              <a:noFill/>
              <a:prstDash val="solid"/>
              <a:miter/>
            </a:ln>
          </p:spPr>
          <p:txBody>
            <a:bodyPr rtlCol="0" anchor="ctr"/>
            <a:lstStyle/>
            <a:p>
              <a:endParaRPr lang="en-US"/>
            </a:p>
          </p:txBody>
        </p:sp>
      </p:grpSp>
    </p:spTree>
    <p:extLst>
      <p:ext uri="{BB962C8B-B14F-4D97-AF65-F5344CB8AC3E}">
        <p14:creationId xmlns:p14="http://schemas.microsoft.com/office/powerpoint/2010/main" val="3757167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DB84A-08C0-33D0-6E42-55F7F409F072}"/>
              </a:ext>
            </a:extLst>
          </p:cNvPr>
          <p:cNvSpPr>
            <a:spLocks noGrp="1"/>
          </p:cNvSpPr>
          <p:nvPr>
            <p:ph type="title"/>
          </p:nvPr>
        </p:nvSpPr>
        <p:spPr/>
        <p:txBody>
          <a:bodyPr/>
          <a:lstStyle/>
          <a:p>
            <a:r>
              <a:rPr lang="en-US" dirty="0"/>
              <a:t>Bayesian analysis </a:t>
            </a:r>
          </a:p>
        </p:txBody>
      </p:sp>
      <p:sp>
        <p:nvSpPr>
          <p:cNvPr id="3" name="Content Placeholder 2">
            <a:extLst>
              <a:ext uri="{FF2B5EF4-FFF2-40B4-BE49-F238E27FC236}">
                <a16:creationId xmlns:a16="http://schemas.microsoft.com/office/drawing/2014/main" id="{B4B7F2B3-482D-6B05-ADEC-1882EC7C6F25}"/>
              </a:ext>
            </a:extLst>
          </p:cNvPr>
          <p:cNvSpPr>
            <a:spLocks noGrp="1"/>
          </p:cNvSpPr>
          <p:nvPr>
            <p:ph idx="1"/>
          </p:nvPr>
        </p:nvSpPr>
        <p:spPr/>
        <p:txBody>
          <a:bodyPr/>
          <a:lstStyle/>
          <a:p>
            <a:pPr marL="342900" indent="-342900">
              <a:buFont typeface="Arial" panose="020B0604020202020204" pitchFamily="34" charset="0"/>
              <a:buChar char="•"/>
            </a:pPr>
            <a:r>
              <a:rPr lang="en-US" dirty="0"/>
              <a:t>The gaussian likelihood is expressed as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It is very hard to sample (extremely multimodal and long evaluation)</a:t>
            </a:r>
          </a:p>
          <a:p>
            <a:pPr marL="342900" indent="-342900">
              <a:buFont typeface="Arial" panose="020B0604020202020204" pitchFamily="34" charset="0"/>
              <a:buChar char="•"/>
            </a:pPr>
            <a:r>
              <a:rPr lang="en-US" dirty="0"/>
              <a:t>In LVK nested sampling is used</a:t>
            </a:r>
          </a:p>
          <a:p>
            <a:pPr marL="342900" indent="-342900">
              <a:buFont typeface="Arial" panose="020B0604020202020204" pitchFamily="34" charset="0"/>
              <a:buChar char="•"/>
            </a:pPr>
            <a:endParaRPr lang="en-US" dirty="0"/>
          </a:p>
        </p:txBody>
      </p:sp>
      <p:grpSp>
        <p:nvGrpSpPr>
          <p:cNvPr id="225" name="Group 224" descr="\documentclass{article}&#10;\usepackage{amsmath}&#10;\pagestyle{empty}&#10;\begin{document}&#10;&#10;&#10;$\mathcal{L}(d \mid \boldsymbol{\theta}) \propto \exp \{-(d-s(\boldsymbol{\theta}) \mid d-s(\boldsymbol{\theta})) / 2\}$&#10;&#10;\end{document}" title="IguanaTex Shape Display">
            <a:extLst>
              <a:ext uri="{FF2B5EF4-FFF2-40B4-BE49-F238E27FC236}">
                <a16:creationId xmlns:a16="http://schemas.microsoft.com/office/drawing/2014/main" id="{C885F15C-1FCA-F339-A18E-64B6B5414A8C}"/>
              </a:ext>
            </a:extLst>
          </p:cNvPr>
          <p:cNvGrpSpPr>
            <a:grpSpLocks noChangeAspect="1"/>
          </p:cNvGrpSpPr>
          <p:nvPr>
            <p:custDataLst>
              <p:tags r:id="rId1"/>
            </p:custDataLst>
          </p:nvPr>
        </p:nvGrpSpPr>
        <p:grpSpPr>
          <a:xfrm>
            <a:off x="939993" y="3568092"/>
            <a:ext cx="4479540" cy="246724"/>
            <a:chOff x="4988889" y="3083821"/>
            <a:chExt cx="4479540" cy="246724"/>
          </a:xfrm>
        </p:grpSpPr>
        <p:sp>
          <p:nvSpPr>
            <p:cNvPr id="195" name="Freeform: Shape 194">
              <a:extLst>
                <a:ext uri="{FF2B5EF4-FFF2-40B4-BE49-F238E27FC236}">
                  <a16:creationId xmlns:a16="http://schemas.microsoft.com/office/drawing/2014/main" id="{FE60EF42-E958-7ADB-6516-AA4600E69B5E}"/>
                </a:ext>
              </a:extLst>
            </p:cNvPr>
            <p:cNvSpPr/>
            <p:nvPr>
              <p:custDataLst>
                <p:tags r:id="rId2"/>
              </p:custDataLst>
            </p:nvPr>
          </p:nvSpPr>
          <p:spPr>
            <a:xfrm>
              <a:off x="4988889" y="3094924"/>
              <a:ext cx="157682" cy="179368"/>
            </a:xfrm>
            <a:custGeom>
              <a:avLst/>
              <a:gdLst>
                <a:gd name="connsiteX0" fmla="*/ 37728 w 157682"/>
                <a:gd name="connsiteY0" fmla="*/ 151058 h 179368"/>
                <a:gd name="connsiteX1" fmla="*/ 58955 w 157682"/>
                <a:gd name="connsiteY1" fmla="*/ 101467 h 179368"/>
                <a:gd name="connsiteX2" fmla="*/ 93069 w 157682"/>
                <a:gd name="connsiteY2" fmla="*/ 20788 h 179368"/>
                <a:gd name="connsiteX3" fmla="*/ 106209 w 157682"/>
                <a:gd name="connsiteY3" fmla="*/ 15360 h 179368"/>
                <a:gd name="connsiteX4" fmla="*/ 124150 w 157682"/>
                <a:gd name="connsiteY4" fmla="*/ 35838 h 179368"/>
                <a:gd name="connsiteX5" fmla="*/ 122887 w 157682"/>
                <a:gd name="connsiteY5" fmla="*/ 44967 h 179368"/>
                <a:gd name="connsiteX6" fmla="*/ 124656 w 157682"/>
                <a:gd name="connsiteY6" fmla="*/ 46694 h 179368"/>
                <a:gd name="connsiteX7" fmla="*/ 141839 w 157682"/>
                <a:gd name="connsiteY7" fmla="*/ 39539 h 179368"/>
                <a:gd name="connsiteX8" fmla="*/ 148662 w 157682"/>
                <a:gd name="connsiteY8" fmla="*/ 23502 h 179368"/>
                <a:gd name="connsiteX9" fmla="*/ 127435 w 157682"/>
                <a:gd name="connsiteY9" fmla="*/ 63 h 179368"/>
                <a:gd name="connsiteX10" fmla="*/ 72348 w 157682"/>
                <a:gd name="connsiteY10" fmla="*/ 26462 h 179368"/>
                <a:gd name="connsiteX11" fmla="*/ 35454 w 157682"/>
                <a:gd name="connsiteY11" fmla="*/ 109609 h 179368"/>
                <a:gd name="connsiteX12" fmla="*/ 21303 w 157682"/>
                <a:gd name="connsiteY12" fmla="*/ 149085 h 179368"/>
                <a:gd name="connsiteX13" fmla="*/ 9426 w 157682"/>
                <a:gd name="connsiteY13" fmla="*/ 166109 h 179368"/>
                <a:gd name="connsiteX14" fmla="*/ 77 w 157682"/>
                <a:gd name="connsiteY14" fmla="*/ 177951 h 179368"/>
                <a:gd name="connsiteX15" fmla="*/ 2351 w 157682"/>
                <a:gd name="connsiteY15" fmla="*/ 179432 h 179368"/>
                <a:gd name="connsiteX16" fmla="*/ 15238 w 157682"/>
                <a:gd name="connsiteY16" fmla="*/ 174250 h 179368"/>
                <a:gd name="connsiteX17" fmla="*/ 25852 w 157682"/>
                <a:gd name="connsiteY17" fmla="*/ 165368 h 179368"/>
                <a:gd name="connsiteX18" fmla="*/ 63251 w 157682"/>
                <a:gd name="connsiteY18" fmla="*/ 172277 h 179368"/>
                <a:gd name="connsiteX19" fmla="*/ 101913 w 157682"/>
                <a:gd name="connsiteY19" fmla="*/ 179432 h 179368"/>
                <a:gd name="connsiteX20" fmla="*/ 151189 w 157682"/>
                <a:gd name="connsiteY20" fmla="*/ 153526 h 179368"/>
                <a:gd name="connsiteX21" fmla="*/ 157759 w 157682"/>
                <a:gd name="connsiteY21" fmla="*/ 139956 h 179368"/>
                <a:gd name="connsiteX22" fmla="*/ 155990 w 157682"/>
                <a:gd name="connsiteY22" fmla="*/ 138229 h 179368"/>
                <a:gd name="connsiteX23" fmla="*/ 141586 w 157682"/>
                <a:gd name="connsiteY23" fmla="*/ 143903 h 179368"/>
                <a:gd name="connsiteX24" fmla="*/ 132742 w 157682"/>
                <a:gd name="connsiteY24" fmla="*/ 153772 h 179368"/>
                <a:gd name="connsiteX25" fmla="*/ 128952 w 157682"/>
                <a:gd name="connsiteY25" fmla="*/ 161174 h 179368"/>
                <a:gd name="connsiteX26" fmla="*/ 122887 w 157682"/>
                <a:gd name="connsiteY26" fmla="*/ 164135 h 179368"/>
                <a:gd name="connsiteX27" fmla="*/ 81445 w 157682"/>
                <a:gd name="connsiteY27" fmla="*/ 155993 h 179368"/>
                <a:gd name="connsiteX28" fmla="*/ 47836 w 157682"/>
                <a:gd name="connsiteY28" fmla="*/ 150071 h 179368"/>
                <a:gd name="connsiteX29" fmla="*/ 37728 w 157682"/>
                <a:gd name="connsiteY29" fmla="*/ 151058 h 179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7682" h="179368">
                  <a:moveTo>
                    <a:pt x="37728" y="151058"/>
                  </a:moveTo>
                  <a:cubicBezTo>
                    <a:pt x="51374" y="130333"/>
                    <a:pt x="55670" y="114543"/>
                    <a:pt x="58955" y="101467"/>
                  </a:cubicBezTo>
                  <a:cubicBezTo>
                    <a:pt x="67799" y="67419"/>
                    <a:pt x="77402" y="37812"/>
                    <a:pt x="93069" y="20788"/>
                  </a:cubicBezTo>
                  <a:cubicBezTo>
                    <a:pt x="96101" y="17580"/>
                    <a:pt x="98123" y="15360"/>
                    <a:pt x="106209" y="15360"/>
                  </a:cubicBezTo>
                  <a:cubicBezTo>
                    <a:pt x="123645" y="15360"/>
                    <a:pt x="124150" y="32384"/>
                    <a:pt x="124150" y="35838"/>
                  </a:cubicBezTo>
                  <a:cubicBezTo>
                    <a:pt x="124150" y="40279"/>
                    <a:pt x="122887" y="43733"/>
                    <a:pt x="122887" y="44967"/>
                  </a:cubicBezTo>
                  <a:cubicBezTo>
                    <a:pt x="122887" y="46694"/>
                    <a:pt x="124403" y="46694"/>
                    <a:pt x="124656" y="46694"/>
                  </a:cubicBezTo>
                  <a:cubicBezTo>
                    <a:pt x="128699" y="46694"/>
                    <a:pt x="135522" y="43980"/>
                    <a:pt x="141839" y="39539"/>
                  </a:cubicBezTo>
                  <a:cubicBezTo>
                    <a:pt x="146388" y="36085"/>
                    <a:pt x="148662" y="33617"/>
                    <a:pt x="148662" y="23502"/>
                  </a:cubicBezTo>
                  <a:cubicBezTo>
                    <a:pt x="148662" y="10178"/>
                    <a:pt x="141586" y="63"/>
                    <a:pt x="127435" y="63"/>
                  </a:cubicBezTo>
                  <a:cubicBezTo>
                    <a:pt x="119349" y="63"/>
                    <a:pt x="97112" y="2037"/>
                    <a:pt x="72348" y="26462"/>
                  </a:cubicBezTo>
                  <a:cubicBezTo>
                    <a:pt x="52132" y="46694"/>
                    <a:pt x="40255" y="91104"/>
                    <a:pt x="35454" y="109609"/>
                  </a:cubicBezTo>
                  <a:cubicBezTo>
                    <a:pt x="30906" y="126633"/>
                    <a:pt x="28884" y="134281"/>
                    <a:pt x="21303" y="149085"/>
                  </a:cubicBezTo>
                  <a:cubicBezTo>
                    <a:pt x="19534" y="152045"/>
                    <a:pt x="12964" y="162901"/>
                    <a:pt x="9426" y="166109"/>
                  </a:cubicBezTo>
                  <a:cubicBezTo>
                    <a:pt x="2604" y="172277"/>
                    <a:pt x="77" y="176718"/>
                    <a:pt x="77" y="177951"/>
                  </a:cubicBezTo>
                  <a:cubicBezTo>
                    <a:pt x="77" y="178445"/>
                    <a:pt x="582" y="179432"/>
                    <a:pt x="2351" y="179432"/>
                  </a:cubicBezTo>
                  <a:cubicBezTo>
                    <a:pt x="3362" y="179432"/>
                    <a:pt x="8668" y="178445"/>
                    <a:pt x="15238" y="174250"/>
                  </a:cubicBezTo>
                  <a:cubicBezTo>
                    <a:pt x="19534" y="171783"/>
                    <a:pt x="20040" y="171290"/>
                    <a:pt x="25852" y="165368"/>
                  </a:cubicBezTo>
                  <a:cubicBezTo>
                    <a:pt x="38486" y="165615"/>
                    <a:pt x="47331" y="167836"/>
                    <a:pt x="63251" y="172277"/>
                  </a:cubicBezTo>
                  <a:cubicBezTo>
                    <a:pt x="76138" y="175731"/>
                    <a:pt x="89026" y="179432"/>
                    <a:pt x="101913" y="179432"/>
                  </a:cubicBezTo>
                  <a:cubicBezTo>
                    <a:pt x="122381" y="179432"/>
                    <a:pt x="143103" y="164381"/>
                    <a:pt x="151189" y="153526"/>
                  </a:cubicBezTo>
                  <a:cubicBezTo>
                    <a:pt x="156243" y="146864"/>
                    <a:pt x="157759" y="140696"/>
                    <a:pt x="157759" y="139956"/>
                  </a:cubicBezTo>
                  <a:cubicBezTo>
                    <a:pt x="157759" y="138229"/>
                    <a:pt x="156243" y="138229"/>
                    <a:pt x="155990" y="138229"/>
                  </a:cubicBezTo>
                  <a:cubicBezTo>
                    <a:pt x="151947" y="138229"/>
                    <a:pt x="145882" y="140943"/>
                    <a:pt x="141586" y="143903"/>
                  </a:cubicBezTo>
                  <a:cubicBezTo>
                    <a:pt x="134764" y="148098"/>
                    <a:pt x="134258" y="149578"/>
                    <a:pt x="132742" y="153772"/>
                  </a:cubicBezTo>
                  <a:cubicBezTo>
                    <a:pt x="131479" y="157720"/>
                    <a:pt x="129962" y="159694"/>
                    <a:pt x="128952" y="161174"/>
                  </a:cubicBezTo>
                  <a:cubicBezTo>
                    <a:pt x="126930" y="164135"/>
                    <a:pt x="126677" y="164135"/>
                    <a:pt x="122887" y="164135"/>
                  </a:cubicBezTo>
                  <a:cubicBezTo>
                    <a:pt x="110757" y="164135"/>
                    <a:pt x="98123" y="160434"/>
                    <a:pt x="81445" y="155993"/>
                  </a:cubicBezTo>
                  <a:cubicBezTo>
                    <a:pt x="74369" y="154019"/>
                    <a:pt x="60471" y="150071"/>
                    <a:pt x="47836" y="150071"/>
                  </a:cubicBezTo>
                  <a:cubicBezTo>
                    <a:pt x="44551" y="150071"/>
                    <a:pt x="41013" y="150318"/>
                    <a:pt x="37728" y="151058"/>
                  </a:cubicBezTo>
                  <a:close/>
                </a:path>
              </a:pathLst>
            </a:custGeom>
            <a:solidFill>
              <a:srgbClr val="A4A3AB"/>
            </a:solidFill>
            <a:ln w="133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96" name="Freeform: Shape 195">
              <a:extLst>
                <a:ext uri="{FF2B5EF4-FFF2-40B4-BE49-F238E27FC236}">
                  <a16:creationId xmlns:a16="http://schemas.microsoft.com/office/drawing/2014/main" id="{CF3B3E65-895D-9572-A914-1F342621FD5A}"/>
                </a:ext>
              </a:extLst>
            </p:cNvPr>
            <p:cNvSpPr/>
            <p:nvPr>
              <p:custDataLst>
                <p:tags r:id="rId3"/>
              </p:custDataLst>
            </p:nvPr>
          </p:nvSpPr>
          <p:spPr>
            <a:xfrm>
              <a:off x="5180363" y="3083821"/>
              <a:ext cx="58625" cy="246724"/>
            </a:xfrm>
            <a:custGeom>
              <a:avLst/>
              <a:gdLst>
                <a:gd name="connsiteX0" fmla="*/ 58709 w 58625"/>
                <a:gd name="connsiteY0" fmla="*/ 244320 h 246724"/>
                <a:gd name="connsiteX1" fmla="*/ 54413 w 58625"/>
                <a:gd name="connsiteY1" fmla="*/ 238892 h 246724"/>
                <a:gd name="connsiteX2" fmla="*/ 14740 w 58625"/>
                <a:gd name="connsiteY2" fmla="*/ 123425 h 246724"/>
                <a:gd name="connsiteX3" fmla="*/ 55424 w 58625"/>
                <a:gd name="connsiteY3" fmla="*/ 6724 h 246724"/>
                <a:gd name="connsiteX4" fmla="*/ 58709 w 58625"/>
                <a:gd name="connsiteY4" fmla="*/ 2530 h 246724"/>
                <a:gd name="connsiteX5" fmla="*/ 56182 w 58625"/>
                <a:gd name="connsiteY5" fmla="*/ 63 h 246724"/>
                <a:gd name="connsiteX6" fmla="*/ 16003 w 58625"/>
                <a:gd name="connsiteY6" fmla="*/ 48174 h 246724"/>
                <a:gd name="connsiteX7" fmla="*/ 84 w 58625"/>
                <a:gd name="connsiteY7" fmla="*/ 123425 h 246724"/>
                <a:gd name="connsiteX8" fmla="*/ 16762 w 58625"/>
                <a:gd name="connsiteY8" fmla="*/ 200403 h 246724"/>
                <a:gd name="connsiteX9" fmla="*/ 56182 w 58625"/>
                <a:gd name="connsiteY9" fmla="*/ 246788 h 246724"/>
                <a:gd name="connsiteX10" fmla="*/ 58709 w 58625"/>
                <a:gd name="connsiteY10" fmla="*/ 244320 h 2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25" h="246724">
                  <a:moveTo>
                    <a:pt x="58709" y="244320"/>
                  </a:moveTo>
                  <a:cubicBezTo>
                    <a:pt x="58709" y="243580"/>
                    <a:pt x="58709" y="243087"/>
                    <a:pt x="54413" y="238892"/>
                  </a:cubicBezTo>
                  <a:cubicBezTo>
                    <a:pt x="22826" y="207805"/>
                    <a:pt x="14740" y="161174"/>
                    <a:pt x="14740" y="123425"/>
                  </a:cubicBezTo>
                  <a:cubicBezTo>
                    <a:pt x="14740" y="80495"/>
                    <a:pt x="24342" y="37565"/>
                    <a:pt x="55424" y="6724"/>
                  </a:cubicBezTo>
                  <a:cubicBezTo>
                    <a:pt x="58709" y="3764"/>
                    <a:pt x="58709" y="3270"/>
                    <a:pt x="58709" y="2530"/>
                  </a:cubicBezTo>
                  <a:cubicBezTo>
                    <a:pt x="58709" y="803"/>
                    <a:pt x="57698" y="63"/>
                    <a:pt x="56182" y="63"/>
                  </a:cubicBezTo>
                  <a:cubicBezTo>
                    <a:pt x="53655" y="63"/>
                    <a:pt x="30912" y="16840"/>
                    <a:pt x="16003" y="48174"/>
                  </a:cubicBezTo>
                  <a:cubicBezTo>
                    <a:pt x="3116" y="75314"/>
                    <a:pt x="84" y="102700"/>
                    <a:pt x="84" y="123425"/>
                  </a:cubicBezTo>
                  <a:cubicBezTo>
                    <a:pt x="84" y="142670"/>
                    <a:pt x="2863" y="172523"/>
                    <a:pt x="16762" y="200403"/>
                  </a:cubicBezTo>
                  <a:cubicBezTo>
                    <a:pt x="31923" y="230750"/>
                    <a:pt x="53655" y="246788"/>
                    <a:pt x="56182" y="246788"/>
                  </a:cubicBezTo>
                  <a:cubicBezTo>
                    <a:pt x="57698" y="246788"/>
                    <a:pt x="58709" y="246047"/>
                    <a:pt x="58709" y="244320"/>
                  </a:cubicBezTo>
                  <a:close/>
                </a:path>
              </a:pathLst>
            </a:custGeom>
            <a:solidFill>
              <a:srgbClr val="A4A3AB"/>
            </a:solidFill>
            <a:ln w="133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97" name="Freeform: Shape 196">
              <a:extLst>
                <a:ext uri="{FF2B5EF4-FFF2-40B4-BE49-F238E27FC236}">
                  <a16:creationId xmlns:a16="http://schemas.microsoft.com/office/drawing/2014/main" id="{3A6F8ED4-0945-2775-00F9-EDFA77A62516}"/>
                </a:ext>
              </a:extLst>
            </p:cNvPr>
            <p:cNvSpPr/>
            <p:nvPr>
              <p:custDataLst>
                <p:tags r:id="rId4"/>
              </p:custDataLst>
            </p:nvPr>
          </p:nvSpPr>
          <p:spPr>
            <a:xfrm>
              <a:off x="5263725" y="3097638"/>
              <a:ext cx="120283" cy="173940"/>
            </a:xfrm>
            <a:custGeom>
              <a:avLst/>
              <a:gdLst>
                <a:gd name="connsiteX0" fmla="*/ 120371 w 120283"/>
                <a:gd name="connsiteY0" fmla="*/ 2777 h 173940"/>
                <a:gd name="connsiteX1" fmla="*/ 117086 w 120283"/>
                <a:gd name="connsiteY1" fmla="*/ 63 h 173940"/>
                <a:gd name="connsiteX2" fmla="*/ 84993 w 120283"/>
                <a:gd name="connsiteY2" fmla="*/ 2777 h 173940"/>
                <a:gd name="connsiteX3" fmla="*/ 81455 w 120283"/>
                <a:gd name="connsiteY3" fmla="*/ 7465 h 173940"/>
                <a:gd name="connsiteX4" fmla="*/ 87520 w 120283"/>
                <a:gd name="connsiteY4" fmla="*/ 10425 h 173940"/>
                <a:gd name="connsiteX5" fmla="*/ 100155 w 120283"/>
                <a:gd name="connsiteY5" fmla="*/ 14620 h 173940"/>
                <a:gd name="connsiteX6" fmla="*/ 99397 w 120283"/>
                <a:gd name="connsiteY6" fmla="*/ 19554 h 173940"/>
                <a:gd name="connsiteX7" fmla="*/ 84235 w 120283"/>
                <a:gd name="connsiteY7" fmla="*/ 78028 h 173940"/>
                <a:gd name="connsiteX8" fmla="*/ 60987 w 120283"/>
                <a:gd name="connsiteY8" fmla="*/ 62237 h 173940"/>
                <a:gd name="connsiteX9" fmla="*/ 87 w 120283"/>
                <a:gd name="connsiteY9" fmla="*/ 134528 h 173940"/>
                <a:gd name="connsiteX10" fmla="*/ 33696 w 120283"/>
                <a:gd name="connsiteY10" fmla="*/ 174004 h 173940"/>
                <a:gd name="connsiteX11" fmla="*/ 66546 w 120283"/>
                <a:gd name="connsiteY11" fmla="*/ 155499 h 173940"/>
                <a:gd name="connsiteX12" fmla="*/ 89542 w 120283"/>
                <a:gd name="connsiteY12" fmla="*/ 174004 h 173940"/>
                <a:gd name="connsiteX13" fmla="*/ 108241 w 120283"/>
                <a:gd name="connsiteY13" fmla="*/ 160434 h 173940"/>
                <a:gd name="connsiteX14" fmla="*/ 115822 w 120283"/>
                <a:gd name="connsiteY14" fmla="*/ 136008 h 173940"/>
                <a:gd name="connsiteX15" fmla="*/ 112790 w 120283"/>
                <a:gd name="connsiteY15" fmla="*/ 133541 h 173940"/>
                <a:gd name="connsiteX16" fmla="*/ 109252 w 120283"/>
                <a:gd name="connsiteY16" fmla="*/ 137982 h 173940"/>
                <a:gd name="connsiteX17" fmla="*/ 90047 w 120283"/>
                <a:gd name="connsiteY17" fmla="*/ 168576 h 173940"/>
                <a:gd name="connsiteX18" fmla="*/ 82466 w 120283"/>
                <a:gd name="connsiteY18" fmla="*/ 157226 h 173940"/>
                <a:gd name="connsiteX19" fmla="*/ 83982 w 120283"/>
                <a:gd name="connsiteY19" fmla="*/ 145384 h 173940"/>
                <a:gd name="connsiteX20" fmla="*/ 120371 w 120283"/>
                <a:gd name="connsiteY20" fmla="*/ 2777 h 173940"/>
                <a:gd name="connsiteX21" fmla="*/ 67810 w 120283"/>
                <a:gd name="connsiteY21" fmla="*/ 141930 h 173940"/>
                <a:gd name="connsiteX22" fmla="*/ 62756 w 120283"/>
                <a:gd name="connsiteY22" fmla="*/ 151058 h 173940"/>
                <a:gd name="connsiteX23" fmla="*/ 34201 w 120283"/>
                <a:gd name="connsiteY23" fmla="*/ 168576 h 173940"/>
                <a:gd name="connsiteX24" fmla="*/ 18029 w 120283"/>
                <a:gd name="connsiteY24" fmla="*/ 145384 h 173940"/>
                <a:gd name="connsiteX25" fmla="*/ 31927 w 120283"/>
                <a:gd name="connsiteY25" fmla="*/ 91351 h 173940"/>
                <a:gd name="connsiteX26" fmla="*/ 61240 w 120283"/>
                <a:gd name="connsiteY26" fmla="*/ 67665 h 173940"/>
                <a:gd name="connsiteX27" fmla="*/ 81203 w 120283"/>
                <a:gd name="connsiteY27" fmla="*/ 89377 h 173940"/>
                <a:gd name="connsiteX28" fmla="*/ 80445 w 120283"/>
                <a:gd name="connsiteY28" fmla="*/ 93571 h 173940"/>
                <a:gd name="connsiteX29" fmla="*/ 67810 w 120283"/>
                <a:gd name="connsiteY29" fmla="*/ 141930 h 17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0283" h="173940">
                  <a:moveTo>
                    <a:pt x="120371" y="2777"/>
                  </a:moveTo>
                  <a:cubicBezTo>
                    <a:pt x="120371" y="2530"/>
                    <a:pt x="120371" y="63"/>
                    <a:pt x="117086" y="63"/>
                  </a:cubicBezTo>
                  <a:cubicBezTo>
                    <a:pt x="113295" y="63"/>
                    <a:pt x="89289" y="2283"/>
                    <a:pt x="84993" y="2777"/>
                  </a:cubicBezTo>
                  <a:cubicBezTo>
                    <a:pt x="82972" y="3023"/>
                    <a:pt x="81455" y="4257"/>
                    <a:pt x="81455" y="7465"/>
                  </a:cubicBezTo>
                  <a:cubicBezTo>
                    <a:pt x="81455" y="10425"/>
                    <a:pt x="83730" y="10425"/>
                    <a:pt x="87520" y="10425"/>
                  </a:cubicBezTo>
                  <a:cubicBezTo>
                    <a:pt x="99650" y="10425"/>
                    <a:pt x="100155" y="12152"/>
                    <a:pt x="100155" y="14620"/>
                  </a:cubicBezTo>
                  <a:lnTo>
                    <a:pt x="99397" y="19554"/>
                  </a:lnTo>
                  <a:lnTo>
                    <a:pt x="84235" y="78028"/>
                  </a:lnTo>
                  <a:cubicBezTo>
                    <a:pt x="79687" y="68899"/>
                    <a:pt x="72358" y="62237"/>
                    <a:pt x="60987" y="62237"/>
                  </a:cubicBezTo>
                  <a:cubicBezTo>
                    <a:pt x="31422" y="62237"/>
                    <a:pt x="87" y="98506"/>
                    <a:pt x="87" y="134528"/>
                  </a:cubicBezTo>
                  <a:cubicBezTo>
                    <a:pt x="87" y="157720"/>
                    <a:pt x="13986" y="174004"/>
                    <a:pt x="33696" y="174004"/>
                  </a:cubicBezTo>
                  <a:cubicBezTo>
                    <a:pt x="38750" y="174004"/>
                    <a:pt x="51385" y="173017"/>
                    <a:pt x="66546" y="155499"/>
                  </a:cubicBezTo>
                  <a:cubicBezTo>
                    <a:pt x="68568" y="165862"/>
                    <a:pt x="77412" y="174004"/>
                    <a:pt x="89542" y="174004"/>
                  </a:cubicBezTo>
                  <a:cubicBezTo>
                    <a:pt x="98386" y="174004"/>
                    <a:pt x="104198" y="168329"/>
                    <a:pt x="108241" y="160434"/>
                  </a:cubicBezTo>
                  <a:cubicBezTo>
                    <a:pt x="112537" y="151552"/>
                    <a:pt x="115822" y="136502"/>
                    <a:pt x="115822" y="136008"/>
                  </a:cubicBezTo>
                  <a:cubicBezTo>
                    <a:pt x="115822" y="133541"/>
                    <a:pt x="113548" y="133541"/>
                    <a:pt x="112790" y="133541"/>
                  </a:cubicBezTo>
                  <a:cubicBezTo>
                    <a:pt x="110263" y="133541"/>
                    <a:pt x="110010" y="134528"/>
                    <a:pt x="109252" y="137982"/>
                  </a:cubicBezTo>
                  <a:cubicBezTo>
                    <a:pt x="104956" y="154019"/>
                    <a:pt x="100408" y="168576"/>
                    <a:pt x="90047" y="168576"/>
                  </a:cubicBezTo>
                  <a:cubicBezTo>
                    <a:pt x="83224" y="168576"/>
                    <a:pt x="82466" y="162161"/>
                    <a:pt x="82466" y="157226"/>
                  </a:cubicBezTo>
                  <a:cubicBezTo>
                    <a:pt x="82466" y="151305"/>
                    <a:pt x="82972" y="149578"/>
                    <a:pt x="83982" y="145384"/>
                  </a:cubicBezTo>
                  <a:lnTo>
                    <a:pt x="120371" y="2777"/>
                  </a:lnTo>
                  <a:close/>
                  <a:moveTo>
                    <a:pt x="67810" y="141930"/>
                  </a:moveTo>
                  <a:cubicBezTo>
                    <a:pt x="66546" y="146371"/>
                    <a:pt x="66546" y="146864"/>
                    <a:pt x="62756" y="151058"/>
                  </a:cubicBezTo>
                  <a:cubicBezTo>
                    <a:pt x="51637" y="164628"/>
                    <a:pt x="41277" y="168576"/>
                    <a:pt x="34201" y="168576"/>
                  </a:cubicBezTo>
                  <a:cubicBezTo>
                    <a:pt x="21567" y="168576"/>
                    <a:pt x="18029" y="155006"/>
                    <a:pt x="18029" y="145384"/>
                  </a:cubicBezTo>
                  <a:cubicBezTo>
                    <a:pt x="18029" y="133047"/>
                    <a:pt x="26115" y="102700"/>
                    <a:pt x="31927" y="91351"/>
                  </a:cubicBezTo>
                  <a:cubicBezTo>
                    <a:pt x="39761" y="76794"/>
                    <a:pt x="51132" y="67665"/>
                    <a:pt x="61240" y="67665"/>
                  </a:cubicBezTo>
                  <a:cubicBezTo>
                    <a:pt x="77665" y="67665"/>
                    <a:pt x="81203" y="87897"/>
                    <a:pt x="81203" y="89377"/>
                  </a:cubicBezTo>
                  <a:cubicBezTo>
                    <a:pt x="81203" y="90857"/>
                    <a:pt x="80697" y="92338"/>
                    <a:pt x="80445" y="93571"/>
                  </a:cubicBezTo>
                  <a:lnTo>
                    <a:pt x="67810" y="141930"/>
                  </a:lnTo>
                  <a:close/>
                </a:path>
              </a:pathLst>
            </a:custGeom>
            <a:solidFill>
              <a:srgbClr val="A4A3AB"/>
            </a:solidFill>
            <a:ln w="133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98" name="Freeform: Shape 197">
              <a:extLst>
                <a:ext uri="{FF2B5EF4-FFF2-40B4-BE49-F238E27FC236}">
                  <a16:creationId xmlns:a16="http://schemas.microsoft.com/office/drawing/2014/main" id="{202BF65E-5413-DC86-3F34-D7690C7242C1}"/>
                </a:ext>
              </a:extLst>
            </p:cNvPr>
            <p:cNvSpPr/>
            <p:nvPr>
              <p:custDataLst>
                <p:tags r:id="rId5"/>
              </p:custDataLst>
            </p:nvPr>
          </p:nvSpPr>
          <p:spPr>
            <a:xfrm>
              <a:off x="5485405" y="3083821"/>
              <a:ext cx="10107" cy="246724"/>
            </a:xfrm>
            <a:custGeom>
              <a:avLst/>
              <a:gdLst>
                <a:gd name="connsiteX0" fmla="*/ 10203 w 10107"/>
                <a:gd name="connsiteY0" fmla="*/ 8945 h 246724"/>
                <a:gd name="connsiteX1" fmla="*/ 5149 w 10107"/>
                <a:gd name="connsiteY1" fmla="*/ 63 h 246724"/>
                <a:gd name="connsiteX2" fmla="*/ 95 w 10107"/>
                <a:gd name="connsiteY2" fmla="*/ 8945 h 246724"/>
                <a:gd name="connsiteX3" fmla="*/ 95 w 10107"/>
                <a:gd name="connsiteY3" fmla="*/ 237905 h 246724"/>
                <a:gd name="connsiteX4" fmla="*/ 5149 w 10107"/>
                <a:gd name="connsiteY4" fmla="*/ 246788 h 246724"/>
                <a:gd name="connsiteX5" fmla="*/ 10203 w 10107"/>
                <a:gd name="connsiteY5" fmla="*/ 237905 h 246724"/>
                <a:gd name="connsiteX6" fmla="*/ 10203 w 10107"/>
                <a:gd name="connsiteY6" fmla="*/ 8945 h 2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07" h="246724">
                  <a:moveTo>
                    <a:pt x="10203" y="8945"/>
                  </a:moveTo>
                  <a:cubicBezTo>
                    <a:pt x="10203" y="4504"/>
                    <a:pt x="10203" y="63"/>
                    <a:pt x="5149" y="63"/>
                  </a:cubicBezTo>
                  <a:cubicBezTo>
                    <a:pt x="95" y="63"/>
                    <a:pt x="95" y="4504"/>
                    <a:pt x="95" y="8945"/>
                  </a:cubicBezTo>
                  <a:lnTo>
                    <a:pt x="95" y="237905"/>
                  </a:lnTo>
                  <a:cubicBezTo>
                    <a:pt x="95" y="242347"/>
                    <a:pt x="95" y="246788"/>
                    <a:pt x="5149" y="246788"/>
                  </a:cubicBezTo>
                  <a:cubicBezTo>
                    <a:pt x="10203" y="246788"/>
                    <a:pt x="10203" y="242347"/>
                    <a:pt x="10203" y="237905"/>
                  </a:cubicBezTo>
                  <a:lnTo>
                    <a:pt x="10203" y="8945"/>
                  </a:lnTo>
                  <a:close/>
                </a:path>
              </a:pathLst>
            </a:custGeom>
            <a:solidFill>
              <a:srgbClr val="A4A3AB"/>
            </a:solidFill>
            <a:ln w="133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99" name="Freeform: Shape 198">
              <a:extLst>
                <a:ext uri="{FF2B5EF4-FFF2-40B4-BE49-F238E27FC236}">
                  <a16:creationId xmlns:a16="http://schemas.microsoft.com/office/drawing/2014/main" id="{55E931B1-CAD0-75A3-EC0D-E93DF4482798}"/>
                </a:ext>
              </a:extLst>
            </p:cNvPr>
            <p:cNvSpPr/>
            <p:nvPr>
              <p:custDataLst>
                <p:tags r:id="rId6"/>
              </p:custDataLst>
            </p:nvPr>
          </p:nvSpPr>
          <p:spPr>
            <a:xfrm>
              <a:off x="5607343" y="3095664"/>
              <a:ext cx="126600" cy="175174"/>
            </a:xfrm>
            <a:custGeom>
              <a:avLst/>
              <a:gdLst>
                <a:gd name="connsiteX0" fmla="*/ 126702 w 126600"/>
                <a:gd name="connsiteY0" fmla="*/ 52368 h 175174"/>
                <a:gd name="connsiteX1" fmla="*/ 85007 w 126600"/>
                <a:gd name="connsiteY1" fmla="*/ 63 h 175174"/>
                <a:gd name="connsiteX2" fmla="*/ 20822 w 126600"/>
                <a:gd name="connsiteY2" fmla="*/ 46447 h 175174"/>
                <a:gd name="connsiteX3" fmla="*/ 101 w 126600"/>
                <a:gd name="connsiteY3" fmla="*/ 123178 h 175174"/>
                <a:gd name="connsiteX4" fmla="*/ 42048 w 126600"/>
                <a:gd name="connsiteY4" fmla="*/ 175237 h 175174"/>
                <a:gd name="connsiteX5" fmla="*/ 98652 w 126600"/>
                <a:gd name="connsiteY5" fmla="*/ 140449 h 175174"/>
                <a:gd name="connsiteX6" fmla="*/ 126702 w 126600"/>
                <a:gd name="connsiteY6" fmla="*/ 52368 h 175174"/>
                <a:gd name="connsiteX7" fmla="*/ 38511 w 126600"/>
                <a:gd name="connsiteY7" fmla="*/ 81729 h 175174"/>
                <a:gd name="connsiteX8" fmla="*/ 56199 w 126600"/>
                <a:gd name="connsiteY8" fmla="*/ 32137 h 175174"/>
                <a:gd name="connsiteX9" fmla="*/ 84501 w 126600"/>
                <a:gd name="connsiteY9" fmla="*/ 8945 h 175174"/>
                <a:gd name="connsiteX10" fmla="*/ 99663 w 126600"/>
                <a:gd name="connsiteY10" fmla="*/ 34358 h 175174"/>
                <a:gd name="connsiteX11" fmla="*/ 91324 w 126600"/>
                <a:gd name="connsiteY11" fmla="*/ 81729 h 175174"/>
                <a:gd name="connsiteX12" fmla="*/ 38511 w 126600"/>
                <a:gd name="connsiteY12" fmla="*/ 81729 h 175174"/>
                <a:gd name="connsiteX13" fmla="*/ 88292 w 126600"/>
                <a:gd name="connsiteY13" fmla="*/ 93571 h 175174"/>
                <a:gd name="connsiteX14" fmla="*/ 42554 w 126600"/>
                <a:gd name="connsiteY14" fmla="*/ 166355 h 175174"/>
                <a:gd name="connsiteX15" fmla="*/ 30172 w 126600"/>
                <a:gd name="connsiteY15" fmla="*/ 157720 h 175174"/>
                <a:gd name="connsiteX16" fmla="*/ 27139 w 126600"/>
                <a:gd name="connsiteY16" fmla="*/ 141189 h 175174"/>
                <a:gd name="connsiteX17" fmla="*/ 35478 w 126600"/>
                <a:gd name="connsiteY17" fmla="*/ 93571 h 175174"/>
                <a:gd name="connsiteX18" fmla="*/ 88292 w 126600"/>
                <a:gd name="connsiteY18" fmla="*/ 93571 h 17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6600" h="175174">
                  <a:moveTo>
                    <a:pt x="126702" y="52368"/>
                  </a:moveTo>
                  <a:cubicBezTo>
                    <a:pt x="126702" y="8945"/>
                    <a:pt x="100421" y="63"/>
                    <a:pt x="85007" y="63"/>
                  </a:cubicBezTo>
                  <a:cubicBezTo>
                    <a:pt x="65044" y="63"/>
                    <a:pt x="39774" y="12892"/>
                    <a:pt x="20822" y="46447"/>
                  </a:cubicBezTo>
                  <a:cubicBezTo>
                    <a:pt x="7935" y="69639"/>
                    <a:pt x="101" y="103194"/>
                    <a:pt x="101" y="123178"/>
                  </a:cubicBezTo>
                  <a:cubicBezTo>
                    <a:pt x="101" y="158954"/>
                    <a:pt x="19306" y="175237"/>
                    <a:pt x="42048" y="175237"/>
                  </a:cubicBezTo>
                  <a:cubicBezTo>
                    <a:pt x="58979" y="175237"/>
                    <a:pt x="81216" y="165615"/>
                    <a:pt x="98652" y="140449"/>
                  </a:cubicBezTo>
                  <a:cubicBezTo>
                    <a:pt x="119879" y="110102"/>
                    <a:pt x="126702" y="70873"/>
                    <a:pt x="126702" y="52368"/>
                  </a:cubicBezTo>
                  <a:close/>
                  <a:moveTo>
                    <a:pt x="38511" y="81729"/>
                  </a:moveTo>
                  <a:cubicBezTo>
                    <a:pt x="42048" y="67419"/>
                    <a:pt x="48619" y="44967"/>
                    <a:pt x="56199" y="32137"/>
                  </a:cubicBezTo>
                  <a:cubicBezTo>
                    <a:pt x="62011" y="22021"/>
                    <a:pt x="72372" y="8945"/>
                    <a:pt x="84501" y="8945"/>
                  </a:cubicBezTo>
                  <a:cubicBezTo>
                    <a:pt x="95115" y="8945"/>
                    <a:pt x="99663" y="19801"/>
                    <a:pt x="99663" y="34358"/>
                  </a:cubicBezTo>
                  <a:cubicBezTo>
                    <a:pt x="99663" y="49901"/>
                    <a:pt x="94104" y="71366"/>
                    <a:pt x="91324" y="81729"/>
                  </a:cubicBezTo>
                  <a:lnTo>
                    <a:pt x="38511" y="81729"/>
                  </a:lnTo>
                  <a:close/>
                  <a:moveTo>
                    <a:pt x="88292" y="93571"/>
                  </a:moveTo>
                  <a:cubicBezTo>
                    <a:pt x="72625" y="159694"/>
                    <a:pt x="51398" y="166355"/>
                    <a:pt x="42554" y="166355"/>
                  </a:cubicBezTo>
                  <a:cubicBezTo>
                    <a:pt x="39016" y="166355"/>
                    <a:pt x="33710" y="165368"/>
                    <a:pt x="30172" y="157720"/>
                  </a:cubicBezTo>
                  <a:cubicBezTo>
                    <a:pt x="27139" y="151058"/>
                    <a:pt x="27139" y="141436"/>
                    <a:pt x="27139" y="141189"/>
                  </a:cubicBezTo>
                  <a:cubicBezTo>
                    <a:pt x="27139" y="127126"/>
                    <a:pt x="32699" y="104181"/>
                    <a:pt x="35478" y="93571"/>
                  </a:cubicBezTo>
                  <a:lnTo>
                    <a:pt x="88292" y="93571"/>
                  </a:lnTo>
                  <a:close/>
                </a:path>
              </a:pathLst>
            </a:custGeom>
            <a:solidFill>
              <a:srgbClr val="A4A3AB"/>
            </a:solidFill>
            <a:ln w="133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00" name="Freeform: Shape 199">
              <a:extLst>
                <a:ext uri="{FF2B5EF4-FFF2-40B4-BE49-F238E27FC236}">
                  <a16:creationId xmlns:a16="http://schemas.microsoft.com/office/drawing/2014/main" id="{47D5093A-C628-6061-F067-0C8706783595}"/>
                </a:ext>
              </a:extLst>
            </p:cNvPr>
            <p:cNvSpPr/>
            <p:nvPr>
              <p:custDataLst>
                <p:tags r:id="rId7"/>
              </p:custDataLst>
            </p:nvPr>
          </p:nvSpPr>
          <p:spPr>
            <a:xfrm>
              <a:off x="5760160" y="3083821"/>
              <a:ext cx="58625" cy="246724"/>
            </a:xfrm>
            <a:custGeom>
              <a:avLst/>
              <a:gdLst>
                <a:gd name="connsiteX0" fmla="*/ 58732 w 58625"/>
                <a:gd name="connsiteY0" fmla="*/ 123425 h 246724"/>
                <a:gd name="connsiteX1" fmla="*/ 42054 w 58625"/>
                <a:gd name="connsiteY1" fmla="*/ 46447 h 246724"/>
                <a:gd name="connsiteX2" fmla="*/ 2634 w 58625"/>
                <a:gd name="connsiteY2" fmla="*/ 63 h 246724"/>
                <a:gd name="connsiteX3" fmla="*/ 107 w 58625"/>
                <a:gd name="connsiteY3" fmla="*/ 2530 h 246724"/>
                <a:gd name="connsiteX4" fmla="*/ 4908 w 58625"/>
                <a:gd name="connsiteY4" fmla="*/ 8205 h 246724"/>
                <a:gd name="connsiteX5" fmla="*/ 44076 w 58625"/>
                <a:gd name="connsiteY5" fmla="*/ 123425 h 246724"/>
                <a:gd name="connsiteX6" fmla="*/ 3392 w 58625"/>
                <a:gd name="connsiteY6" fmla="*/ 240126 h 246724"/>
                <a:gd name="connsiteX7" fmla="*/ 107 w 58625"/>
                <a:gd name="connsiteY7" fmla="*/ 244320 h 246724"/>
                <a:gd name="connsiteX8" fmla="*/ 2634 w 58625"/>
                <a:gd name="connsiteY8" fmla="*/ 246788 h 246724"/>
                <a:gd name="connsiteX9" fmla="*/ 42812 w 58625"/>
                <a:gd name="connsiteY9" fmla="*/ 198676 h 246724"/>
                <a:gd name="connsiteX10" fmla="*/ 58732 w 58625"/>
                <a:gd name="connsiteY10" fmla="*/ 123425 h 2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25" h="246724">
                  <a:moveTo>
                    <a:pt x="58732" y="123425"/>
                  </a:moveTo>
                  <a:cubicBezTo>
                    <a:pt x="58732" y="104181"/>
                    <a:pt x="55953" y="74327"/>
                    <a:pt x="42054" y="46447"/>
                  </a:cubicBezTo>
                  <a:cubicBezTo>
                    <a:pt x="26893" y="16100"/>
                    <a:pt x="5161" y="63"/>
                    <a:pt x="2634" y="63"/>
                  </a:cubicBezTo>
                  <a:cubicBezTo>
                    <a:pt x="1118" y="63"/>
                    <a:pt x="107" y="1050"/>
                    <a:pt x="107" y="2530"/>
                  </a:cubicBezTo>
                  <a:cubicBezTo>
                    <a:pt x="107" y="3270"/>
                    <a:pt x="107" y="3764"/>
                    <a:pt x="4908" y="8205"/>
                  </a:cubicBezTo>
                  <a:cubicBezTo>
                    <a:pt x="29672" y="32630"/>
                    <a:pt x="44076" y="71860"/>
                    <a:pt x="44076" y="123425"/>
                  </a:cubicBezTo>
                  <a:cubicBezTo>
                    <a:pt x="44076" y="165615"/>
                    <a:pt x="34726" y="209039"/>
                    <a:pt x="3392" y="240126"/>
                  </a:cubicBezTo>
                  <a:cubicBezTo>
                    <a:pt x="107" y="243087"/>
                    <a:pt x="107" y="243580"/>
                    <a:pt x="107" y="244320"/>
                  </a:cubicBezTo>
                  <a:cubicBezTo>
                    <a:pt x="107" y="245801"/>
                    <a:pt x="1118" y="246788"/>
                    <a:pt x="2634" y="246788"/>
                  </a:cubicBezTo>
                  <a:cubicBezTo>
                    <a:pt x="5161" y="246788"/>
                    <a:pt x="27903" y="230010"/>
                    <a:pt x="42812" y="198676"/>
                  </a:cubicBezTo>
                  <a:cubicBezTo>
                    <a:pt x="55700" y="171537"/>
                    <a:pt x="58732" y="144150"/>
                    <a:pt x="58732" y="123425"/>
                  </a:cubicBezTo>
                  <a:close/>
                </a:path>
              </a:pathLst>
            </a:custGeom>
            <a:solidFill>
              <a:srgbClr val="A4A3AB"/>
            </a:solidFill>
            <a:ln w="133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01" name="Freeform: Shape 200">
              <a:extLst>
                <a:ext uri="{FF2B5EF4-FFF2-40B4-BE49-F238E27FC236}">
                  <a16:creationId xmlns:a16="http://schemas.microsoft.com/office/drawing/2014/main" id="{9D1F9A76-0F95-45AE-E26F-A092F2331EAE}"/>
                </a:ext>
              </a:extLst>
            </p:cNvPr>
            <p:cNvSpPr/>
            <p:nvPr>
              <p:custDataLst>
                <p:tags r:id="rId8"/>
              </p:custDataLst>
            </p:nvPr>
          </p:nvSpPr>
          <p:spPr>
            <a:xfrm>
              <a:off x="5928370" y="3159812"/>
              <a:ext cx="168295" cy="111766"/>
            </a:xfrm>
            <a:custGeom>
              <a:avLst/>
              <a:gdLst>
                <a:gd name="connsiteX0" fmla="*/ 168409 w 168295"/>
                <a:gd name="connsiteY0" fmla="*/ 101220 h 111766"/>
                <a:gd name="connsiteX1" fmla="*/ 162597 w 168295"/>
                <a:gd name="connsiteY1" fmla="*/ 101713 h 111766"/>
                <a:gd name="connsiteX2" fmla="*/ 120649 w 168295"/>
                <a:gd name="connsiteY2" fmla="*/ 69639 h 111766"/>
                <a:gd name="connsiteX3" fmla="*/ 108520 w 168295"/>
                <a:gd name="connsiteY3" fmla="*/ 51135 h 111766"/>
                <a:gd name="connsiteX4" fmla="*/ 161586 w 168295"/>
                <a:gd name="connsiteY4" fmla="*/ 7218 h 111766"/>
                <a:gd name="connsiteX5" fmla="*/ 168409 w 168295"/>
                <a:gd name="connsiteY5" fmla="*/ 7958 h 111766"/>
                <a:gd name="connsiteX6" fmla="*/ 167651 w 168295"/>
                <a:gd name="connsiteY6" fmla="*/ 803 h 111766"/>
                <a:gd name="connsiteX7" fmla="*/ 159817 w 168295"/>
                <a:gd name="connsiteY7" fmla="*/ 63 h 111766"/>
                <a:gd name="connsiteX8" fmla="*/ 102961 w 168295"/>
                <a:gd name="connsiteY8" fmla="*/ 42499 h 111766"/>
                <a:gd name="connsiteX9" fmla="*/ 79965 w 168295"/>
                <a:gd name="connsiteY9" fmla="*/ 14373 h 111766"/>
                <a:gd name="connsiteX10" fmla="*/ 44335 w 168295"/>
                <a:gd name="connsiteY10" fmla="*/ 63 h 111766"/>
                <a:gd name="connsiteX11" fmla="*/ 114 w 168295"/>
                <a:gd name="connsiteY11" fmla="*/ 56069 h 111766"/>
                <a:gd name="connsiteX12" fmla="*/ 43577 w 168295"/>
                <a:gd name="connsiteY12" fmla="*/ 111829 h 111766"/>
                <a:gd name="connsiteX13" fmla="*/ 100434 w 168295"/>
                <a:gd name="connsiteY13" fmla="*/ 69392 h 111766"/>
                <a:gd name="connsiteX14" fmla="*/ 123429 w 168295"/>
                <a:gd name="connsiteY14" fmla="*/ 97519 h 111766"/>
                <a:gd name="connsiteX15" fmla="*/ 159059 w 168295"/>
                <a:gd name="connsiteY15" fmla="*/ 111829 h 111766"/>
                <a:gd name="connsiteX16" fmla="*/ 168409 w 168295"/>
                <a:gd name="connsiteY16" fmla="*/ 110842 h 111766"/>
                <a:gd name="connsiteX17" fmla="*/ 168409 w 168295"/>
                <a:gd name="connsiteY17" fmla="*/ 101220 h 111766"/>
                <a:gd name="connsiteX18" fmla="*/ 94874 w 168295"/>
                <a:gd name="connsiteY18" fmla="*/ 60757 h 111766"/>
                <a:gd name="connsiteX19" fmla="*/ 41808 w 168295"/>
                <a:gd name="connsiteY19" fmla="*/ 104674 h 111766"/>
                <a:gd name="connsiteX20" fmla="*/ 5673 w 168295"/>
                <a:gd name="connsiteY20" fmla="*/ 56069 h 111766"/>
                <a:gd name="connsiteX21" fmla="*/ 40798 w 168295"/>
                <a:gd name="connsiteY21" fmla="*/ 10178 h 111766"/>
                <a:gd name="connsiteX22" fmla="*/ 82745 w 168295"/>
                <a:gd name="connsiteY22" fmla="*/ 42253 h 111766"/>
                <a:gd name="connsiteX23" fmla="*/ 94874 w 168295"/>
                <a:gd name="connsiteY23" fmla="*/ 60757 h 11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8295" h="111766">
                  <a:moveTo>
                    <a:pt x="168409" y="101220"/>
                  </a:moveTo>
                  <a:cubicBezTo>
                    <a:pt x="167398" y="101220"/>
                    <a:pt x="163355" y="101713"/>
                    <a:pt x="162597" y="101713"/>
                  </a:cubicBezTo>
                  <a:cubicBezTo>
                    <a:pt x="142634" y="101713"/>
                    <a:pt x="129241" y="82469"/>
                    <a:pt x="120649" y="69639"/>
                  </a:cubicBezTo>
                  <a:cubicBezTo>
                    <a:pt x="118122" y="65445"/>
                    <a:pt x="111300" y="55329"/>
                    <a:pt x="108520" y="51135"/>
                  </a:cubicBezTo>
                  <a:cubicBezTo>
                    <a:pt x="114585" y="37812"/>
                    <a:pt x="131515" y="7218"/>
                    <a:pt x="161586" y="7218"/>
                  </a:cubicBezTo>
                  <a:cubicBezTo>
                    <a:pt x="163355" y="7218"/>
                    <a:pt x="165629" y="7218"/>
                    <a:pt x="168409" y="7958"/>
                  </a:cubicBezTo>
                  <a:cubicBezTo>
                    <a:pt x="168409" y="1543"/>
                    <a:pt x="168156" y="1296"/>
                    <a:pt x="167651" y="803"/>
                  </a:cubicBezTo>
                  <a:cubicBezTo>
                    <a:pt x="165882" y="309"/>
                    <a:pt x="162091" y="63"/>
                    <a:pt x="159817" y="63"/>
                  </a:cubicBezTo>
                  <a:cubicBezTo>
                    <a:pt x="127725" y="63"/>
                    <a:pt x="109025" y="30163"/>
                    <a:pt x="102961" y="42499"/>
                  </a:cubicBezTo>
                  <a:cubicBezTo>
                    <a:pt x="92853" y="27449"/>
                    <a:pt x="89315" y="22021"/>
                    <a:pt x="79965" y="14373"/>
                  </a:cubicBezTo>
                  <a:cubicBezTo>
                    <a:pt x="64551" y="1296"/>
                    <a:pt x="50653" y="63"/>
                    <a:pt x="44335" y="63"/>
                  </a:cubicBezTo>
                  <a:cubicBezTo>
                    <a:pt x="16286" y="63"/>
                    <a:pt x="114" y="27696"/>
                    <a:pt x="114" y="56069"/>
                  </a:cubicBezTo>
                  <a:cubicBezTo>
                    <a:pt x="114" y="83702"/>
                    <a:pt x="15781" y="111829"/>
                    <a:pt x="43577" y="111829"/>
                  </a:cubicBezTo>
                  <a:cubicBezTo>
                    <a:pt x="75670" y="111829"/>
                    <a:pt x="94369" y="81729"/>
                    <a:pt x="100434" y="69392"/>
                  </a:cubicBezTo>
                  <a:cubicBezTo>
                    <a:pt x="110542" y="84443"/>
                    <a:pt x="114079" y="89871"/>
                    <a:pt x="123429" y="97519"/>
                  </a:cubicBezTo>
                  <a:cubicBezTo>
                    <a:pt x="138843" y="110595"/>
                    <a:pt x="152742" y="111829"/>
                    <a:pt x="159059" y="111829"/>
                  </a:cubicBezTo>
                  <a:cubicBezTo>
                    <a:pt x="162091" y="111829"/>
                    <a:pt x="166135" y="111336"/>
                    <a:pt x="168409" y="110842"/>
                  </a:cubicBezTo>
                  <a:lnTo>
                    <a:pt x="168409" y="101220"/>
                  </a:lnTo>
                  <a:close/>
                  <a:moveTo>
                    <a:pt x="94874" y="60757"/>
                  </a:moveTo>
                  <a:cubicBezTo>
                    <a:pt x="88810" y="74080"/>
                    <a:pt x="71879" y="104674"/>
                    <a:pt x="41808" y="104674"/>
                  </a:cubicBezTo>
                  <a:cubicBezTo>
                    <a:pt x="17297" y="104674"/>
                    <a:pt x="5673" y="78521"/>
                    <a:pt x="5673" y="56069"/>
                  </a:cubicBezTo>
                  <a:cubicBezTo>
                    <a:pt x="5673" y="31644"/>
                    <a:pt x="19824" y="10178"/>
                    <a:pt x="40798" y="10178"/>
                  </a:cubicBezTo>
                  <a:cubicBezTo>
                    <a:pt x="60760" y="10178"/>
                    <a:pt x="74153" y="29423"/>
                    <a:pt x="82745" y="42253"/>
                  </a:cubicBezTo>
                  <a:cubicBezTo>
                    <a:pt x="85272" y="46447"/>
                    <a:pt x="92095" y="56563"/>
                    <a:pt x="94874" y="60757"/>
                  </a:cubicBezTo>
                  <a:close/>
                </a:path>
              </a:pathLst>
            </a:custGeom>
            <a:solidFill>
              <a:srgbClr val="A4A3AB"/>
            </a:solidFill>
            <a:ln w="133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02" name="Freeform: Shape 201">
              <a:extLst>
                <a:ext uri="{FF2B5EF4-FFF2-40B4-BE49-F238E27FC236}">
                  <a16:creationId xmlns:a16="http://schemas.microsoft.com/office/drawing/2014/main" id="{3B2C3257-B742-2D10-6EEC-30B513892AD8}"/>
                </a:ext>
              </a:extLst>
            </p:cNvPr>
            <p:cNvSpPr/>
            <p:nvPr>
              <p:custDataLst>
                <p:tags r:id="rId9"/>
              </p:custDataLst>
            </p:nvPr>
          </p:nvSpPr>
          <p:spPr>
            <a:xfrm>
              <a:off x="6188028" y="3158332"/>
              <a:ext cx="97793" cy="113246"/>
            </a:xfrm>
            <a:custGeom>
              <a:avLst/>
              <a:gdLst>
                <a:gd name="connsiteX0" fmla="*/ 21350 w 97793"/>
                <a:gd name="connsiteY0" fmla="*/ 48421 h 113246"/>
                <a:gd name="connsiteX1" fmla="*/ 52685 w 97793"/>
                <a:gd name="connsiteY1" fmla="*/ 5491 h 113246"/>
                <a:gd name="connsiteX2" fmla="*/ 81239 w 97793"/>
                <a:gd name="connsiteY2" fmla="*/ 48421 h 113246"/>
                <a:gd name="connsiteX3" fmla="*/ 21350 w 97793"/>
                <a:gd name="connsiteY3" fmla="*/ 48421 h 113246"/>
                <a:gd name="connsiteX4" fmla="*/ 21098 w 97793"/>
                <a:gd name="connsiteY4" fmla="*/ 53602 h 113246"/>
                <a:gd name="connsiteX5" fmla="*/ 91600 w 97793"/>
                <a:gd name="connsiteY5" fmla="*/ 53602 h 113246"/>
                <a:gd name="connsiteX6" fmla="*/ 97917 w 97793"/>
                <a:gd name="connsiteY6" fmla="*/ 48421 h 113246"/>
                <a:gd name="connsiteX7" fmla="*/ 52685 w 97793"/>
                <a:gd name="connsiteY7" fmla="*/ 63 h 113246"/>
                <a:gd name="connsiteX8" fmla="*/ 124 w 97793"/>
                <a:gd name="connsiteY8" fmla="*/ 56316 h 113246"/>
                <a:gd name="connsiteX9" fmla="*/ 55717 w 97793"/>
                <a:gd name="connsiteY9" fmla="*/ 113309 h 113246"/>
                <a:gd name="connsiteX10" fmla="*/ 97917 w 97793"/>
                <a:gd name="connsiteY10" fmla="*/ 81235 h 113246"/>
                <a:gd name="connsiteX11" fmla="*/ 94632 w 97793"/>
                <a:gd name="connsiteY11" fmla="*/ 78275 h 113246"/>
                <a:gd name="connsiteX12" fmla="*/ 91347 w 97793"/>
                <a:gd name="connsiteY12" fmla="*/ 81729 h 113246"/>
                <a:gd name="connsiteX13" fmla="*/ 57233 w 97793"/>
                <a:gd name="connsiteY13" fmla="*/ 107141 h 113246"/>
                <a:gd name="connsiteX14" fmla="*/ 28679 w 97793"/>
                <a:gd name="connsiteY14" fmla="*/ 90611 h 113246"/>
                <a:gd name="connsiteX15" fmla="*/ 21098 w 97793"/>
                <a:gd name="connsiteY15" fmla="*/ 53602 h 113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7793" h="113246">
                  <a:moveTo>
                    <a:pt x="21350" y="48421"/>
                  </a:moveTo>
                  <a:cubicBezTo>
                    <a:pt x="22867" y="11659"/>
                    <a:pt x="44093" y="5491"/>
                    <a:pt x="52685" y="5491"/>
                  </a:cubicBezTo>
                  <a:cubicBezTo>
                    <a:pt x="78712" y="5491"/>
                    <a:pt x="81239" y="38799"/>
                    <a:pt x="81239" y="48421"/>
                  </a:cubicBezTo>
                  <a:lnTo>
                    <a:pt x="21350" y="48421"/>
                  </a:lnTo>
                  <a:close/>
                  <a:moveTo>
                    <a:pt x="21098" y="53602"/>
                  </a:moveTo>
                  <a:lnTo>
                    <a:pt x="91600" y="53602"/>
                  </a:lnTo>
                  <a:cubicBezTo>
                    <a:pt x="97159" y="53602"/>
                    <a:pt x="97917" y="53602"/>
                    <a:pt x="97917" y="48421"/>
                  </a:cubicBezTo>
                  <a:cubicBezTo>
                    <a:pt x="97917" y="23995"/>
                    <a:pt x="84272" y="63"/>
                    <a:pt x="52685" y="63"/>
                  </a:cubicBezTo>
                  <a:cubicBezTo>
                    <a:pt x="23372" y="63"/>
                    <a:pt x="124" y="25475"/>
                    <a:pt x="124" y="56316"/>
                  </a:cubicBezTo>
                  <a:cubicBezTo>
                    <a:pt x="124" y="89377"/>
                    <a:pt x="26657" y="113309"/>
                    <a:pt x="55717" y="113309"/>
                  </a:cubicBezTo>
                  <a:cubicBezTo>
                    <a:pt x="86546" y="113309"/>
                    <a:pt x="97917" y="85923"/>
                    <a:pt x="97917" y="81235"/>
                  </a:cubicBezTo>
                  <a:cubicBezTo>
                    <a:pt x="97917" y="78768"/>
                    <a:pt x="95896" y="78275"/>
                    <a:pt x="94632" y="78275"/>
                  </a:cubicBezTo>
                  <a:cubicBezTo>
                    <a:pt x="92358" y="78275"/>
                    <a:pt x="91853" y="79755"/>
                    <a:pt x="91347" y="81729"/>
                  </a:cubicBezTo>
                  <a:cubicBezTo>
                    <a:pt x="82503" y="107141"/>
                    <a:pt x="59760" y="107141"/>
                    <a:pt x="57233" y="107141"/>
                  </a:cubicBezTo>
                  <a:cubicBezTo>
                    <a:pt x="44598" y="107141"/>
                    <a:pt x="34491" y="99740"/>
                    <a:pt x="28679" y="90611"/>
                  </a:cubicBezTo>
                  <a:cubicBezTo>
                    <a:pt x="21098" y="78768"/>
                    <a:pt x="21098" y="62484"/>
                    <a:pt x="21098" y="53602"/>
                  </a:cubicBezTo>
                  <a:close/>
                </a:path>
              </a:pathLst>
            </a:custGeom>
            <a:solidFill>
              <a:srgbClr val="A4A3AB"/>
            </a:solidFill>
            <a:ln w="133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03" name="Freeform: Shape 202">
              <a:extLst>
                <a:ext uri="{FF2B5EF4-FFF2-40B4-BE49-F238E27FC236}">
                  <a16:creationId xmlns:a16="http://schemas.microsoft.com/office/drawing/2014/main" id="{EB480DAE-17AD-B9D9-FD9D-307F6AB4EC18}"/>
                </a:ext>
              </a:extLst>
            </p:cNvPr>
            <p:cNvSpPr/>
            <p:nvPr>
              <p:custDataLst>
                <p:tags r:id="rId10"/>
              </p:custDataLst>
            </p:nvPr>
          </p:nvSpPr>
          <p:spPr>
            <a:xfrm>
              <a:off x="6296294" y="3162526"/>
              <a:ext cx="127358" cy="106338"/>
            </a:xfrm>
            <a:custGeom>
              <a:avLst/>
              <a:gdLst>
                <a:gd name="connsiteX0" fmla="*/ 69620 w 127358"/>
                <a:gd name="connsiteY0" fmla="*/ 48421 h 106338"/>
                <a:gd name="connsiteX1" fmla="*/ 92868 w 127358"/>
                <a:gd name="connsiteY1" fmla="*/ 20541 h 106338"/>
                <a:gd name="connsiteX2" fmla="*/ 122939 w 127358"/>
                <a:gd name="connsiteY2" fmla="*/ 7711 h 106338"/>
                <a:gd name="connsiteX3" fmla="*/ 122939 w 127358"/>
                <a:gd name="connsiteY3" fmla="*/ 63 h 106338"/>
                <a:gd name="connsiteX4" fmla="*/ 102218 w 127358"/>
                <a:gd name="connsiteY4" fmla="*/ 803 h 106338"/>
                <a:gd name="connsiteX5" fmla="*/ 77959 w 127358"/>
                <a:gd name="connsiteY5" fmla="*/ 63 h 106338"/>
                <a:gd name="connsiteX6" fmla="*/ 77959 w 127358"/>
                <a:gd name="connsiteY6" fmla="*/ 7711 h 106338"/>
                <a:gd name="connsiteX7" fmla="*/ 85287 w 127358"/>
                <a:gd name="connsiteY7" fmla="*/ 15360 h 106338"/>
                <a:gd name="connsiteX8" fmla="*/ 81496 w 127358"/>
                <a:gd name="connsiteY8" fmla="*/ 23995 h 106338"/>
                <a:gd name="connsiteX9" fmla="*/ 65829 w 127358"/>
                <a:gd name="connsiteY9" fmla="*/ 43240 h 106338"/>
                <a:gd name="connsiteX10" fmla="*/ 46119 w 127358"/>
                <a:gd name="connsiteY10" fmla="*/ 18320 h 106338"/>
                <a:gd name="connsiteX11" fmla="*/ 43845 w 127358"/>
                <a:gd name="connsiteY11" fmla="*/ 13879 h 106338"/>
                <a:gd name="connsiteX12" fmla="*/ 52689 w 127358"/>
                <a:gd name="connsiteY12" fmla="*/ 7711 h 106338"/>
                <a:gd name="connsiteX13" fmla="*/ 52689 w 127358"/>
                <a:gd name="connsiteY13" fmla="*/ 63 h 106338"/>
                <a:gd name="connsiteX14" fmla="*/ 25398 w 127358"/>
                <a:gd name="connsiteY14" fmla="*/ 803 h 106338"/>
                <a:gd name="connsiteX15" fmla="*/ 1392 w 127358"/>
                <a:gd name="connsiteY15" fmla="*/ 63 h 106338"/>
                <a:gd name="connsiteX16" fmla="*/ 1392 w 127358"/>
                <a:gd name="connsiteY16" fmla="*/ 7711 h 106338"/>
                <a:gd name="connsiteX17" fmla="*/ 31210 w 127358"/>
                <a:gd name="connsiteY17" fmla="*/ 22761 h 106338"/>
                <a:gd name="connsiteX18" fmla="*/ 56227 w 127358"/>
                <a:gd name="connsiteY18" fmla="*/ 54589 h 106338"/>
                <a:gd name="connsiteX19" fmla="*/ 32474 w 127358"/>
                <a:gd name="connsiteY19" fmla="*/ 83949 h 106338"/>
                <a:gd name="connsiteX20" fmla="*/ 128 w 127358"/>
                <a:gd name="connsiteY20" fmla="*/ 98753 h 106338"/>
                <a:gd name="connsiteX21" fmla="*/ 128 w 127358"/>
                <a:gd name="connsiteY21" fmla="*/ 106401 h 106338"/>
                <a:gd name="connsiteX22" fmla="*/ 21102 w 127358"/>
                <a:gd name="connsiteY22" fmla="*/ 105661 h 106338"/>
                <a:gd name="connsiteX23" fmla="*/ 45108 w 127358"/>
                <a:gd name="connsiteY23" fmla="*/ 106401 h 106338"/>
                <a:gd name="connsiteX24" fmla="*/ 45108 w 127358"/>
                <a:gd name="connsiteY24" fmla="*/ 98753 h 106338"/>
                <a:gd name="connsiteX25" fmla="*/ 37780 w 127358"/>
                <a:gd name="connsiteY25" fmla="*/ 91104 h 106338"/>
                <a:gd name="connsiteX26" fmla="*/ 60523 w 127358"/>
                <a:gd name="connsiteY26" fmla="*/ 59770 h 106338"/>
                <a:gd name="connsiteX27" fmla="*/ 79728 w 127358"/>
                <a:gd name="connsiteY27" fmla="*/ 84443 h 106338"/>
                <a:gd name="connsiteX28" fmla="*/ 85034 w 127358"/>
                <a:gd name="connsiteY28" fmla="*/ 92585 h 106338"/>
                <a:gd name="connsiteX29" fmla="*/ 75937 w 127358"/>
                <a:gd name="connsiteY29" fmla="*/ 98753 h 106338"/>
                <a:gd name="connsiteX30" fmla="*/ 75937 w 127358"/>
                <a:gd name="connsiteY30" fmla="*/ 106401 h 106338"/>
                <a:gd name="connsiteX31" fmla="*/ 103228 w 127358"/>
                <a:gd name="connsiteY31" fmla="*/ 105661 h 106338"/>
                <a:gd name="connsiteX32" fmla="*/ 127487 w 127358"/>
                <a:gd name="connsiteY32" fmla="*/ 106401 h 106338"/>
                <a:gd name="connsiteX33" fmla="*/ 127487 w 127358"/>
                <a:gd name="connsiteY33" fmla="*/ 98753 h 106338"/>
                <a:gd name="connsiteX34" fmla="*/ 103481 w 127358"/>
                <a:gd name="connsiteY34" fmla="*/ 91104 h 106338"/>
                <a:gd name="connsiteX35" fmla="*/ 69620 w 127358"/>
                <a:gd name="connsiteY35" fmla="*/ 48421 h 10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7358" h="106338">
                  <a:moveTo>
                    <a:pt x="69620" y="48421"/>
                  </a:moveTo>
                  <a:cubicBezTo>
                    <a:pt x="77201" y="39045"/>
                    <a:pt x="86803" y="26956"/>
                    <a:pt x="92868" y="20541"/>
                  </a:cubicBezTo>
                  <a:cubicBezTo>
                    <a:pt x="100701" y="11659"/>
                    <a:pt x="111062" y="7958"/>
                    <a:pt x="122939" y="7711"/>
                  </a:cubicBezTo>
                  <a:lnTo>
                    <a:pt x="122939" y="63"/>
                  </a:lnTo>
                  <a:cubicBezTo>
                    <a:pt x="116368" y="556"/>
                    <a:pt x="108788" y="803"/>
                    <a:pt x="102218" y="803"/>
                  </a:cubicBezTo>
                  <a:cubicBezTo>
                    <a:pt x="94637" y="803"/>
                    <a:pt x="81244" y="309"/>
                    <a:pt x="77959" y="63"/>
                  </a:cubicBezTo>
                  <a:lnTo>
                    <a:pt x="77959" y="7711"/>
                  </a:lnTo>
                  <a:cubicBezTo>
                    <a:pt x="83265" y="8205"/>
                    <a:pt x="85287" y="11412"/>
                    <a:pt x="85287" y="15360"/>
                  </a:cubicBezTo>
                  <a:cubicBezTo>
                    <a:pt x="85287" y="19307"/>
                    <a:pt x="82760" y="22515"/>
                    <a:pt x="81496" y="23995"/>
                  </a:cubicBezTo>
                  <a:lnTo>
                    <a:pt x="65829" y="43240"/>
                  </a:lnTo>
                  <a:lnTo>
                    <a:pt x="46119" y="18320"/>
                  </a:lnTo>
                  <a:cubicBezTo>
                    <a:pt x="43845" y="15853"/>
                    <a:pt x="43845" y="15360"/>
                    <a:pt x="43845" y="13879"/>
                  </a:cubicBezTo>
                  <a:cubicBezTo>
                    <a:pt x="43845" y="10178"/>
                    <a:pt x="47635" y="7958"/>
                    <a:pt x="52689" y="7711"/>
                  </a:cubicBezTo>
                  <a:lnTo>
                    <a:pt x="52689" y="63"/>
                  </a:lnTo>
                  <a:cubicBezTo>
                    <a:pt x="46119" y="309"/>
                    <a:pt x="29441" y="803"/>
                    <a:pt x="25398" y="803"/>
                  </a:cubicBezTo>
                  <a:cubicBezTo>
                    <a:pt x="20091" y="803"/>
                    <a:pt x="8215" y="556"/>
                    <a:pt x="1392" y="63"/>
                  </a:cubicBezTo>
                  <a:lnTo>
                    <a:pt x="1392" y="7711"/>
                  </a:lnTo>
                  <a:cubicBezTo>
                    <a:pt x="19081" y="7711"/>
                    <a:pt x="19333" y="7958"/>
                    <a:pt x="31210" y="22761"/>
                  </a:cubicBezTo>
                  <a:lnTo>
                    <a:pt x="56227" y="54589"/>
                  </a:lnTo>
                  <a:lnTo>
                    <a:pt x="32474" y="83949"/>
                  </a:lnTo>
                  <a:cubicBezTo>
                    <a:pt x="20344" y="98259"/>
                    <a:pt x="5435" y="98753"/>
                    <a:pt x="128" y="98753"/>
                  </a:cubicBezTo>
                  <a:lnTo>
                    <a:pt x="128" y="106401"/>
                  </a:lnTo>
                  <a:cubicBezTo>
                    <a:pt x="6699" y="105908"/>
                    <a:pt x="14532" y="105661"/>
                    <a:pt x="21102" y="105661"/>
                  </a:cubicBezTo>
                  <a:cubicBezTo>
                    <a:pt x="28430" y="105661"/>
                    <a:pt x="39044" y="106154"/>
                    <a:pt x="45108" y="106401"/>
                  </a:cubicBezTo>
                  <a:lnTo>
                    <a:pt x="45108" y="98753"/>
                  </a:lnTo>
                  <a:cubicBezTo>
                    <a:pt x="39549" y="98013"/>
                    <a:pt x="37780" y="94805"/>
                    <a:pt x="37780" y="91104"/>
                  </a:cubicBezTo>
                  <a:cubicBezTo>
                    <a:pt x="37780" y="85676"/>
                    <a:pt x="45108" y="77534"/>
                    <a:pt x="60523" y="59770"/>
                  </a:cubicBezTo>
                  <a:lnTo>
                    <a:pt x="79728" y="84443"/>
                  </a:lnTo>
                  <a:cubicBezTo>
                    <a:pt x="81749" y="87157"/>
                    <a:pt x="85034" y="91104"/>
                    <a:pt x="85034" y="92585"/>
                  </a:cubicBezTo>
                  <a:cubicBezTo>
                    <a:pt x="85034" y="94805"/>
                    <a:pt x="82760" y="98506"/>
                    <a:pt x="75937" y="98753"/>
                  </a:cubicBezTo>
                  <a:lnTo>
                    <a:pt x="75937" y="106401"/>
                  </a:lnTo>
                  <a:cubicBezTo>
                    <a:pt x="83518" y="106154"/>
                    <a:pt x="97669" y="105661"/>
                    <a:pt x="103228" y="105661"/>
                  </a:cubicBezTo>
                  <a:cubicBezTo>
                    <a:pt x="110051" y="105661"/>
                    <a:pt x="119906" y="105908"/>
                    <a:pt x="127487" y="106401"/>
                  </a:cubicBezTo>
                  <a:lnTo>
                    <a:pt x="127487" y="98753"/>
                  </a:lnTo>
                  <a:cubicBezTo>
                    <a:pt x="113842" y="98753"/>
                    <a:pt x="109293" y="98259"/>
                    <a:pt x="103481" y="91104"/>
                  </a:cubicBezTo>
                  <a:lnTo>
                    <a:pt x="69620" y="48421"/>
                  </a:lnTo>
                  <a:close/>
                </a:path>
              </a:pathLst>
            </a:custGeom>
            <a:solidFill>
              <a:srgbClr val="A4A3AB"/>
            </a:solidFill>
            <a:ln w="133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04" name="Freeform: Shape 203">
              <a:extLst>
                <a:ext uri="{FF2B5EF4-FFF2-40B4-BE49-F238E27FC236}">
                  <a16:creationId xmlns:a16="http://schemas.microsoft.com/office/drawing/2014/main" id="{1CC6F7C4-E5D0-DB0B-23EB-C2627BF9A976}"/>
                </a:ext>
              </a:extLst>
            </p:cNvPr>
            <p:cNvSpPr/>
            <p:nvPr>
              <p:custDataLst>
                <p:tags r:id="rId11"/>
              </p:custDataLst>
            </p:nvPr>
          </p:nvSpPr>
          <p:spPr>
            <a:xfrm>
              <a:off x="6433705" y="3159812"/>
              <a:ext cx="124578" cy="156916"/>
            </a:xfrm>
            <a:custGeom>
              <a:avLst/>
              <a:gdLst>
                <a:gd name="connsiteX0" fmla="*/ 36522 w 124578"/>
                <a:gd name="connsiteY0" fmla="*/ 16347 h 156916"/>
                <a:gd name="connsiteX1" fmla="*/ 36522 w 124578"/>
                <a:gd name="connsiteY1" fmla="*/ 63 h 156916"/>
                <a:gd name="connsiteX2" fmla="*/ 134 w 124578"/>
                <a:gd name="connsiteY2" fmla="*/ 2777 h 156916"/>
                <a:gd name="connsiteX3" fmla="*/ 134 w 124578"/>
                <a:gd name="connsiteY3" fmla="*/ 10425 h 156916"/>
                <a:gd name="connsiteX4" fmla="*/ 19844 w 124578"/>
                <a:gd name="connsiteY4" fmla="*/ 22761 h 156916"/>
                <a:gd name="connsiteX5" fmla="*/ 19844 w 124578"/>
                <a:gd name="connsiteY5" fmla="*/ 138229 h 156916"/>
                <a:gd name="connsiteX6" fmla="*/ 134 w 124578"/>
                <a:gd name="connsiteY6" fmla="*/ 149331 h 156916"/>
                <a:gd name="connsiteX7" fmla="*/ 134 w 124578"/>
                <a:gd name="connsiteY7" fmla="*/ 156980 h 156916"/>
                <a:gd name="connsiteX8" fmla="*/ 28436 w 124578"/>
                <a:gd name="connsiteY8" fmla="*/ 156240 h 156916"/>
                <a:gd name="connsiteX9" fmla="*/ 56990 w 124578"/>
                <a:gd name="connsiteY9" fmla="*/ 156980 h 156916"/>
                <a:gd name="connsiteX10" fmla="*/ 56990 w 124578"/>
                <a:gd name="connsiteY10" fmla="*/ 149331 h 156916"/>
                <a:gd name="connsiteX11" fmla="*/ 37280 w 124578"/>
                <a:gd name="connsiteY11" fmla="*/ 138229 h 156916"/>
                <a:gd name="connsiteX12" fmla="*/ 37280 w 124578"/>
                <a:gd name="connsiteY12" fmla="*/ 96779 h 156916"/>
                <a:gd name="connsiteX13" fmla="*/ 37280 w 124578"/>
                <a:gd name="connsiteY13" fmla="*/ 94558 h 156916"/>
                <a:gd name="connsiteX14" fmla="*/ 68362 w 124578"/>
                <a:gd name="connsiteY14" fmla="*/ 111829 h 156916"/>
                <a:gd name="connsiteX15" fmla="*/ 124713 w 124578"/>
                <a:gd name="connsiteY15" fmla="*/ 55823 h 156916"/>
                <a:gd name="connsiteX16" fmla="*/ 71899 w 124578"/>
                <a:gd name="connsiteY16" fmla="*/ 63 h 156916"/>
                <a:gd name="connsiteX17" fmla="*/ 36522 w 124578"/>
                <a:gd name="connsiteY17" fmla="*/ 16347 h 156916"/>
                <a:gd name="connsiteX18" fmla="*/ 37280 w 124578"/>
                <a:gd name="connsiteY18" fmla="*/ 80989 h 156916"/>
                <a:gd name="connsiteX19" fmla="*/ 37280 w 124578"/>
                <a:gd name="connsiteY19" fmla="*/ 25969 h 156916"/>
                <a:gd name="connsiteX20" fmla="*/ 69878 w 124578"/>
                <a:gd name="connsiteY20" fmla="*/ 6231 h 156916"/>
                <a:gd name="connsiteX21" fmla="*/ 103739 w 124578"/>
                <a:gd name="connsiteY21" fmla="*/ 55823 h 156916"/>
                <a:gd name="connsiteX22" fmla="*/ 67351 w 124578"/>
                <a:gd name="connsiteY22" fmla="*/ 106401 h 156916"/>
                <a:gd name="connsiteX23" fmla="*/ 40818 w 124578"/>
                <a:gd name="connsiteY23" fmla="*/ 91351 h 156916"/>
                <a:gd name="connsiteX24" fmla="*/ 37280 w 124578"/>
                <a:gd name="connsiteY24" fmla="*/ 80989 h 156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578" h="156916">
                  <a:moveTo>
                    <a:pt x="36522" y="16347"/>
                  </a:moveTo>
                  <a:lnTo>
                    <a:pt x="36522" y="63"/>
                  </a:lnTo>
                  <a:lnTo>
                    <a:pt x="134" y="2777"/>
                  </a:lnTo>
                  <a:lnTo>
                    <a:pt x="134" y="10425"/>
                  </a:lnTo>
                  <a:cubicBezTo>
                    <a:pt x="18075" y="10425"/>
                    <a:pt x="19844" y="11906"/>
                    <a:pt x="19844" y="22761"/>
                  </a:cubicBezTo>
                  <a:lnTo>
                    <a:pt x="19844" y="138229"/>
                  </a:lnTo>
                  <a:cubicBezTo>
                    <a:pt x="19844" y="149331"/>
                    <a:pt x="17064" y="149331"/>
                    <a:pt x="134" y="149331"/>
                  </a:cubicBezTo>
                  <a:lnTo>
                    <a:pt x="134" y="156980"/>
                  </a:lnTo>
                  <a:cubicBezTo>
                    <a:pt x="8725" y="156733"/>
                    <a:pt x="21866" y="156240"/>
                    <a:pt x="28436" y="156240"/>
                  </a:cubicBezTo>
                  <a:cubicBezTo>
                    <a:pt x="35258" y="156240"/>
                    <a:pt x="48146" y="156733"/>
                    <a:pt x="56990" y="156980"/>
                  </a:cubicBezTo>
                  <a:lnTo>
                    <a:pt x="56990" y="149331"/>
                  </a:lnTo>
                  <a:cubicBezTo>
                    <a:pt x="40060" y="149331"/>
                    <a:pt x="37280" y="149331"/>
                    <a:pt x="37280" y="138229"/>
                  </a:cubicBezTo>
                  <a:lnTo>
                    <a:pt x="37280" y="96779"/>
                  </a:lnTo>
                  <a:lnTo>
                    <a:pt x="37280" y="94558"/>
                  </a:lnTo>
                  <a:cubicBezTo>
                    <a:pt x="38543" y="98506"/>
                    <a:pt x="49157" y="111829"/>
                    <a:pt x="68362" y="111829"/>
                  </a:cubicBezTo>
                  <a:cubicBezTo>
                    <a:pt x="98432" y="111829"/>
                    <a:pt x="124713" y="87650"/>
                    <a:pt x="124713" y="55823"/>
                  </a:cubicBezTo>
                  <a:cubicBezTo>
                    <a:pt x="124713" y="24489"/>
                    <a:pt x="100201" y="63"/>
                    <a:pt x="71899" y="63"/>
                  </a:cubicBezTo>
                  <a:cubicBezTo>
                    <a:pt x="52189" y="63"/>
                    <a:pt x="41576" y="10919"/>
                    <a:pt x="36522" y="16347"/>
                  </a:cubicBezTo>
                  <a:close/>
                  <a:moveTo>
                    <a:pt x="37280" y="80989"/>
                  </a:moveTo>
                  <a:lnTo>
                    <a:pt x="37280" y="25969"/>
                  </a:lnTo>
                  <a:cubicBezTo>
                    <a:pt x="44608" y="13386"/>
                    <a:pt x="56990" y="6231"/>
                    <a:pt x="69878" y="6231"/>
                  </a:cubicBezTo>
                  <a:cubicBezTo>
                    <a:pt x="88325" y="6231"/>
                    <a:pt x="103739" y="27943"/>
                    <a:pt x="103739" y="55823"/>
                  </a:cubicBezTo>
                  <a:cubicBezTo>
                    <a:pt x="103739" y="85676"/>
                    <a:pt x="86050" y="106401"/>
                    <a:pt x="67351" y="106401"/>
                  </a:cubicBezTo>
                  <a:cubicBezTo>
                    <a:pt x="57243" y="106401"/>
                    <a:pt x="47641" y="101467"/>
                    <a:pt x="40818" y="91351"/>
                  </a:cubicBezTo>
                  <a:cubicBezTo>
                    <a:pt x="37280" y="86170"/>
                    <a:pt x="37280" y="85923"/>
                    <a:pt x="37280" y="80989"/>
                  </a:cubicBezTo>
                  <a:close/>
                </a:path>
              </a:pathLst>
            </a:custGeom>
            <a:solidFill>
              <a:srgbClr val="A4A3AB"/>
            </a:solidFill>
            <a:ln w="133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05" name="Freeform: Shape 204">
              <a:extLst>
                <a:ext uri="{FF2B5EF4-FFF2-40B4-BE49-F238E27FC236}">
                  <a16:creationId xmlns:a16="http://schemas.microsoft.com/office/drawing/2014/main" id="{64147986-7B11-E581-5DAF-F741CD1C0747}"/>
                </a:ext>
              </a:extLst>
            </p:cNvPr>
            <p:cNvSpPr/>
            <p:nvPr>
              <p:custDataLst>
                <p:tags r:id="rId12"/>
              </p:custDataLst>
            </p:nvPr>
          </p:nvSpPr>
          <p:spPr>
            <a:xfrm>
              <a:off x="6585210" y="3083821"/>
              <a:ext cx="89706" cy="246724"/>
            </a:xfrm>
            <a:custGeom>
              <a:avLst/>
              <a:gdLst>
                <a:gd name="connsiteX0" fmla="*/ 53458 w 89706"/>
                <a:gd name="connsiteY0" fmla="*/ 32877 h 246724"/>
                <a:gd name="connsiteX1" fmla="*/ 87572 w 89706"/>
                <a:gd name="connsiteY1" fmla="*/ 5491 h 246724"/>
                <a:gd name="connsiteX2" fmla="*/ 89846 w 89706"/>
                <a:gd name="connsiteY2" fmla="*/ 2777 h 246724"/>
                <a:gd name="connsiteX3" fmla="*/ 85045 w 89706"/>
                <a:gd name="connsiteY3" fmla="*/ 63 h 246724"/>
                <a:gd name="connsiteX4" fmla="*/ 36527 w 89706"/>
                <a:gd name="connsiteY4" fmla="*/ 30903 h 246724"/>
                <a:gd name="connsiteX5" fmla="*/ 36527 w 89706"/>
                <a:gd name="connsiteY5" fmla="*/ 87157 h 246724"/>
                <a:gd name="connsiteX6" fmla="*/ 26420 w 89706"/>
                <a:gd name="connsiteY6" fmla="*/ 112816 h 246724"/>
                <a:gd name="connsiteX7" fmla="*/ 2414 w 89706"/>
                <a:gd name="connsiteY7" fmla="*/ 120711 h 246724"/>
                <a:gd name="connsiteX8" fmla="*/ 139 w 89706"/>
                <a:gd name="connsiteY8" fmla="*/ 123425 h 246724"/>
                <a:gd name="connsiteX9" fmla="*/ 4182 w 89706"/>
                <a:gd name="connsiteY9" fmla="*/ 126139 h 246724"/>
                <a:gd name="connsiteX10" fmla="*/ 35769 w 89706"/>
                <a:gd name="connsiteY10" fmla="*/ 148098 h 246724"/>
                <a:gd name="connsiteX11" fmla="*/ 36527 w 89706"/>
                <a:gd name="connsiteY11" fmla="*/ 160187 h 246724"/>
                <a:gd name="connsiteX12" fmla="*/ 36527 w 89706"/>
                <a:gd name="connsiteY12" fmla="*/ 209039 h 246724"/>
                <a:gd name="connsiteX13" fmla="*/ 48657 w 89706"/>
                <a:gd name="connsiteY13" fmla="*/ 236672 h 246724"/>
                <a:gd name="connsiteX14" fmla="*/ 85045 w 89706"/>
                <a:gd name="connsiteY14" fmla="*/ 246788 h 246724"/>
                <a:gd name="connsiteX15" fmla="*/ 89846 w 89706"/>
                <a:gd name="connsiteY15" fmla="*/ 244074 h 246724"/>
                <a:gd name="connsiteX16" fmla="*/ 85803 w 89706"/>
                <a:gd name="connsiteY16" fmla="*/ 241360 h 246724"/>
                <a:gd name="connsiteX17" fmla="*/ 54216 w 89706"/>
                <a:gd name="connsiteY17" fmla="*/ 219895 h 246724"/>
                <a:gd name="connsiteX18" fmla="*/ 53458 w 89706"/>
                <a:gd name="connsiteY18" fmla="*/ 208298 h 246724"/>
                <a:gd name="connsiteX19" fmla="*/ 53458 w 89706"/>
                <a:gd name="connsiteY19" fmla="*/ 156486 h 246724"/>
                <a:gd name="connsiteX20" fmla="*/ 43350 w 89706"/>
                <a:gd name="connsiteY20" fmla="*/ 133047 h 246724"/>
                <a:gd name="connsiteX21" fmla="*/ 23640 w 89706"/>
                <a:gd name="connsiteY21" fmla="*/ 123425 h 246724"/>
                <a:gd name="connsiteX22" fmla="*/ 53458 w 89706"/>
                <a:gd name="connsiteY22" fmla="*/ 92091 h 246724"/>
                <a:gd name="connsiteX23" fmla="*/ 53458 w 89706"/>
                <a:gd name="connsiteY23" fmla="*/ 32877 h 2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9706" h="246724">
                  <a:moveTo>
                    <a:pt x="53458" y="32877"/>
                  </a:moveTo>
                  <a:cubicBezTo>
                    <a:pt x="53458" y="23008"/>
                    <a:pt x="60028" y="7218"/>
                    <a:pt x="87572" y="5491"/>
                  </a:cubicBezTo>
                  <a:cubicBezTo>
                    <a:pt x="88835" y="5244"/>
                    <a:pt x="89846" y="4257"/>
                    <a:pt x="89846" y="2777"/>
                  </a:cubicBezTo>
                  <a:cubicBezTo>
                    <a:pt x="89846" y="63"/>
                    <a:pt x="87825" y="63"/>
                    <a:pt x="85045" y="63"/>
                  </a:cubicBezTo>
                  <a:cubicBezTo>
                    <a:pt x="59775" y="63"/>
                    <a:pt x="36780" y="12646"/>
                    <a:pt x="36527" y="30903"/>
                  </a:cubicBezTo>
                  <a:lnTo>
                    <a:pt x="36527" y="87157"/>
                  </a:lnTo>
                  <a:cubicBezTo>
                    <a:pt x="36527" y="96779"/>
                    <a:pt x="36527" y="104674"/>
                    <a:pt x="26420" y="112816"/>
                  </a:cubicBezTo>
                  <a:cubicBezTo>
                    <a:pt x="17575" y="119971"/>
                    <a:pt x="7973" y="120464"/>
                    <a:pt x="2414" y="120711"/>
                  </a:cubicBezTo>
                  <a:cubicBezTo>
                    <a:pt x="1150" y="120958"/>
                    <a:pt x="139" y="121945"/>
                    <a:pt x="139" y="123425"/>
                  </a:cubicBezTo>
                  <a:cubicBezTo>
                    <a:pt x="139" y="125892"/>
                    <a:pt x="1655" y="125892"/>
                    <a:pt x="4182" y="126139"/>
                  </a:cubicBezTo>
                  <a:cubicBezTo>
                    <a:pt x="20860" y="127126"/>
                    <a:pt x="32990" y="136008"/>
                    <a:pt x="35769" y="148098"/>
                  </a:cubicBezTo>
                  <a:cubicBezTo>
                    <a:pt x="36527" y="150812"/>
                    <a:pt x="36527" y="151305"/>
                    <a:pt x="36527" y="160187"/>
                  </a:cubicBezTo>
                  <a:lnTo>
                    <a:pt x="36527" y="209039"/>
                  </a:lnTo>
                  <a:cubicBezTo>
                    <a:pt x="36527" y="219401"/>
                    <a:pt x="36527" y="227296"/>
                    <a:pt x="48657" y="236672"/>
                  </a:cubicBezTo>
                  <a:cubicBezTo>
                    <a:pt x="58512" y="244074"/>
                    <a:pt x="75190" y="246788"/>
                    <a:pt x="85045" y="246788"/>
                  </a:cubicBezTo>
                  <a:cubicBezTo>
                    <a:pt x="87825" y="246788"/>
                    <a:pt x="89846" y="246788"/>
                    <a:pt x="89846" y="244074"/>
                  </a:cubicBezTo>
                  <a:cubicBezTo>
                    <a:pt x="89846" y="241606"/>
                    <a:pt x="88330" y="241606"/>
                    <a:pt x="85803" y="241360"/>
                  </a:cubicBezTo>
                  <a:cubicBezTo>
                    <a:pt x="69883" y="240373"/>
                    <a:pt x="57501" y="232478"/>
                    <a:pt x="54216" y="219895"/>
                  </a:cubicBezTo>
                  <a:cubicBezTo>
                    <a:pt x="53458" y="217674"/>
                    <a:pt x="53458" y="217181"/>
                    <a:pt x="53458" y="208298"/>
                  </a:cubicBezTo>
                  <a:lnTo>
                    <a:pt x="53458" y="156486"/>
                  </a:lnTo>
                  <a:cubicBezTo>
                    <a:pt x="53458" y="145137"/>
                    <a:pt x="51436" y="140943"/>
                    <a:pt x="43350" y="133047"/>
                  </a:cubicBezTo>
                  <a:cubicBezTo>
                    <a:pt x="38044" y="127866"/>
                    <a:pt x="30715" y="125399"/>
                    <a:pt x="23640" y="123425"/>
                  </a:cubicBezTo>
                  <a:cubicBezTo>
                    <a:pt x="44361" y="117750"/>
                    <a:pt x="53458" y="106401"/>
                    <a:pt x="53458" y="92091"/>
                  </a:cubicBezTo>
                  <a:lnTo>
                    <a:pt x="53458" y="32877"/>
                  </a:lnTo>
                  <a:close/>
                </a:path>
              </a:pathLst>
            </a:custGeom>
            <a:solidFill>
              <a:srgbClr val="A4A3AB"/>
            </a:solidFill>
            <a:ln w="133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06" name="Freeform: Shape 205">
              <a:extLst>
                <a:ext uri="{FF2B5EF4-FFF2-40B4-BE49-F238E27FC236}">
                  <a16:creationId xmlns:a16="http://schemas.microsoft.com/office/drawing/2014/main" id="{95C24070-37AF-BE81-5E53-15A1ED41A890}"/>
                </a:ext>
              </a:extLst>
            </p:cNvPr>
            <p:cNvSpPr/>
            <p:nvPr>
              <p:custDataLst>
                <p:tags r:id="rId13"/>
              </p:custDataLst>
            </p:nvPr>
          </p:nvSpPr>
          <p:spPr>
            <a:xfrm>
              <a:off x="6714338" y="3202249"/>
              <a:ext cx="154397" cy="9868"/>
            </a:xfrm>
            <a:custGeom>
              <a:avLst/>
              <a:gdLst>
                <a:gd name="connsiteX0" fmla="*/ 145697 w 154397"/>
                <a:gd name="connsiteY0" fmla="*/ 9932 h 9868"/>
                <a:gd name="connsiteX1" fmla="*/ 154541 w 154397"/>
                <a:gd name="connsiteY1" fmla="*/ 4997 h 9868"/>
                <a:gd name="connsiteX2" fmla="*/ 145697 w 154397"/>
                <a:gd name="connsiteY2" fmla="*/ 63 h 9868"/>
                <a:gd name="connsiteX3" fmla="*/ 8989 w 154397"/>
                <a:gd name="connsiteY3" fmla="*/ 63 h 9868"/>
                <a:gd name="connsiteX4" fmla="*/ 144 w 154397"/>
                <a:gd name="connsiteY4" fmla="*/ 4997 h 9868"/>
                <a:gd name="connsiteX5" fmla="*/ 8989 w 154397"/>
                <a:gd name="connsiteY5" fmla="*/ 9932 h 9868"/>
                <a:gd name="connsiteX6" fmla="*/ 145697 w 154397"/>
                <a:gd name="connsiteY6" fmla="*/ 9932 h 9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397" h="9868">
                  <a:moveTo>
                    <a:pt x="145697" y="9932"/>
                  </a:moveTo>
                  <a:cubicBezTo>
                    <a:pt x="149993" y="9932"/>
                    <a:pt x="154541" y="9932"/>
                    <a:pt x="154541" y="4997"/>
                  </a:cubicBezTo>
                  <a:cubicBezTo>
                    <a:pt x="154541" y="63"/>
                    <a:pt x="149993" y="63"/>
                    <a:pt x="145697" y="63"/>
                  </a:cubicBezTo>
                  <a:lnTo>
                    <a:pt x="8989" y="63"/>
                  </a:lnTo>
                  <a:cubicBezTo>
                    <a:pt x="4693" y="63"/>
                    <a:pt x="144" y="63"/>
                    <a:pt x="144" y="4997"/>
                  </a:cubicBezTo>
                  <a:cubicBezTo>
                    <a:pt x="144" y="9932"/>
                    <a:pt x="4693" y="9932"/>
                    <a:pt x="8989" y="9932"/>
                  </a:cubicBezTo>
                  <a:lnTo>
                    <a:pt x="145697" y="9932"/>
                  </a:lnTo>
                  <a:close/>
                </a:path>
              </a:pathLst>
            </a:custGeom>
            <a:solidFill>
              <a:srgbClr val="A4A3AB"/>
            </a:solidFill>
            <a:ln w="133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07" name="Freeform: Shape 206">
              <a:extLst>
                <a:ext uri="{FF2B5EF4-FFF2-40B4-BE49-F238E27FC236}">
                  <a16:creationId xmlns:a16="http://schemas.microsoft.com/office/drawing/2014/main" id="{65A4FD0E-EB1C-721B-7C41-6723687536CC}"/>
                </a:ext>
              </a:extLst>
            </p:cNvPr>
            <p:cNvSpPr/>
            <p:nvPr>
              <p:custDataLst>
                <p:tags r:id="rId14"/>
              </p:custDataLst>
            </p:nvPr>
          </p:nvSpPr>
          <p:spPr>
            <a:xfrm>
              <a:off x="6914923" y="3083821"/>
              <a:ext cx="58625" cy="246724"/>
            </a:xfrm>
            <a:custGeom>
              <a:avLst/>
              <a:gdLst>
                <a:gd name="connsiteX0" fmla="*/ 58777 w 58625"/>
                <a:gd name="connsiteY0" fmla="*/ 244320 h 246724"/>
                <a:gd name="connsiteX1" fmla="*/ 54482 w 58625"/>
                <a:gd name="connsiteY1" fmla="*/ 238892 h 246724"/>
                <a:gd name="connsiteX2" fmla="*/ 14808 w 58625"/>
                <a:gd name="connsiteY2" fmla="*/ 123425 h 246724"/>
                <a:gd name="connsiteX3" fmla="*/ 55492 w 58625"/>
                <a:gd name="connsiteY3" fmla="*/ 6724 h 246724"/>
                <a:gd name="connsiteX4" fmla="*/ 58777 w 58625"/>
                <a:gd name="connsiteY4" fmla="*/ 2530 h 246724"/>
                <a:gd name="connsiteX5" fmla="*/ 56250 w 58625"/>
                <a:gd name="connsiteY5" fmla="*/ 63 h 246724"/>
                <a:gd name="connsiteX6" fmla="*/ 16072 w 58625"/>
                <a:gd name="connsiteY6" fmla="*/ 48174 h 246724"/>
                <a:gd name="connsiteX7" fmla="*/ 152 w 58625"/>
                <a:gd name="connsiteY7" fmla="*/ 123425 h 246724"/>
                <a:gd name="connsiteX8" fmla="*/ 16830 w 58625"/>
                <a:gd name="connsiteY8" fmla="*/ 200403 h 246724"/>
                <a:gd name="connsiteX9" fmla="*/ 56250 w 58625"/>
                <a:gd name="connsiteY9" fmla="*/ 246788 h 246724"/>
                <a:gd name="connsiteX10" fmla="*/ 58777 w 58625"/>
                <a:gd name="connsiteY10" fmla="*/ 244320 h 2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25" h="246724">
                  <a:moveTo>
                    <a:pt x="58777" y="244320"/>
                  </a:moveTo>
                  <a:cubicBezTo>
                    <a:pt x="58777" y="243580"/>
                    <a:pt x="58777" y="243087"/>
                    <a:pt x="54482" y="238892"/>
                  </a:cubicBezTo>
                  <a:cubicBezTo>
                    <a:pt x="22895" y="207805"/>
                    <a:pt x="14808" y="161174"/>
                    <a:pt x="14808" y="123425"/>
                  </a:cubicBezTo>
                  <a:cubicBezTo>
                    <a:pt x="14808" y="80495"/>
                    <a:pt x="24411" y="37565"/>
                    <a:pt x="55492" y="6724"/>
                  </a:cubicBezTo>
                  <a:cubicBezTo>
                    <a:pt x="58777" y="3764"/>
                    <a:pt x="58777" y="3270"/>
                    <a:pt x="58777" y="2530"/>
                  </a:cubicBezTo>
                  <a:cubicBezTo>
                    <a:pt x="58777" y="803"/>
                    <a:pt x="57767" y="63"/>
                    <a:pt x="56250" y="63"/>
                  </a:cubicBezTo>
                  <a:cubicBezTo>
                    <a:pt x="53723" y="63"/>
                    <a:pt x="30981" y="16840"/>
                    <a:pt x="16072" y="48174"/>
                  </a:cubicBezTo>
                  <a:cubicBezTo>
                    <a:pt x="3184" y="75314"/>
                    <a:pt x="152" y="102700"/>
                    <a:pt x="152" y="123425"/>
                  </a:cubicBezTo>
                  <a:cubicBezTo>
                    <a:pt x="152" y="142670"/>
                    <a:pt x="2932" y="172523"/>
                    <a:pt x="16830" y="200403"/>
                  </a:cubicBezTo>
                  <a:cubicBezTo>
                    <a:pt x="31992" y="230750"/>
                    <a:pt x="53723" y="246788"/>
                    <a:pt x="56250" y="246788"/>
                  </a:cubicBezTo>
                  <a:cubicBezTo>
                    <a:pt x="57767" y="246788"/>
                    <a:pt x="58777" y="246047"/>
                    <a:pt x="58777" y="244320"/>
                  </a:cubicBezTo>
                  <a:close/>
                </a:path>
              </a:pathLst>
            </a:custGeom>
            <a:solidFill>
              <a:srgbClr val="A4A3AB"/>
            </a:solidFill>
            <a:ln w="133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08" name="Freeform: Shape 207">
              <a:extLst>
                <a:ext uri="{FF2B5EF4-FFF2-40B4-BE49-F238E27FC236}">
                  <a16:creationId xmlns:a16="http://schemas.microsoft.com/office/drawing/2014/main" id="{2F17705F-6149-5523-1DEA-145E4A712A6C}"/>
                </a:ext>
              </a:extLst>
            </p:cNvPr>
            <p:cNvSpPr/>
            <p:nvPr>
              <p:custDataLst>
                <p:tags r:id="rId15"/>
              </p:custDataLst>
            </p:nvPr>
          </p:nvSpPr>
          <p:spPr>
            <a:xfrm>
              <a:off x="6998285" y="3097638"/>
              <a:ext cx="120283" cy="173940"/>
            </a:xfrm>
            <a:custGeom>
              <a:avLst/>
              <a:gdLst>
                <a:gd name="connsiteX0" fmla="*/ 120439 w 120283"/>
                <a:gd name="connsiteY0" fmla="*/ 2777 h 173940"/>
                <a:gd name="connsiteX1" fmla="*/ 117154 w 120283"/>
                <a:gd name="connsiteY1" fmla="*/ 63 h 173940"/>
                <a:gd name="connsiteX2" fmla="*/ 85062 w 120283"/>
                <a:gd name="connsiteY2" fmla="*/ 2777 h 173940"/>
                <a:gd name="connsiteX3" fmla="*/ 81524 w 120283"/>
                <a:gd name="connsiteY3" fmla="*/ 7465 h 173940"/>
                <a:gd name="connsiteX4" fmla="*/ 87589 w 120283"/>
                <a:gd name="connsiteY4" fmla="*/ 10425 h 173940"/>
                <a:gd name="connsiteX5" fmla="*/ 100223 w 120283"/>
                <a:gd name="connsiteY5" fmla="*/ 14620 h 173940"/>
                <a:gd name="connsiteX6" fmla="*/ 99465 w 120283"/>
                <a:gd name="connsiteY6" fmla="*/ 19554 h 173940"/>
                <a:gd name="connsiteX7" fmla="*/ 84304 w 120283"/>
                <a:gd name="connsiteY7" fmla="*/ 78028 h 173940"/>
                <a:gd name="connsiteX8" fmla="*/ 61056 w 120283"/>
                <a:gd name="connsiteY8" fmla="*/ 62237 h 173940"/>
                <a:gd name="connsiteX9" fmla="*/ 156 w 120283"/>
                <a:gd name="connsiteY9" fmla="*/ 134528 h 173940"/>
                <a:gd name="connsiteX10" fmla="*/ 33764 w 120283"/>
                <a:gd name="connsiteY10" fmla="*/ 174004 h 173940"/>
                <a:gd name="connsiteX11" fmla="*/ 66615 w 120283"/>
                <a:gd name="connsiteY11" fmla="*/ 155499 h 173940"/>
                <a:gd name="connsiteX12" fmla="*/ 89610 w 120283"/>
                <a:gd name="connsiteY12" fmla="*/ 174004 h 173940"/>
                <a:gd name="connsiteX13" fmla="*/ 108310 w 120283"/>
                <a:gd name="connsiteY13" fmla="*/ 160434 h 173940"/>
                <a:gd name="connsiteX14" fmla="*/ 115890 w 120283"/>
                <a:gd name="connsiteY14" fmla="*/ 136008 h 173940"/>
                <a:gd name="connsiteX15" fmla="*/ 112858 w 120283"/>
                <a:gd name="connsiteY15" fmla="*/ 133541 h 173940"/>
                <a:gd name="connsiteX16" fmla="*/ 109320 w 120283"/>
                <a:gd name="connsiteY16" fmla="*/ 137982 h 173940"/>
                <a:gd name="connsiteX17" fmla="*/ 90116 w 120283"/>
                <a:gd name="connsiteY17" fmla="*/ 168576 h 173940"/>
                <a:gd name="connsiteX18" fmla="*/ 82535 w 120283"/>
                <a:gd name="connsiteY18" fmla="*/ 157226 h 173940"/>
                <a:gd name="connsiteX19" fmla="*/ 84051 w 120283"/>
                <a:gd name="connsiteY19" fmla="*/ 145384 h 173940"/>
                <a:gd name="connsiteX20" fmla="*/ 120439 w 120283"/>
                <a:gd name="connsiteY20" fmla="*/ 2777 h 173940"/>
                <a:gd name="connsiteX21" fmla="*/ 67878 w 120283"/>
                <a:gd name="connsiteY21" fmla="*/ 141930 h 173940"/>
                <a:gd name="connsiteX22" fmla="*/ 62824 w 120283"/>
                <a:gd name="connsiteY22" fmla="*/ 151058 h 173940"/>
                <a:gd name="connsiteX23" fmla="*/ 34270 w 120283"/>
                <a:gd name="connsiteY23" fmla="*/ 168576 h 173940"/>
                <a:gd name="connsiteX24" fmla="*/ 18097 w 120283"/>
                <a:gd name="connsiteY24" fmla="*/ 145384 h 173940"/>
                <a:gd name="connsiteX25" fmla="*/ 31995 w 120283"/>
                <a:gd name="connsiteY25" fmla="*/ 91351 h 173940"/>
                <a:gd name="connsiteX26" fmla="*/ 61308 w 120283"/>
                <a:gd name="connsiteY26" fmla="*/ 67665 h 173940"/>
                <a:gd name="connsiteX27" fmla="*/ 81271 w 120283"/>
                <a:gd name="connsiteY27" fmla="*/ 89377 h 173940"/>
                <a:gd name="connsiteX28" fmla="*/ 80513 w 120283"/>
                <a:gd name="connsiteY28" fmla="*/ 93571 h 173940"/>
                <a:gd name="connsiteX29" fmla="*/ 67878 w 120283"/>
                <a:gd name="connsiteY29" fmla="*/ 141930 h 17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0283" h="173940">
                  <a:moveTo>
                    <a:pt x="120439" y="2777"/>
                  </a:moveTo>
                  <a:cubicBezTo>
                    <a:pt x="120439" y="2530"/>
                    <a:pt x="120439" y="63"/>
                    <a:pt x="117154" y="63"/>
                  </a:cubicBezTo>
                  <a:cubicBezTo>
                    <a:pt x="113364" y="63"/>
                    <a:pt x="89357" y="2283"/>
                    <a:pt x="85062" y="2777"/>
                  </a:cubicBezTo>
                  <a:cubicBezTo>
                    <a:pt x="83040" y="3023"/>
                    <a:pt x="81524" y="4257"/>
                    <a:pt x="81524" y="7465"/>
                  </a:cubicBezTo>
                  <a:cubicBezTo>
                    <a:pt x="81524" y="10425"/>
                    <a:pt x="83798" y="10425"/>
                    <a:pt x="87589" y="10425"/>
                  </a:cubicBezTo>
                  <a:cubicBezTo>
                    <a:pt x="99718" y="10425"/>
                    <a:pt x="100223" y="12152"/>
                    <a:pt x="100223" y="14620"/>
                  </a:cubicBezTo>
                  <a:lnTo>
                    <a:pt x="99465" y="19554"/>
                  </a:lnTo>
                  <a:lnTo>
                    <a:pt x="84304" y="78028"/>
                  </a:lnTo>
                  <a:cubicBezTo>
                    <a:pt x="79755" y="68899"/>
                    <a:pt x="72427" y="62237"/>
                    <a:pt x="61056" y="62237"/>
                  </a:cubicBezTo>
                  <a:cubicBezTo>
                    <a:pt x="31490" y="62237"/>
                    <a:pt x="156" y="98506"/>
                    <a:pt x="156" y="134528"/>
                  </a:cubicBezTo>
                  <a:cubicBezTo>
                    <a:pt x="156" y="157720"/>
                    <a:pt x="14054" y="174004"/>
                    <a:pt x="33764" y="174004"/>
                  </a:cubicBezTo>
                  <a:cubicBezTo>
                    <a:pt x="38818" y="174004"/>
                    <a:pt x="51453" y="173017"/>
                    <a:pt x="66615" y="155499"/>
                  </a:cubicBezTo>
                  <a:cubicBezTo>
                    <a:pt x="68636" y="165862"/>
                    <a:pt x="77481" y="174004"/>
                    <a:pt x="89610" y="174004"/>
                  </a:cubicBezTo>
                  <a:cubicBezTo>
                    <a:pt x="98454" y="174004"/>
                    <a:pt x="104266" y="168329"/>
                    <a:pt x="108310" y="160434"/>
                  </a:cubicBezTo>
                  <a:cubicBezTo>
                    <a:pt x="112605" y="151552"/>
                    <a:pt x="115890" y="136502"/>
                    <a:pt x="115890" y="136008"/>
                  </a:cubicBezTo>
                  <a:cubicBezTo>
                    <a:pt x="115890" y="133541"/>
                    <a:pt x="113616" y="133541"/>
                    <a:pt x="112858" y="133541"/>
                  </a:cubicBezTo>
                  <a:cubicBezTo>
                    <a:pt x="110331" y="133541"/>
                    <a:pt x="110078" y="134528"/>
                    <a:pt x="109320" y="137982"/>
                  </a:cubicBezTo>
                  <a:cubicBezTo>
                    <a:pt x="105025" y="154019"/>
                    <a:pt x="100476" y="168576"/>
                    <a:pt x="90116" y="168576"/>
                  </a:cubicBezTo>
                  <a:cubicBezTo>
                    <a:pt x="83293" y="168576"/>
                    <a:pt x="82535" y="162161"/>
                    <a:pt x="82535" y="157226"/>
                  </a:cubicBezTo>
                  <a:cubicBezTo>
                    <a:pt x="82535" y="151305"/>
                    <a:pt x="83040" y="149578"/>
                    <a:pt x="84051" y="145384"/>
                  </a:cubicBezTo>
                  <a:lnTo>
                    <a:pt x="120439" y="2777"/>
                  </a:lnTo>
                  <a:close/>
                  <a:moveTo>
                    <a:pt x="67878" y="141930"/>
                  </a:moveTo>
                  <a:cubicBezTo>
                    <a:pt x="66615" y="146371"/>
                    <a:pt x="66615" y="146864"/>
                    <a:pt x="62824" y="151058"/>
                  </a:cubicBezTo>
                  <a:cubicBezTo>
                    <a:pt x="51706" y="164628"/>
                    <a:pt x="41345" y="168576"/>
                    <a:pt x="34270" y="168576"/>
                  </a:cubicBezTo>
                  <a:cubicBezTo>
                    <a:pt x="21635" y="168576"/>
                    <a:pt x="18097" y="155006"/>
                    <a:pt x="18097" y="145384"/>
                  </a:cubicBezTo>
                  <a:cubicBezTo>
                    <a:pt x="18097" y="133047"/>
                    <a:pt x="26184" y="102700"/>
                    <a:pt x="31995" y="91351"/>
                  </a:cubicBezTo>
                  <a:cubicBezTo>
                    <a:pt x="39829" y="76794"/>
                    <a:pt x="51200" y="67665"/>
                    <a:pt x="61308" y="67665"/>
                  </a:cubicBezTo>
                  <a:cubicBezTo>
                    <a:pt x="77733" y="67665"/>
                    <a:pt x="81271" y="87897"/>
                    <a:pt x="81271" y="89377"/>
                  </a:cubicBezTo>
                  <a:cubicBezTo>
                    <a:pt x="81271" y="90857"/>
                    <a:pt x="80766" y="92338"/>
                    <a:pt x="80513" y="93571"/>
                  </a:cubicBezTo>
                  <a:lnTo>
                    <a:pt x="67878" y="141930"/>
                  </a:lnTo>
                  <a:close/>
                </a:path>
              </a:pathLst>
            </a:custGeom>
            <a:solidFill>
              <a:srgbClr val="A4A3AB"/>
            </a:solidFill>
            <a:ln w="133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09" name="Freeform: Shape 208">
              <a:extLst>
                <a:ext uri="{FF2B5EF4-FFF2-40B4-BE49-F238E27FC236}">
                  <a16:creationId xmlns:a16="http://schemas.microsoft.com/office/drawing/2014/main" id="{DA737A79-2C7E-E7B8-C510-A3982A8A3637}"/>
                </a:ext>
              </a:extLst>
            </p:cNvPr>
            <p:cNvSpPr/>
            <p:nvPr>
              <p:custDataLst>
                <p:tags r:id="rId16"/>
              </p:custDataLst>
            </p:nvPr>
          </p:nvSpPr>
          <p:spPr>
            <a:xfrm>
              <a:off x="7196829" y="3202249"/>
              <a:ext cx="154397" cy="9868"/>
            </a:xfrm>
            <a:custGeom>
              <a:avLst/>
              <a:gdLst>
                <a:gd name="connsiteX0" fmla="*/ 145716 w 154397"/>
                <a:gd name="connsiteY0" fmla="*/ 9932 h 9868"/>
                <a:gd name="connsiteX1" fmla="*/ 154560 w 154397"/>
                <a:gd name="connsiteY1" fmla="*/ 4997 h 9868"/>
                <a:gd name="connsiteX2" fmla="*/ 145716 w 154397"/>
                <a:gd name="connsiteY2" fmla="*/ 63 h 9868"/>
                <a:gd name="connsiteX3" fmla="*/ 9008 w 154397"/>
                <a:gd name="connsiteY3" fmla="*/ 63 h 9868"/>
                <a:gd name="connsiteX4" fmla="*/ 163 w 154397"/>
                <a:gd name="connsiteY4" fmla="*/ 4997 h 9868"/>
                <a:gd name="connsiteX5" fmla="*/ 9008 w 154397"/>
                <a:gd name="connsiteY5" fmla="*/ 9932 h 9868"/>
                <a:gd name="connsiteX6" fmla="*/ 145716 w 154397"/>
                <a:gd name="connsiteY6" fmla="*/ 9932 h 9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397" h="9868">
                  <a:moveTo>
                    <a:pt x="145716" y="9932"/>
                  </a:moveTo>
                  <a:cubicBezTo>
                    <a:pt x="150012" y="9932"/>
                    <a:pt x="154560" y="9932"/>
                    <a:pt x="154560" y="4997"/>
                  </a:cubicBezTo>
                  <a:cubicBezTo>
                    <a:pt x="154560" y="63"/>
                    <a:pt x="150012" y="63"/>
                    <a:pt x="145716" y="63"/>
                  </a:cubicBezTo>
                  <a:lnTo>
                    <a:pt x="9008" y="63"/>
                  </a:lnTo>
                  <a:cubicBezTo>
                    <a:pt x="4712" y="63"/>
                    <a:pt x="163" y="63"/>
                    <a:pt x="163" y="4997"/>
                  </a:cubicBezTo>
                  <a:cubicBezTo>
                    <a:pt x="163" y="9932"/>
                    <a:pt x="4712" y="9932"/>
                    <a:pt x="9008" y="9932"/>
                  </a:cubicBezTo>
                  <a:lnTo>
                    <a:pt x="145716" y="9932"/>
                  </a:lnTo>
                  <a:close/>
                </a:path>
              </a:pathLst>
            </a:custGeom>
            <a:solidFill>
              <a:srgbClr val="A4A3AB"/>
            </a:solidFill>
            <a:ln w="133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10" name="Freeform: Shape 209">
              <a:extLst>
                <a:ext uri="{FF2B5EF4-FFF2-40B4-BE49-F238E27FC236}">
                  <a16:creationId xmlns:a16="http://schemas.microsoft.com/office/drawing/2014/main" id="{4EF0B3DC-B6E9-9417-F9B5-FED27D372258}"/>
                </a:ext>
              </a:extLst>
            </p:cNvPr>
            <p:cNvSpPr/>
            <p:nvPr>
              <p:custDataLst>
                <p:tags r:id="rId17"/>
              </p:custDataLst>
            </p:nvPr>
          </p:nvSpPr>
          <p:spPr>
            <a:xfrm>
              <a:off x="7441691" y="3159812"/>
              <a:ext cx="92992" cy="111766"/>
            </a:xfrm>
            <a:custGeom>
              <a:avLst/>
              <a:gdLst>
                <a:gd name="connsiteX0" fmla="*/ 85837 w 92992"/>
                <a:gd name="connsiteY0" fmla="*/ 16840 h 111766"/>
                <a:gd name="connsiteX1" fmla="*/ 73708 w 92992"/>
                <a:gd name="connsiteY1" fmla="*/ 27943 h 111766"/>
                <a:gd name="connsiteX2" fmla="*/ 81541 w 92992"/>
                <a:gd name="connsiteY2" fmla="*/ 35098 h 111766"/>
                <a:gd name="connsiteX3" fmla="*/ 93165 w 92992"/>
                <a:gd name="connsiteY3" fmla="*/ 21281 h 111766"/>
                <a:gd name="connsiteX4" fmla="*/ 63094 w 92992"/>
                <a:gd name="connsiteY4" fmla="*/ 63 h 111766"/>
                <a:gd name="connsiteX5" fmla="*/ 20389 w 92992"/>
                <a:gd name="connsiteY5" fmla="*/ 36085 h 111766"/>
                <a:gd name="connsiteX6" fmla="*/ 46417 w 92992"/>
                <a:gd name="connsiteY6" fmla="*/ 60510 h 111766"/>
                <a:gd name="connsiteX7" fmla="*/ 72697 w 92992"/>
                <a:gd name="connsiteY7" fmla="*/ 79261 h 111766"/>
                <a:gd name="connsiteX8" fmla="*/ 36561 w 92992"/>
                <a:gd name="connsiteY8" fmla="*/ 106401 h 111766"/>
                <a:gd name="connsiteX9" fmla="*/ 7754 w 92992"/>
                <a:gd name="connsiteY9" fmla="*/ 93325 h 111766"/>
                <a:gd name="connsiteX10" fmla="*/ 23674 w 92992"/>
                <a:gd name="connsiteY10" fmla="*/ 80248 h 111766"/>
                <a:gd name="connsiteX11" fmla="*/ 14324 w 92992"/>
                <a:gd name="connsiteY11" fmla="*/ 71613 h 111766"/>
                <a:gd name="connsiteX12" fmla="*/ 173 w 92992"/>
                <a:gd name="connsiteY12" fmla="*/ 87897 h 111766"/>
                <a:gd name="connsiteX13" fmla="*/ 36309 w 92992"/>
                <a:gd name="connsiteY13" fmla="*/ 111829 h 111766"/>
                <a:gd name="connsiteX14" fmla="*/ 87101 w 92992"/>
                <a:gd name="connsiteY14" fmla="*/ 70873 h 111766"/>
                <a:gd name="connsiteX15" fmla="*/ 79267 w 92992"/>
                <a:gd name="connsiteY15" fmla="*/ 52862 h 111766"/>
                <a:gd name="connsiteX16" fmla="*/ 53997 w 92992"/>
                <a:gd name="connsiteY16" fmla="*/ 42499 h 111766"/>
                <a:gd name="connsiteX17" fmla="*/ 34793 w 92992"/>
                <a:gd name="connsiteY17" fmla="*/ 27696 h 111766"/>
                <a:gd name="connsiteX18" fmla="*/ 63094 w 92992"/>
                <a:gd name="connsiteY18" fmla="*/ 5491 h 111766"/>
                <a:gd name="connsiteX19" fmla="*/ 85837 w 92992"/>
                <a:gd name="connsiteY19" fmla="*/ 16840 h 11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992" h="111766">
                  <a:moveTo>
                    <a:pt x="85837" y="16840"/>
                  </a:moveTo>
                  <a:cubicBezTo>
                    <a:pt x="78762" y="17087"/>
                    <a:pt x="73708" y="22515"/>
                    <a:pt x="73708" y="27943"/>
                  </a:cubicBezTo>
                  <a:cubicBezTo>
                    <a:pt x="73708" y="31397"/>
                    <a:pt x="75982" y="35098"/>
                    <a:pt x="81541" y="35098"/>
                  </a:cubicBezTo>
                  <a:cubicBezTo>
                    <a:pt x="87101" y="35098"/>
                    <a:pt x="93165" y="30903"/>
                    <a:pt x="93165" y="21281"/>
                  </a:cubicBezTo>
                  <a:cubicBezTo>
                    <a:pt x="93165" y="10178"/>
                    <a:pt x="82299" y="63"/>
                    <a:pt x="63094" y="63"/>
                  </a:cubicBezTo>
                  <a:cubicBezTo>
                    <a:pt x="29739" y="63"/>
                    <a:pt x="20389" y="25229"/>
                    <a:pt x="20389" y="36085"/>
                  </a:cubicBezTo>
                  <a:cubicBezTo>
                    <a:pt x="20389" y="55329"/>
                    <a:pt x="39088" y="59030"/>
                    <a:pt x="46417" y="60510"/>
                  </a:cubicBezTo>
                  <a:cubicBezTo>
                    <a:pt x="59557" y="62978"/>
                    <a:pt x="72697" y="65692"/>
                    <a:pt x="72697" y="79261"/>
                  </a:cubicBezTo>
                  <a:cubicBezTo>
                    <a:pt x="72697" y="85676"/>
                    <a:pt x="66885" y="106401"/>
                    <a:pt x="36561" y="106401"/>
                  </a:cubicBezTo>
                  <a:cubicBezTo>
                    <a:pt x="33024" y="106401"/>
                    <a:pt x="13566" y="106401"/>
                    <a:pt x="7754" y="93325"/>
                  </a:cubicBezTo>
                  <a:cubicBezTo>
                    <a:pt x="17357" y="94558"/>
                    <a:pt x="23674" y="87157"/>
                    <a:pt x="23674" y="80248"/>
                  </a:cubicBezTo>
                  <a:cubicBezTo>
                    <a:pt x="23674" y="74574"/>
                    <a:pt x="19631" y="71613"/>
                    <a:pt x="14324" y="71613"/>
                  </a:cubicBezTo>
                  <a:cubicBezTo>
                    <a:pt x="7754" y="71613"/>
                    <a:pt x="173" y="76794"/>
                    <a:pt x="173" y="87897"/>
                  </a:cubicBezTo>
                  <a:cubicBezTo>
                    <a:pt x="173" y="101960"/>
                    <a:pt x="14577" y="111829"/>
                    <a:pt x="36309" y="111829"/>
                  </a:cubicBezTo>
                  <a:cubicBezTo>
                    <a:pt x="77245" y="111829"/>
                    <a:pt x="87101" y="81975"/>
                    <a:pt x="87101" y="70873"/>
                  </a:cubicBezTo>
                  <a:cubicBezTo>
                    <a:pt x="87101" y="61991"/>
                    <a:pt x="82299" y="55823"/>
                    <a:pt x="79267" y="52862"/>
                  </a:cubicBezTo>
                  <a:cubicBezTo>
                    <a:pt x="72444" y="45954"/>
                    <a:pt x="65116" y="44720"/>
                    <a:pt x="53997" y="42499"/>
                  </a:cubicBezTo>
                  <a:cubicBezTo>
                    <a:pt x="44900" y="40526"/>
                    <a:pt x="34793" y="38799"/>
                    <a:pt x="34793" y="27696"/>
                  </a:cubicBezTo>
                  <a:cubicBezTo>
                    <a:pt x="34793" y="20541"/>
                    <a:pt x="40857" y="5491"/>
                    <a:pt x="63094" y="5491"/>
                  </a:cubicBezTo>
                  <a:cubicBezTo>
                    <a:pt x="69412" y="5491"/>
                    <a:pt x="82047" y="7218"/>
                    <a:pt x="85837" y="16840"/>
                  </a:cubicBezTo>
                  <a:close/>
                </a:path>
              </a:pathLst>
            </a:custGeom>
            <a:solidFill>
              <a:srgbClr val="A4A3AB"/>
            </a:solidFill>
            <a:ln w="133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11" name="Freeform: Shape 210">
              <a:extLst>
                <a:ext uri="{FF2B5EF4-FFF2-40B4-BE49-F238E27FC236}">
                  <a16:creationId xmlns:a16="http://schemas.microsoft.com/office/drawing/2014/main" id="{1B698627-DAB5-F38D-3026-16B972430F66}"/>
                </a:ext>
              </a:extLst>
            </p:cNvPr>
            <p:cNvSpPr/>
            <p:nvPr>
              <p:custDataLst>
                <p:tags r:id="rId18"/>
              </p:custDataLst>
            </p:nvPr>
          </p:nvSpPr>
          <p:spPr>
            <a:xfrm>
              <a:off x="7572019" y="3083821"/>
              <a:ext cx="58625" cy="246724"/>
            </a:xfrm>
            <a:custGeom>
              <a:avLst/>
              <a:gdLst>
                <a:gd name="connsiteX0" fmla="*/ 58803 w 58625"/>
                <a:gd name="connsiteY0" fmla="*/ 244320 h 246724"/>
                <a:gd name="connsiteX1" fmla="*/ 54507 w 58625"/>
                <a:gd name="connsiteY1" fmla="*/ 238892 h 246724"/>
                <a:gd name="connsiteX2" fmla="*/ 14834 w 58625"/>
                <a:gd name="connsiteY2" fmla="*/ 123425 h 246724"/>
                <a:gd name="connsiteX3" fmla="*/ 55518 w 58625"/>
                <a:gd name="connsiteY3" fmla="*/ 6724 h 246724"/>
                <a:gd name="connsiteX4" fmla="*/ 58803 w 58625"/>
                <a:gd name="connsiteY4" fmla="*/ 2530 h 246724"/>
                <a:gd name="connsiteX5" fmla="*/ 56276 w 58625"/>
                <a:gd name="connsiteY5" fmla="*/ 63 h 246724"/>
                <a:gd name="connsiteX6" fmla="*/ 16098 w 58625"/>
                <a:gd name="connsiteY6" fmla="*/ 48174 h 246724"/>
                <a:gd name="connsiteX7" fmla="*/ 178 w 58625"/>
                <a:gd name="connsiteY7" fmla="*/ 123425 h 246724"/>
                <a:gd name="connsiteX8" fmla="*/ 16856 w 58625"/>
                <a:gd name="connsiteY8" fmla="*/ 200403 h 246724"/>
                <a:gd name="connsiteX9" fmla="*/ 56276 w 58625"/>
                <a:gd name="connsiteY9" fmla="*/ 246788 h 246724"/>
                <a:gd name="connsiteX10" fmla="*/ 58803 w 58625"/>
                <a:gd name="connsiteY10" fmla="*/ 244320 h 2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25" h="246724">
                  <a:moveTo>
                    <a:pt x="58803" y="244320"/>
                  </a:moveTo>
                  <a:cubicBezTo>
                    <a:pt x="58803" y="243580"/>
                    <a:pt x="58803" y="243087"/>
                    <a:pt x="54507" y="238892"/>
                  </a:cubicBezTo>
                  <a:cubicBezTo>
                    <a:pt x="22921" y="207805"/>
                    <a:pt x="14834" y="161174"/>
                    <a:pt x="14834" y="123425"/>
                  </a:cubicBezTo>
                  <a:cubicBezTo>
                    <a:pt x="14834" y="80495"/>
                    <a:pt x="24437" y="37565"/>
                    <a:pt x="55518" y="6724"/>
                  </a:cubicBezTo>
                  <a:cubicBezTo>
                    <a:pt x="58803" y="3764"/>
                    <a:pt x="58803" y="3270"/>
                    <a:pt x="58803" y="2530"/>
                  </a:cubicBezTo>
                  <a:cubicBezTo>
                    <a:pt x="58803" y="803"/>
                    <a:pt x="57793" y="63"/>
                    <a:pt x="56276" y="63"/>
                  </a:cubicBezTo>
                  <a:cubicBezTo>
                    <a:pt x="53749" y="63"/>
                    <a:pt x="31007" y="16840"/>
                    <a:pt x="16098" y="48174"/>
                  </a:cubicBezTo>
                  <a:cubicBezTo>
                    <a:pt x="3210" y="75314"/>
                    <a:pt x="178" y="102700"/>
                    <a:pt x="178" y="123425"/>
                  </a:cubicBezTo>
                  <a:cubicBezTo>
                    <a:pt x="178" y="142670"/>
                    <a:pt x="2958" y="172523"/>
                    <a:pt x="16856" y="200403"/>
                  </a:cubicBezTo>
                  <a:cubicBezTo>
                    <a:pt x="32018" y="230750"/>
                    <a:pt x="53749" y="246788"/>
                    <a:pt x="56276" y="246788"/>
                  </a:cubicBezTo>
                  <a:cubicBezTo>
                    <a:pt x="57793" y="246788"/>
                    <a:pt x="58803" y="246047"/>
                    <a:pt x="58803" y="244320"/>
                  </a:cubicBezTo>
                  <a:close/>
                </a:path>
              </a:pathLst>
            </a:custGeom>
            <a:solidFill>
              <a:srgbClr val="A4A3AB"/>
            </a:solidFill>
            <a:ln w="133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12" name="Freeform: Shape 211">
              <a:extLst>
                <a:ext uri="{FF2B5EF4-FFF2-40B4-BE49-F238E27FC236}">
                  <a16:creationId xmlns:a16="http://schemas.microsoft.com/office/drawing/2014/main" id="{B4EFE120-9DEC-0FCA-A21F-B01A7D0E4EE6}"/>
                </a:ext>
              </a:extLst>
            </p:cNvPr>
            <p:cNvSpPr/>
            <p:nvPr>
              <p:custDataLst>
                <p:tags r:id="rId19"/>
              </p:custDataLst>
            </p:nvPr>
          </p:nvSpPr>
          <p:spPr>
            <a:xfrm>
              <a:off x="7656897" y="3095664"/>
              <a:ext cx="126600" cy="175174"/>
            </a:xfrm>
            <a:custGeom>
              <a:avLst/>
              <a:gdLst>
                <a:gd name="connsiteX0" fmla="*/ 126782 w 126600"/>
                <a:gd name="connsiteY0" fmla="*/ 52368 h 175174"/>
                <a:gd name="connsiteX1" fmla="*/ 85088 w 126600"/>
                <a:gd name="connsiteY1" fmla="*/ 63 h 175174"/>
                <a:gd name="connsiteX2" fmla="*/ 20903 w 126600"/>
                <a:gd name="connsiteY2" fmla="*/ 46447 h 175174"/>
                <a:gd name="connsiteX3" fmla="*/ 182 w 126600"/>
                <a:gd name="connsiteY3" fmla="*/ 123178 h 175174"/>
                <a:gd name="connsiteX4" fmla="*/ 42129 w 126600"/>
                <a:gd name="connsiteY4" fmla="*/ 175237 h 175174"/>
                <a:gd name="connsiteX5" fmla="*/ 98733 w 126600"/>
                <a:gd name="connsiteY5" fmla="*/ 140449 h 175174"/>
                <a:gd name="connsiteX6" fmla="*/ 126782 w 126600"/>
                <a:gd name="connsiteY6" fmla="*/ 52368 h 175174"/>
                <a:gd name="connsiteX7" fmla="*/ 38592 w 126600"/>
                <a:gd name="connsiteY7" fmla="*/ 81729 h 175174"/>
                <a:gd name="connsiteX8" fmla="*/ 56280 w 126600"/>
                <a:gd name="connsiteY8" fmla="*/ 32137 h 175174"/>
                <a:gd name="connsiteX9" fmla="*/ 84582 w 126600"/>
                <a:gd name="connsiteY9" fmla="*/ 8945 h 175174"/>
                <a:gd name="connsiteX10" fmla="*/ 99744 w 126600"/>
                <a:gd name="connsiteY10" fmla="*/ 34358 h 175174"/>
                <a:gd name="connsiteX11" fmla="*/ 91405 w 126600"/>
                <a:gd name="connsiteY11" fmla="*/ 81729 h 175174"/>
                <a:gd name="connsiteX12" fmla="*/ 38592 w 126600"/>
                <a:gd name="connsiteY12" fmla="*/ 81729 h 175174"/>
                <a:gd name="connsiteX13" fmla="*/ 88373 w 126600"/>
                <a:gd name="connsiteY13" fmla="*/ 93571 h 175174"/>
                <a:gd name="connsiteX14" fmla="*/ 42635 w 126600"/>
                <a:gd name="connsiteY14" fmla="*/ 166355 h 175174"/>
                <a:gd name="connsiteX15" fmla="*/ 30253 w 126600"/>
                <a:gd name="connsiteY15" fmla="*/ 157720 h 175174"/>
                <a:gd name="connsiteX16" fmla="*/ 27220 w 126600"/>
                <a:gd name="connsiteY16" fmla="*/ 141189 h 175174"/>
                <a:gd name="connsiteX17" fmla="*/ 35559 w 126600"/>
                <a:gd name="connsiteY17" fmla="*/ 93571 h 175174"/>
                <a:gd name="connsiteX18" fmla="*/ 88373 w 126600"/>
                <a:gd name="connsiteY18" fmla="*/ 93571 h 17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6600" h="175174">
                  <a:moveTo>
                    <a:pt x="126782" y="52368"/>
                  </a:moveTo>
                  <a:cubicBezTo>
                    <a:pt x="126782" y="8945"/>
                    <a:pt x="100502" y="63"/>
                    <a:pt x="85088" y="63"/>
                  </a:cubicBezTo>
                  <a:cubicBezTo>
                    <a:pt x="65125" y="63"/>
                    <a:pt x="39855" y="12892"/>
                    <a:pt x="20903" y="46447"/>
                  </a:cubicBezTo>
                  <a:cubicBezTo>
                    <a:pt x="8015" y="69639"/>
                    <a:pt x="182" y="103194"/>
                    <a:pt x="182" y="123178"/>
                  </a:cubicBezTo>
                  <a:cubicBezTo>
                    <a:pt x="182" y="158954"/>
                    <a:pt x="19387" y="175237"/>
                    <a:pt x="42129" y="175237"/>
                  </a:cubicBezTo>
                  <a:cubicBezTo>
                    <a:pt x="59060" y="175237"/>
                    <a:pt x="81297" y="165615"/>
                    <a:pt x="98733" y="140449"/>
                  </a:cubicBezTo>
                  <a:cubicBezTo>
                    <a:pt x="119960" y="110102"/>
                    <a:pt x="126782" y="70873"/>
                    <a:pt x="126782" y="52368"/>
                  </a:cubicBezTo>
                  <a:close/>
                  <a:moveTo>
                    <a:pt x="38592" y="81729"/>
                  </a:moveTo>
                  <a:cubicBezTo>
                    <a:pt x="42129" y="67419"/>
                    <a:pt x="48699" y="44967"/>
                    <a:pt x="56280" y="32137"/>
                  </a:cubicBezTo>
                  <a:cubicBezTo>
                    <a:pt x="62092" y="22021"/>
                    <a:pt x="72453" y="8945"/>
                    <a:pt x="84582" y="8945"/>
                  </a:cubicBezTo>
                  <a:cubicBezTo>
                    <a:pt x="95195" y="8945"/>
                    <a:pt x="99744" y="19801"/>
                    <a:pt x="99744" y="34358"/>
                  </a:cubicBezTo>
                  <a:cubicBezTo>
                    <a:pt x="99744" y="49901"/>
                    <a:pt x="94185" y="71366"/>
                    <a:pt x="91405" y="81729"/>
                  </a:cubicBezTo>
                  <a:lnTo>
                    <a:pt x="38592" y="81729"/>
                  </a:lnTo>
                  <a:close/>
                  <a:moveTo>
                    <a:pt x="88373" y="93571"/>
                  </a:moveTo>
                  <a:cubicBezTo>
                    <a:pt x="72705" y="159694"/>
                    <a:pt x="51479" y="166355"/>
                    <a:pt x="42635" y="166355"/>
                  </a:cubicBezTo>
                  <a:cubicBezTo>
                    <a:pt x="39097" y="166355"/>
                    <a:pt x="33790" y="165368"/>
                    <a:pt x="30253" y="157720"/>
                  </a:cubicBezTo>
                  <a:cubicBezTo>
                    <a:pt x="27220" y="151058"/>
                    <a:pt x="27220" y="141436"/>
                    <a:pt x="27220" y="141189"/>
                  </a:cubicBezTo>
                  <a:cubicBezTo>
                    <a:pt x="27220" y="127126"/>
                    <a:pt x="32780" y="104181"/>
                    <a:pt x="35559" y="93571"/>
                  </a:cubicBezTo>
                  <a:lnTo>
                    <a:pt x="88373" y="93571"/>
                  </a:lnTo>
                  <a:close/>
                </a:path>
              </a:pathLst>
            </a:custGeom>
            <a:solidFill>
              <a:srgbClr val="A4A3AB"/>
            </a:solidFill>
            <a:ln w="133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13" name="Freeform: Shape 212">
              <a:extLst>
                <a:ext uri="{FF2B5EF4-FFF2-40B4-BE49-F238E27FC236}">
                  <a16:creationId xmlns:a16="http://schemas.microsoft.com/office/drawing/2014/main" id="{C0EDF598-C88D-9506-D653-00D414D66D97}"/>
                </a:ext>
              </a:extLst>
            </p:cNvPr>
            <p:cNvSpPr/>
            <p:nvPr>
              <p:custDataLst>
                <p:tags r:id="rId20"/>
              </p:custDataLst>
            </p:nvPr>
          </p:nvSpPr>
          <p:spPr>
            <a:xfrm>
              <a:off x="7809714" y="3083821"/>
              <a:ext cx="58625" cy="246724"/>
            </a:xfrm>
            <a:custGeom>
              <a:avLst/>
              <a:gdLst>
                <a:gd name="connsiteX0" fmla="*/ 58813 w 58625"/>
                <a:gd name="connsiteY0" fmla="*/ 123425 h 246724"/>
                <a:gd name="connsiteX1" fmla="*/ 42135 w 58625"/>
                <a:gd name="connsiteY1" fmla="*/ 46447 h 246724"/>
                <a:gd name="connsiteX2" fmla="*/ 2715 w 58625"/>
                <a:gd name="connsiteY2" fmla="*/ 63 h 246724"/>
                <a:gd name="connsiteX3" fmla="*/ 188 w 58625"/>
                <a:gd name="connsiteY3" fmla="*/ 2530 h 246724"/>
                <a:gd name="connsiteX4" fmla="*/ 4989 w 58625"/>
                <a:gd name="connsiteY4" fmla="*/ 8205 h 246724"/>
                <a:gd name="connsiteX5" fmla="*/ 44157 w 58625"/>
                <a:gd name="connsiteY5" fmla="*/ 123425 h 246724"/>
                <a:gd name="connsiteX6" fmla="*/ 3473 w 58625"/>
                <a:gd name="connsiteY6" fmla="*/ 240126 h 246724"/>
                <a:gd name="connsiteX7" fmla="*/ 188 w 58625"/>
                <a:gd name="connsiteY7" fmla="*/ 244320 h 246724"/>
                <a:gd name="connsiteX8" fmla="*/ 2715 w 58625"/>
                <a:gd name="connsiteY8" fmla="*/ 246788 h 246724"/>
                <a:gd name="connsiteX9" fmla="*/ 42893 w 58625"/>
                <a:gd name="connsiteY9" fmla="*/ 198676 h 246724"/>
                <a:gd name="connsiteX10" fmla="*/ 58813 w 58625"/>
                <a:gd name="connsiteY10" fmla="*/ 123425 h 2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25" h="246724">
                  <a:moveTo>
                    <a:pt x="58813" y="123425"/>
                  </a:moveTo>
                  <a:cubicBezTo>
                    <a:pt x="58813" y="104181"/>
                    <a:pt x="56033" y="74327"/>
                    <a:pt x="42135" y="46447"/>
                  </a:cubicBezTo>
                  <a:cubicBezTo>
                    <a:pt x="26973" y="16100"/>
                    <a:pt x="5242" y="63"/>
                    <a:pt x="2715" y="63"/>
                  </a:cubicBezTo>
                  <a:cubicBezTo>
                    <a:pt x="1198" y="63"/>
                    <a:pt x="188" y="1050"/>
                    <a:pt x="188" y="2530"/>
                  </a:cubicBezTo>
                  <a:cubicBezTo>
                    <a:pt x="188" y="3270"/>
                    <a:pt x="188" y="3764"/>
                    <a:pt x="4989" y="8205"/>
                  </a:cubicBezTo>
                  <a:cubicBezTo>
                    <a:pt x="29753" y="32630"/>
                    <a:pt x="44157" y="71860"/>
                    <a:pt x="44157" y="123425"/>
                  </a:cubicBezTo>
                  <a:cubicBezTo>
                    <a:pt x="44157" y="165615"/>
                    <a:pt x="34807" y="209039"/>
                    <a:pt x="3473" y="240126"/>
                  </a:cubicBezTo>
                  <a:cubicBezTo>
                    <a:pt x="188" y="243087"/>
                    <a:pt x="188" y="243580"/>
                    <a:pt x="188" y="244320"/>
                  </a:cubicBezTo>
                  <a:cubicBezTo>
                    <a:pt x="188" y="245801"/>
                    <a:pt x="1198" y="246788"/>
                    <a:pt x="2715" y="246788"/>
                  </a:cubicBezTo>
                  <a:cubicBezTo>
                    <a:pt x="5242" y="246788"/>
                    <a:pt x="27984" y="230010"/>
                    <a:pt x="42893" y="198676"/>
                  </a:cubicBezTo>
                  <a:cubicBezTo>
                    <a:pt x="55781" y="171537"/>
                    <a:pt x="58813" y="144150"/>
                    <a:pt x="58813" y="123425"/>
                  </a:cubicBezTo>
                  <a:close/>
                </a:path>
              </a:pathLst>
            </a:custGeom>
            <a:solidFill>
              <a:srgbClr val="A4A3AB"/>
            </a:solidFill>
            <a:ln w="133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14" name="Freeform: Shape 213">
              <a:extLst>
                <a:ext uri="{FF2B5EF4-FFF2-40B4-BE49-F238E27FC236}">
                  <a16:creationId xmlns:a16="http://schemas.microsoft.com/office/drawing/2014/main" id="{5E4D7338-1298-F2F8-58B6-31D12785DA80}"/>
                </a:ext>
              </a:extLst>
            </p:cNvPr>
            <p:cNvSpPr/>
            <p:nvPr>
              <p:custDataLst>
                <p:tags r:id="rId21"/>
              </p:custDataLst>
            </p:nvPr>
          </p:nvSpPr>
          <p:spPr>
            <a:xfrm>
              <a:off x="7993843" y="3083821"/>
              <a:ext cx="10107" cy="246724"/>
            </a:xfrm>
            <a:custGeom>
              <a:avLst/>
              <a:gdLst>
                <a:gd name="connsiteX0" fmla="*/ 10302 w 10107"/>
                <a:gd name="connsiteY0" fmla="*/ 8945 h 246724"/>
                <a:gd name="connsiteX1" fmla="*/ 5248 w 10107"/>
                <a:gd name="connsiteY1" fmla="*/ 63 h 246724"/>
                <a:gd name="connsiteX2" fmla="*/ 194 w 10107"/>
                <a:gd name="connsiteY2" fmla="*/ 8945 h 246724"/>
                <a:gd name="connsiteX3" fmla="*/ 194 w 10107"/>
                <a:gd name="connsiteY3" fmla="*/ 237905 h 246724"/>
                <a:gd name="connsiteX4" fmla="*/ 5248 w 10107"/>
                <a:gd name="connsiteY4" fmla="*/ 246788 h 246724"/>
                <a:gd name="connsiteX5" fmla="*/ 10302 w 10107"/>
                <a:gd name="connsiteY5" fmla="*/ 237905 h 246724"/>
                <a:gd name="connsiteX6" fmla="*/ 10302 w 10107"/>
                <a:gd name="connsiteY6" fmla="*/ 8945 h 2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07" h="246724">
                  <a:moveTo>
                    <a:pt x="10302" y="8945"/>
                  </a:moveTo>
                  <a:cubicBezTo>
                    <a:pt x="10302" y="4504"/>
                    <a:pt x="10302" y="63"/>
                    <a:pt x="5248" y="63"/>
                  </a:cubicBezTo>
                  <a:cubicBezTo>
                    <a:pt x="194" y="63"/>
                    <a:pt x="194" y="4504"/>
                    <a:pt x="194" y="8945"/>
                  </a:cubicBezTo>
                  <a:lnTo>
                    <a:pt x="194" y="237905"/>
                  </a:lnTo>
                  <a:cubicBezTo>
                    <a:pt x="194" y="242347"/>
                    <a:pt x="194" y="246788"/>
                    <a:pt x="5248" y="246788"/>
                  </a:cubicBezTo>
                  <a:cubicBezTo>
                    <a:pt x="10302" y="246788"/>
                    <a:pt x="10302" y="242347"/>
                    <a:pt x="10302" y="237905"/>
                  </a:cubicBezTo>
                  <a:lnTo>
                    <a:pt x="10302" y="8945"/>
                  </a:lnTo>
                  <a:close/>
                </a:path>
              </a:pathLst>
            </a:custGeom>
            <a:solidFill>
              <a:srgbClr val="A4A3AB"/>
            </a:solidFill>
            <a:ln w="133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15" name="Freeform: Shape 214">
              <a:extLst>
                <a:ext uri="{FF2B5EF4-FFF2-40B4-BE49-F238E27FC236}">
                  <a16:creationId xmlns:a16="http://schemas.microsoft.com/office/drawing/2014/main" id="{1DA90D31-0CAA-1CD0-FD82-F8398D227AE4}"/>
                </a:ext>
              </a:extLst>
            </p:cNvPr>
            <p:cNvSpPr/>
            <p:nvPr>
              <p:custDataLst>
                <p:tags r:id="rId22"/>
              </p:custDataLst>
            </p:nvPr>
          </p:nvSpPr>
          <p:spPr>
            <a:xfrm>
              <a:off x="8114265" y="3097638"/>
              <a:ext cx="120283" cy="173940"/>
            </a:xfrm>
            <a:custGeom>
              <a:avLst/>
              <a:gdLst>
                <a:gd name="connsiteX0" fmla="*/ 120483 w 120283"/>
                <a:gd name="connsiteY0" fmla="*/ 2777 h 173940"/>
                <a:gd name="connsiteX1" fmla="*/ 117198 w 120283"/>
                <a:gd name="connsiteY1" fmla="*/ 63 h 173940"/>
                <a:gd name="connsiteX2" fmla="*/ 85106 w 120283"/>
                <a:gd name="connsiteY2" fmla="*/ 2777 h 173940"/>
                <a:gd name="connsiteX3" fmla="*/ 81568 w 120283"/>
                <a:gd name="connsiteY3" fmla="*/ 7465 h 173940"/>
                <a:gd name="connsiteX4" fmla="*/ 87633 w 120283"/>
                <a:gd name="connsiteY4" fmla="*/ 10425 h 173940"/>
                <a:gd name="connsiteX5" fmla="*/ 100267 w 120283"/>
                <a:gd name="connsiteY5" fmla="*/ 14620 h 173940"/>
                <a:gd name="connsiteX6" fmla="*/ 99509 w 120283"/>
                <a:gd name="connsiteY6" fmla="*/ 19554 h 173940"/>
                <a:gd name="connsiteX7" fmla="*/ 84348 w 120283"/>
                <a:gd name="connsiteY7" fmla="*/ 78028 h 173940"/>
                <a:gd name="connsiteX8" fmla="*/ 61100 w 120283"/>
                <a:gd name="connsiteY8" fmla="*/ 62237 h 173940"/>
                <a:gd name="connsiteX9" fmla="*/ 200 w 120283"/>
                <a:gd name="connsiteY9" fmla="*/ 134528 h 173940"/>
                <a:gd name="connsiteX10" fmla="*/ 33808 w 120283"/>
                <a:gd name="connsiteY10" fmla="*/ 174004 h 173940"/>
                <a:gd name="connsiteX11" fmla="*/ 66659 w 120283"/>
                <a:gd name="connsiteY11" fmla="*/ 155499 h 173940"/>
                <a:gd name="connsiteX12" fmla="*/ 89654 w 120283"/>
                <a:gd name="connsiteY12" fmla="*/ 174004 h 173940"/>
                <a:gd name="connsiteX13" fmla="*/ 108354 w 120283"/>
                <a:gd name="connsiteY13" fmla="*/ 160434 h 173940"/>
                <a:gd name="connsiteX14" fmla="*/ 115934 w 120283"/>
                <a:gd name="connsiteY14" fmla="*/ 136008 h 173940"/>
                <a:gd name="connsiteX15" fmla="*/ 112902 w 120283"/>
                <a:gd name="connsiteY15" fmla="*/ 133541 h 173940"/>
                <a:gd name="connsiteX16" fmla="*/ 109364 w 120283"/>
                <a:gd name="connsiteY16" fmla="*/ 137982 h 173940"/>
                <a:gd name="connsiteX17" fmla="*/ 90160 w 120283"/>
                <a:gd name="connsiteY17" fmla="*/ 168576 h 173940"/>
                <a:gd name="connsiteX18" fmla="*/ 82579 w 120283"/>
                <a:gd name="connsiteY18" fmla="*/ 157226 h 173940"/>
                <a:gd name="connsiteX19" fmla="*/ 84095 w 120283"/>
                <a:gd name="connsiteY19" fmla="*/ 145384 h 173940"/>
                <a:gd name="connsiteX20" fmla="*/ 120483 w 120283"/>
                <a:gd name="connsiteY20" fmla="*/ 2777 h 173940"/>
                <a:gd name="connsiteX21" fmla="*/ 67922 w 120283"/>
                <a:gd name="connsiteY21" fmla="*/ 141930 h 173940"/>
                <a:gd name="connsiteX22" fmla="*/ 62868 w 120283"/>
                <a:gd name="connsiteY22" fmla="*/ 151058 h 173940"/>
                <a:gd name="connsiteX23" fmla="*/ 34314 w 120283"/>
                <a:gd name="connsiteY23" fmla="*/ 168576 h 173940"/>
                <a:gd name="connsiteX24" fmla="*/ 18141 w 120283"/>
                <a:gd name="connsiteY24" fmla="*/ 145384 h 173940"/>
                <a:gd name="connsiteX25" fmla="*/ 32039 w 120283"/>
                <a:gd name="connsiteY25" fmla="*/ 91351 h 173940"/>
                <a:gd name="connsiteX26" fmla="*/ 61352 w 120283"/>
                <a:gd name="connsiteY26" fmla="*/ 67665 h 173940"/>
                <a:gd name="connsiteX27" fmla="*/ 81315 w 120283"/>
                <a:gd name="connsiteY27" fmla="*/ 89377 h 173940"/>
                <a:gd name="connsiteX28" fmla="*/ 80557 w 120283"/>
                <a:gd name="connsiteY28" fmla="*/ 93571 h 173940"/>
                <a:gd name="connsiteX29" fmla="*/ 67922 w 120283"/>
                <a:gd name="connsiteY29" fmla="*/ 141930 h 17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0283" h="173940">
                  <a:moveTo>
                    <a:pt x="120483" y="2777"/>
                  </a:moveTo>
                  <a:cubicBezTo>
                    <a:pt x="120483" y="2530"/>
                    <a:pt x="120483" y="63"/>
                    <a:pt x="117198" y="63"/>
                  </a:cubicBezTo>
                  <a:cubicBezTo>
                    <a:pt x="113408" y="63"/>
                    <a:pt x="89401" y="2283"/>
                    <a:pt x="85106" y="2777"/>
                  </a:cubicBezTo>
                  <a:cubicBezTo>
                    <a:pt x="83084" y="3023"/>
                    <a:pt x="81568" y="4257"/>
                    <a:pt x="81568" y="7465"/>
                  </a:cubicBezTo>
                  <a:cubicBezTo>
                    <a:pt x="81568" y="10425"/>
                    <a:pt x="83842" y="10425"/>
                    <a:pt x="87633" y="10425"/>
                  </a:cubicBezTo>
                  <a:cubicBezTo>
                    <a:pt x="99762" y="10425"/>
                    <a:pt x="100267" y="12152"/>
                    <a:pt x="100267" y="14620"/>
                  </a:cubicBezTo>
                  <a:lnTo>
                    <a:pt x="99509" y="19554"/>
                  </a:lnTo>
                  <a:lnTo>
                    <a:pt x="84348" y="78028"/>
                  </a:lnTo>
                  <a:cubicBezTo>
                    <a:pt x="79799" y="68899"/>
                    <a:pt x="72471" y="62237"/>
                    <a:pt x="61100" y="62237"/>
                  </a:cubicBezTo>
                  <a:cubicBezTo>
                    <a:pt x="31534" y="62237"/>
                    <a:pt x="200" y="98506"/>
                    <a:pt x="200" y="134528"/>
                  </a:cubicBezTo>
                  <a:cubicBezTo>
                    <a:pt x="200" y="157720"/>
                    <a:pt x="14098" y="174004"/>
                    <a:pt x="33808" y="174004"/>
                  </a:cubicBezTo>
                  <a:cubicBezTo>
                    <a:pt x="38862" y="174004"/>
                    <a:pt x="51497" y="173017"/>
                    <a:pt x="66659" y="155499"/>
                  </a:cubicBezTo>
                  <a:cubicBezTo>
                    <a:pt x="68680" y="165862"/>
                    <a:pt x="77525" y="174004"/>
                    <a:pt x="89654" y="174004"/>
                  </a:cubicBezTo>
                  <a:cubicBezTo>
                    <a:pt x="98498" y="174004"/>
                    <a:pt x="104310" y="168329"/>
                    <a:pt x="108354" y="160434"/>
                  </a:cubicBezTo>
                  <a:cubicBezTo>
                    <a:pt x="112649" y="151552"/>
                    <a:pt x="115934" y="136502"/>
                    <a:pt x="115934" y="136008"/>
                  </a:cubicBezTo>
                  <a:cubicBezTo>
                    <a:pt x="115934" y="133541"/>
                    <a:pt x="113660" y="133541"/>
                    <a:pt x="112902" y="133541"/>
                  </a:cubicBezTo>
                  <a:cubicBezTo>
                    <a:pt x="110375" y="133541"/>
                    <a:pt x="110122" y="134528"/>
                    <a:pt x="109364" y="137982"/>
                  </a:cubicBezTo>
                  <a:cubicBezTo>
                    <a:pt x="105069" y="154019"/>
                    <a:pt x="100520" y="168576"/>
                    <a:pt x="90160" y="168576"/>
                  </a:cubicBezTo>
                  <a:cubicBezTo>
                    <a:pt x="83337" y="168576"/>
                    <a:pt x="82579" y="162161"/>
                    <a:pt x="82579" y="157226"/>
                  </a:cubicBezTo>
                  <a:cubicBezTo>
                    <a:pt x="82579" y="151305"/>
                    <a:pt x="83084" y="149578"/>
                    <a:pt x="84095" y="145384"/>
                  </a:cubicBezTo>
                  <a:lnTo>
                    <a:pt x="120483" y="2777"/>
                  </a:lnTo>
                  <a:close/>
                  <a:moveTo>
                    <a:pt x="67922" y="141930"/>
                  </a:moveTo>
                  <a:cubicBezTo>
                    <a:pt x="66659" y="146371"/>
                    <a:pt x="66659" y="146864"/>
                    <a:pt x="62868" y="151058"/>
                  </a:cubicBezTo>
                  <a:cubicBezTo>
                    <a:pt x="51750" y="164628"/>
                    <a:pt x="41389" y="168576"/>
                    <a:pt x="34314" y="168576"/>
                  </a:cubicBezTo>
                  <a:cubicBezTo>
                    <a:pt x="21679" y="168576"/>
                    <a:pt x="18141" y="155006"/>
                    <a:pt x="18141" y="145384"/>
                  </a:cubicBezTo>
                  <a:cubicBezTo>
                    <a:pt x="18141" y="133047"/>
                    <a:pt x="26228" y="102700"/>
                    <a:pt x="32039" y="91351"/>
                  </a:cubicBezTo>
                  <a:cubicBezTo>
                    <a:pt x="39873" y="76794"/>
                    <a:pt x="51244" y="67665"/>
                    <a:pt x="61352" y="67665"/>
                  </a:cubicBezTo>
                  <a:cubicBezTo>
                    <a:pt x="77777" y="67665"/>
                    <a:pt x="81315" y="87897"/>
                    <a:pt x="81315" y="89377"/>
                  </a:cubicBezTo>
                  <a:cubicBezTo>
                    <a:pt x="81315" y="90857"/>
                    <a:pt x="80810" y="92338"/>
                    <a:pt x="80557" y="93571"/>
                  </a:cubicBezTo>
                  <a:lnTo>
                    <a:pt x="67922" y="141930"/>
                  </a:lnTo>
                  <a:close/>
                </a:path>
              </a:pathLst>
            </a:custGeom>
            <a:solidFill>
              <a:srgbClr val="A4A3AB"/>
            </a:solidFill>
            <a:ln w="133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16" name="Freeform: Shape 215">
              <a:extLst>
                <a:ext uri="{FF2B5EF4-FFF2-40B4-BE49-F238E27FC236}">
                  <a16:creationId xmlns:a16="http://schemas.microsoft.com/office/drawing/2014/main" id="{DEF298F1-3EFC-BDDE-BCFE-C4DFB2ACD522}"/>
                </a:ext>
              </a:extLst>
            </p:cNvPr>
            <p:cNvSpPr/>
            <p:nvPr>
              <p:custDataLst>
                <p:tags r:id="rId23"/>
              </p:custDataLst>
            </p:nvPr>
          </p:nvSpPr>
          <p:spPr>
            <a:xfrm>
              <a:off x="8312810" y="3202249"/>
              <a:ext cx="154397" cy="9868"/>
            </a:xfrm>
            <a:custGeom>
              <a:avLst/>
              <a:gdLst>
                <a:gd name="connsiteX0" fmla="*/ 145760 w 154397"/>
                <a:gd name="connsiteY0" fmla="*/ 9932 h 9868"/>
                <a:gd name="connsiteX1" fmla="*/ 154604 w 154397"/>
                <a:gd name="connsiteY1" fmla="*/ 4997 h 9868"/>
                <a:gd name="connsiteX2" fmla="*/ 145760 w 154397"/>
                <a:gd name="connsiteY2" fmla="*/ 63 h 9868"/>
                <a:gd name="connsiteX3" fmla="*/ 9052 w 154397"/>
                <a:gd name="connsiteY3" fmla="*/ 63 h 9868"/>
                <a:gd name="connsiteX4" fmla="*/ 207 w 154397"/>
                <a:gd name="connsiteY4" fmla="*/ 4997 h 9868"/>
                <a:gd name="connsiteX5" fmla="*/ 9052 w 154397"/>
                <a:gd name="connsiteY5" fmla="*/ 9932 h 9868"/>
                <a:gd name="connsiteX6" fmla="*/ 145760 w 154397"/>
                <a:gd name="connsiteY6" fmla="*/ 9932 h 9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397" h="9868">
                  <a:moveTo>
                    <a:pt x="145760" y="9932"/>
                  </a:moveTo>
                  <a:cubicBezTo>
                    <a:pt x="150056" y="9932"/>
                    <a:pt x="154604" y="9932"/>
                    <a:pt x="154604" y="4997"/>
                  </a:cubicBezTo>
                  <a:cubicBezTo>
                    <a:pt x="154604" y="63"/>
                    <a:pt x="150056" y="63"/>
                    <a:pt x="145760" y="63"/>
                  </a:cubicBezTo>
                  <a:lnTo>
                    <a:pt x="9052" y="63"/>
                  </a:lnTo>
                  <a:cubicBezTo>
                    <a:pt x="4756" y="63"/>
                    <a:pt x="207" y="63"/>
                    <a:pt x="207" y="4997"/>
                  </a:cubicBezTo>
                  <a:cubicBezTo>
                    <a:pt x="207" y="9932"/>
                    <a:pt x="4756" y="9932"/>
                    <a:pt x="9052" y="9932"/>
                  </a:cubicBezTo>
                  <a:lnTo>
                    <a:pt x="145760" y="9932"/>
                  </a:lnTo>
                  <a:close/>
                </a:path>
              </a:pathLst>
            </a:custGeom>
            <a:solidFill>
              <a:srgbClr val="A4A3AB"/>
            </a:solidFill>
            <a:ln w="133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17" name="Freeform: Shape 216">
              <a:extLst>
                <a:ext uri="{FF2B5EF4-FFF2-40B4-BE49-F238E27FC236}">
                  <a16:creationId xmlns:a16="http://schemas.microsoft.com/office/drawing/2014/main" id="{8D993BB3-A8FB-4850-54F1-5838012CAB86}"/>
                </a:ext>
              </a:extLst>
            </p:cNvPr>
            <p:cNvSpPr/>
            <p:nvPr>
              <p:custDataLst>
                <p:tags r:id="rId24"/>
              </p:custDataLst>
            </p:nvPr>
          </p:nvSpPr>
          <p:spPr>
            <a:xfrm>
              <a:off x="8557671" y="3159812"/>
              <a:ext cx="92992" cy="111766"/>
            </a:xfrm>
            <a:custGeom>
              <a:avLst/>
              <a:gdLst>
                <a:gd name="connsiteX0" fmla="*/ 85881 w 92992"/>
                <a:gd name="connsiteY0" fmla="*/ 16840 h 111766"/>
                <a:gd name="connsiteX1" fmla="*/ 73752 w 92992"/>
                <a:gd name="connsiteY1" fmla="*/ 27943 h 111766"/>
                <a:gd name="connsiteX2" fmla="*/ 81585 w 92992"/>
                <a:gd name="connsiteY2" fmla="*/ 35098 h 111766"/>
                <a:gd name="connsiteX3" fmla="*/ 93209 w 92992"/>
                <a:gd name="connsiteY3" fmla="*/ 21281 h 111766"/>
                <a:gd name="connsiteX4" fmla="*/ 63138 w 92992"/>
                <a:gd name="connsiteY4" fmla="*/ 63 h 111766"/>
                <a:gd name="connsiteX5" fmla="*/ 20433 w 92992"/>
                <a:gd name="connsiteY5" fmla="*/ 36085 h 111766"/>
                <a:gd name="connsiteX6" fmla="*/ 46461 w 92992"/>
                <a:gd name="connsiteY6" fmla="*/ 60510 h 111766"/>
                <a:gd name="connsiteX7" fmla="*/ 72741 w 92992"/>
                <a:gd name="connsiteY7" fmla="*/ 79261 h 111766"/>
                <a:gd name="connsiteX8" fmla="*/ 36605 w 92992"/>
                <a:gd name="connsiteY8" fmla="*/ 106401 h 111766"/>
                <a:gd name="connsiteX9" fmla="*/ 7798 w 92992"/>
                <a:gd name="connsiteY9" fmla="*/ 93325 h 111766"/>
                <a:gd name="connsiteX10" fmla="*/ 23718 w 92992"/>
                <a:gd name="connsiteY10" fmla="*/ 80248 h 111766"/>
                <a:gd name="connsiteX11" fmla="*/ 14368 w 92992"/>
                <a:gd name="connsiteY11" fmla="*/ 71613 h 111766"/>
                <a:gd name="connsiteX12" fmla="*/ 217 w 92992"/>
                <a:gd name="connsiteY12" fmla="*/ 87897 h 111766"/>
                <a:gd name="connsiteX13" fmla="*/ 36353 w 92992"/>
                <a:gd name="connsiteY13" fmla="*/ 111829 h 111766"/>
                <a:gd name="connsiteX14" fmla="*/ 87145 w 92992"/>
                <a:gd name="connsiteY14" fmla="*/ 70873 h 111766"/>
                <a:gd name="connsiteX15" fmla="*/ 79311 w 92992"/>
                <a:gd name="connsiteY15" fmla="*/ 52862 h 111766"/>
                <a:gd name="connsiteX16" fmla="*/ 54041 w 92992"/>
                <a:gd name="connsiteY16" fmla="*/ 42499 h 111766"/>
                <a:gd name="connsiteX17" fmla="*/ 34837 w 92992"/>
                <a:gd name="connsiteY17" fmla="*/ 27696 h 111766"/>
                <a:gd name="connsiteX18" fmla="*/ 63138 w 92992"/>
                <a:gd name="connsiteY18" fmla="*/ 5491 h 111766"/>
                <a:gd name="connsiteX19" fmla="*/ 85881 w 92992"/>
                <a:gd name="connsiteY19" fmla="*/ 16840 h 11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992" h="111766">
                  <a:moveTo>
                    <a:pt x="85881" y="16840"/>
                  </a:moveTo>
                  <a:cubicBezTo>
                    <a:pt x="78806" y="17087"/>
                    <a:pt x="73752" y="22515"/>
                    <a:pt x="73752" y="27943"/>
                  </a:cubicBezTo>
                  <a:cubicBezTo>
                    <a:pt x="73752" y="31397"/>
                    <a:pt x="76026" y="35098"/>
                    <a:pt x="81585" y="35098"/>
                  </a:cubicBezTo>
                  <a:cubicBezTo>
                    <a:pt x="87145" y="35098"/>
                    <a:pt x="93209" y="30903"/>
                    <a:pt x="93209" y="21281"/>
                  </a:cubicBezTo>
                  <a:cubicBezTo>
                    <a:pt x="93209" y="10178"/>
                    <a:pt x="82343" y="63"/>
                    <a:pt x="63138" y="63"/>
                  </a:cubicBezTo>
                  <a:cubicBezTo>
                    <a:pt x="29783" y="63"/>
                    <a:pt x="20433" y="25229"/>
                    <a:pt x="20433" y="36085"/>
                  </a:cubicBezTo>
                  <a:cubicBezTo>
                    <a:pt x="20433" y="55329"/>
                    <a:pt x="39132" y="59030"/>
                    <a:pt x="46461" y="60510"/>
                  </a:cubicBezTo>
                  <a:cubicBezTo>
                    <a:pt x="59601" y="62978"/>
                    <a:pt x="72741" y="65692"/>
                    <a:pt x="72741" y="79261"/>
                  </a:cubicBezTo>
                  <a:cubicBezTo>
                    <a:pt x="72741" y="85676"/>
                    <a:pt x="66929" y="106401"/>
                    <a:pt x="36605" y="106401"/>
                  </a:cubicBezTo>
                  <a:cubicBezTo>
                    <a:pt x="33068" y="106401"/>
                    <a:pt x="13610" y="106401"/>
                    <a:pt x="7798" y="93325"/>
                  </a:cubicBezTo>
                  <a:cubicBezTo>
                    <a:pt x="17401" y="94558"/>
                    <a:pt x="23718" y="87157"/>
                    <a:pt x="23718" y="80248"/>
                  </a:cubicBezTo>
                  <a:cubicBezTo>
                    <a:pt x="23718" y="74574"/>
                    <a:pt x="19675" y="71613"/>
                    <a:pt x="14368" y="71613"/>
                  </a:cubicBezTo>
                  <a:cubicBezTo>
                    <a:pt x="7798" y="71613"/>
                    <a:pt x="217" y="76794"/>
                    <a:pt x="217" y="87897"/>
                  </a:cubicBezTo>
                  <a:cubicBezTo>
                    <a:pt x="217" y="101960"/>
                    <a:pt x="14621" y="111829"/>
                    <a:pt x="36353" y="111829"/>
                  </a:cubicBezTo>
                  <a:cubicBezTo>
                    <a:pt x="77289" y="111829"/>
                    <a:pt x="87145" y="81975"/>
                    <a:pt x="87145" y="70873"/>
                  </a:cubicBezTo>
                  <a:cubicBezTo>
                    <a:pt x="87145" y="61991"/>
                    <a:pt x="82343" y="55823"/>
                    <a:pt x="79311" y="52862"/>
                  </a:cubicBezTo>
                  <a:cubicBezTo>
                    <a:pt x="72488" y="45954"/>
                    <a:pt x="65160" y="44720"/>
                    <a:pt x="54041" y="42499"/>
                  </a:cubicBezTo>
                  <a:cubicBezTo>
                    <a:pt x="44944" y="40526"/>
                    <a:pt x="34837" y="38799"/>
                    <a:pt x="34837" y="27696"/>
                  </a:cubicBezTo>
                  <a:cubicBezTo>
                    <a:pt x="34837" y="20541"/>
                    <a:pt x="40901" y="5491"/>
                    <a:pt x="63138" y="5491"/>
                  </a:cubicBezTo>
                  <a:cubicBezTo>
                    <a:pt x="69456" y="5491"/>
                    <a:pt x="82091" y="7218"/>
                    <a:pt x="85881" y="16840"/>
                  </a:cubicBezTo>
                  <a:close/>
                </a:path>
              </a:pathLst>
            </a:custGeom>
            <a:solidFill>
              <a:srgbClr val="A4A3AB"/>
            </a:solidFill>
            <a:ln w="133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18" name="Freeform: Shape 217">
              <a:extLst>
                <a:ext uri="{FF2B5EF4-FFF2-40B4-BE49-F238E27FC236}">
                  <a16:creationId xmlns:a16="http://schemas.microsoft.com/office/drawing/2014/main" id="{D2036533-D21B-F877-DC52-59182ABA8962}"/>
                </a:ext>
              </a:extLst>
            </p:cNvPr>
            <p:cNvSpPr/>
            <p:nvPr>
              <p:custDataLst>
                <p:tags r:id="rId25"/>
              </p:custDataLst>
            </p:nvPr>
          </p:nvSpPr>
          <p:spPr>
            <a:xfrm>
              <a:off x="8687999" y="3083821"/>
              <a:ext cx="58625" cy="246724"/>
            </a:xfrm>
            <a:custGeom>
              <a:avLst/>
              <a:gdLst>
                <a:gd name="connsiteX0" fmla="*/ 58847 w 58625"/>
                <a:gd name="connsiteY0" fmla="*/ 244320 h 246724"/>
                <a:gd name="connsiteX1" fmla="*/ 54551 w 58625"/>
                <a:gd name="connsiteY1" fmla="*/ 238892 h 246724"/>
                <a:gd name="connsiteX2" fmla="*/ 14878 w 58625"/>
                <a:gd name="connsiteY2" fmla="*/ 123425 h 246724"/>
                <a:gd name="connsiteX3" fmla="*/ 55562 w 58625"/>
                <a:gd name="connsiteY3" fmla="*/ 6724 h 246724"/>
                <a:gd name="connsiteX4" fmla="*/ 58847 w 58625"/>
                <a:gd name="connsiteY4" fmla="*/ 2530 h 246724"/>
                <a:gd name="connsiteX5" fmla="*/ 56320 w 58625"/>
                <a:gd name="connsiteY5" fmla="*/ 63 h 246724"/>
                <a:gd name="connsiteX6" fmla="*/ 16142 w 58625"/>
                <a:gd name="connsiteY6" fmla="*/ 48174 h 246724"/>
                <a:gd name="connsiteX7" fmla="*/ 222 w 58625"/>
                <a:gd name="connsiteY7" fmla="*/ 123425 h 246724"/>
                <a:gd name="connsiteX8" fmla="*/ 16900 w 58625"/>
                <a:gd name="connsiteY8" fmla="*/ 200403 h 246724"/>
                <a:gd name="connsiteX9" fmla="*/ 56320 w 58625"/>
                <a:gd name="connsiteY9" fmla="*/ 246788 h 246724"/>
                <a:gd name="connsiteX10" fmla="*/ 58847 w 58625"/>
                <a:gd name="connsiteY10" fmla="*/ 244320 h 2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25" h="246724">
                  <a:moveTo>
                    <a:pt x="58847" y="244320"/>
                  </a:moveTo>
                  <a:cubicBezTo>
                    <a:pt x="58847" y="243580"/>
                    <a:pt x="58847" y="243087"/>
                    <a:pt x="54551" y="238892"/>
                  </a:cubicBezTo>
                  <a:cubicBezTo>
                    <a:pt x="22965" y="207805"/>
                    <a:pt x="14878" y="161174"/>
                    <a:pt x="14878" y="123425"/>
                  </a:cubicBezTo>
                  <a:cubicBezTo>
                    <a:pt x="14878" y="80495"/>
                    <a:pt x="24481" y="37565"/>
                    <a:pt x="55562" y="6724"/>
                  </a:cubicBezTo>
                  <a:cubicBezTo>
                    <a:pt x="58847" y="3764"/>
                    <a:pt x="58847" y="3270"/>
                    <a:pt x="58847" y="2530"/>
                  </a:cubicBezTo>
                  <a:cubicBezTo>
                    <a:pt x="58847" y="803"/>
                    <a:pt x="57837" y="63"/>
                    <a:pt x="56320" y="63"/>
                  </a:cubicBezTo>
                  <a:cubicBezTo>
                    <a:pt x="53793" y="63"/>
                    <a:pt x="31051" y="16840"/>
                    <a:pt x="16142" y="48174"/>
                  </a:cubicBezTo>
                  <a:cubicBezTo>
                    <a:pt x="3254" y="75314"/>
                    <a:pt x="222" y="102700"/>
                    <a:pt x="222" y="123425"/>
                  </a:cubicBezTo>
                  <a:cubicBezTo>
                    <a:pt x="222" y="142670"/>
                    <a:pt x="3002" y="172523"/>
                    <a:pt x="16900" y="200403"/>
                  </a:cubicBezTo>
                  <a:cubicBezTo>
                    <a:pt x="32062" y="230750"/>
                    <a:pt x="53793" y="246788"/>
                    <a:pt x="56320" y="246788"/>
                  </a:cubicBezTo>
                  <a:cubicBezTo>
                    <a:pt x="57837" y="246788"/>
                    <a:pt x="58847" y="246047"/>
                    <a:pt x="58847" y="244320"/>
                  </a:cubicBezTo>
                  <a:close/>
                </a:path>
              </a:pathLst>
            </a:custGeom>
            <a:solidFill>
              <a:srgbClr val="A4A3AB"/>
            </a:solidFill>
            <a:ln w="133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19" name="Freeform: Shape 218">
              <a:extLst>
                <a:ext uri="{FF2B5EF4-FFF2-40B4-BE49-F238E27FC236}">
                  <a16:creationId xmlns:a16="http://schemas.microsoft.com/office/drawing/2014/main" id="{28B124A6-ADC7-BD34-74D8-279CFAA53631}"/>
                </a:ext>
              </a:extLst>
            </p:cNvPr>
            <p:cNvSpPr/>
            <p:nvPr>
              <p:custDataLst>
                <p:tags r:id="rId26"/>
              </p:custDataLst>
            </p:nvPr>
          </p:nvSpPr>
          <p:spPr>
            <a:xfrm>
              <a:off x="8772877" y="3095664"/>
              <a:ext cx="126600" cy="175174"/>
            </a:xfrm>
            <a:custGeom>
              <a:avLst/>
              <a:gdLst>
                <a:gd name="connsiteX0" fmla="*/ 126826 w 126600"/>
                <a:gd name="connsiteY0" fmla="*/ 52368 h 175174"/>
                <a:gd name="connsiteX1" fmla="*/ 85132 w 126600"/>
                <a:gd name="connsiteY1" fmla="*/ 63 h 175174"/>
                <a:gd name="connsiteX2" fmla="*/ 20947 w 126600"/>
                <a:gd name="connsiteY2" fmla="*/ 46447 h 175174"/>
                <a:gd name="connsiteX3" fmla="*/ 226 w 126600"/>
                <a:gd name="connsiteY3" fmla="*/ 123178 h 175174"/>
                <a:gd name="connsiteX4" fmla="*/ 42173 w 126600"/>
                <a:gd name="connsiteY4" fmla="*/ 175237 h 175174"/>
                <a:gd name="connsiteX5" fmla="*/ 98777 w 126600"/>
                <a:gd name="connsiteY5" fmla="*/ 140449 h 175174"/>
                <a:gd name="connsiteX6" fmla="*/ 126826 w 126600"/>
                <a:gd name="connsiteY6" fmla="*/ 52368 h 175174"/>
                <a:gd name="connsiteX7" fmla="*/ 38636 w 126600"/>
                <a:gd name="connsiteY7" fmla="*/ 81729 h 175174"/>
                <a:gd name="connsiteX8" fmla="*/ 56324 w 126600"/>
                <a:gd name="connsiteY8" fmla="*/ 32137 h 175174"/>
                <a:gd name="connsiteX9" fmla="*/ 84626 w 126600"/>
                <a:gd name="connsiteY9" fmla="*/ 8945 h 175174"/>
                <a:gd name="connsiteX10" fmla="*/ 99788 w 126600"/>
                <a:gd name="connsiteY10" fmla="*/ 34358 h 175174"/>
                <a:gd name="connsiteX11" fmla="*/ 91449 w 126600"/>
                <a:gd name="connsiteY11" fmla="*/ 81729 h 175174"/>
                <a:gd name="connsiteX12" fmla="*/ 38636 w 126600"/>
                <a:gd name="connsiteY12" fmla="*/ 81729 h 175174"/>
                <a:gd name="connsiteX13" fmla="*/ 88417 w 126600"/>
                <a:gd name="connsiteY13" fmla="*/ 93571 h 175174"/>
                <a:gd name="connsiteX14" fmla="*/ 42679 w 126600"/>
                <a:gd name="connsiteY14" fmla="*/ 166355 h 175174"/>
                <a:gd name="connsiteX15" fmla="*/ 30297 w 126600"/>
                <a:gd name="connsiteY15" fmla="*/ 157720 h 175174"/>
                <a:gd name="connsiteX16" fmla="*/ 27264 w 126600"/>
                <a:gd name="connsiteY16" fmla="*/ 141189 h 175174"/>
                <a:gd name="connsiteX17" fmla="*/ 35603 w 126600"/>
                <a:gd name="connsiteY17" fmla="*/ 93571 h 175174"/>
                <a:gd name="connsiteX18" fmla="*/ 88417 w 126600"/>
                <a:gd name="connsiteY18" fmla="*/ 93571 h 17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6600" h="175174">
                  <a:moveTo>
                    <a:pt x="126826" y="52368"/>
                  </a:moveTo>
                  <a:cubicBezTo>
                    <a:pt x="126826" y="8945"/>
                    <a:pt x="100546" y="63"/>
                    <a:pt x="85132" y="63"/>
                  </a:cubicBezTo>
                  <a:cubicBezTo>
                    <a:pt x="65169" y="63"/>
                    <a:pt x="39899" y="12892"/>
                    <a:pt x="20947" y="46447"/>
                  </a:cubicBezTo>
                  <a:cubicBezTo>
                    <a:pt x="8059" y="69639"/>
                    <a:pt x="226" y="103194"/>
                    <a:pt x="226" y="123178"/>
                  </a:cubicBezTo>
                  <a:cubicBezTo>
                    <a:pt x="226" y="158954"/>
                    <a:pt x="19431" y="175237"/>
                    <a:pt x="42173" y="175237"/>
                  </a:cubicBezTo>
                  <a:cubicBezTo>
                    <a:pt x="59104" y="175237"/>
                    <a:pt x="81341" y="165615"/>
                    <a:pt x="98777" y="140449"/>
                  </a:cubicBezTo>
                  <a:cubicBezTo>
                    <a:pt x="120004" y="110102"/>
                    <a:pt x="126826" y="70873"/>
                    <a:pt x="126826" y="52368"/>
                  </a:cubicBezTo>
                  <a:close/>
                  <a:moveTo>
                    <a:pt x="38636" y="81729"/>
                  </a:moveTo>
                  <a:cubicBezTo>
                    <a:pt x="42173" y="67419"/>
                    <a:pt x="48743" y="44967"/>
                    <a:pt x="56324" y="32137"/>
                  </a:cubicBezTo>
                  <a:cubicBezTo>
                    <a:pt x="62136" y="22021"/>
                    <a:pt x="72497" y="8945"/>
                    <a:pt x="84626" y="8945"/>
                  </a:cubicBezTo>
                  <a:cubicBezTo>
                    <a:pt x="95239" y="8945"/>
                    <a:pt x="99788" y="19801"/>
                    <a:pt x="99788" y="34358"/>
                  </a:cubicBezTo>
                  <a:cubicBezTo>
                    <a:pt x="99788" y="49901"/>
                    <a:pt x="94229" y="71366"/>
                    <a:pt x="91449" y="81729"/>
                  </a:cubicBezTo>
                  <a:lnTo>
                    <a:pt x="38636" y="81729"/>
                  </a:lnTo>
                  <a:close/>
                  <a:moveTo>
                    <a:pt x="88417" y="93571"/>
                  </a:moveTo>
                  <a:cubicBezTo>
                    <a:pt x="72749" y="159694"/>
                    <a:pt x="51523" y="166355"/>
                    <a:pt x="42679" y="166355"/>
                  </a:cubicBezTo>
                  <a:cubicBezTo>
                    <a:pt x="39141" y="166355"/>
                    <a:pt x="33834" y="165368"/>
                    <a:pt x="30297" y="157720"/>
                  </a:cubicBezTo>
                  <a:cubicBezTo>
                    <a:pt x="27264" y="151058"/>
                    <a:pt x="27264" y="141436"/>
                    <a:pt x="27264" y="141189"/>
                  </a:cubicBezTo>
                  <a:cubicBezTo>
                    <a:pt x="27264" y="127126"/>
                    <a:pt x="32824" y="104181"/>
                    <a:pt x="35603" y="93571"/>
                  </a:cubicBezTo>
                  <a:lnTo>
                    <a:pt x="88417" y="93571"/>
                  </a:lnTo>
                  <a:close/>
                </a:path>
              </a:pathLst>
            </a:custGeom>
            <a:solidFill>
              <a:srgbClr val="A4A3AB"/>
            </a:solidFill>
            <a:ln w="133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20" name="Freeform: Shape 219">
              <a:extLst>
                <a:ext uri="{FF2B5EF4-FFF2-40B4-BE49-F238E27FC236}">
                  <a16:creationId xmlns:a16="http://schemas.microsoft.com/office/drawing/2014/main" id="{AA5DADF6-F51A-C108-B64B-A62BF737BF5A}"/>
                </a:ext>
              </a:extLst>
            </p:cNvPr>
            <p:cNvSpPr/>
            <p:nvPr>
              <p:custDataLst>
                <p:tags r:id="rId27"/>
              </p:custDataLst>
            </p:nvPr>
          </p:nvSpPr>
          <p:spPr>
            <a:xfrm>
              <a:off x="8925694" y="3083821"/>
              <a:ext cx="58625" cy="246724"/>
            </a:xfrm>
            <a:custGeom>
              <a:avLst/>
              <a:gdLst>
                <a:gd name="connsiteX0" fmla="*/ 58857 w 58625"/>
                <a:gd name="connsiteY0" fmla="*/ 123425 h 246724"/>
                <a:gd name="connsiteX1" fmla="*/ 42179 w 58625"/>
                <a:gd name="connsiteY1" fmla="*/ 46447 h 246724"/>
                <a:gd name="connsiteX2" fmla="*/ 2759 w 58625"/>
                <a:gd name="connsiteY2" fmla="*/ 63 h 246724"/>
                <a:gd name="connsiteX3" fmla="*/ 232 w 58625"/>
                <a:gd name="connsiteY3" fmla="*/ 2530 h 246724"/>
                <a:gd name="connsiteX4" fmla="*/ 5033 w 58625"/>
                <a:gd name="connsiteY4" fmla="*/ 8205 h 246724"/>
                <a:gd name="connsiteX5" fmla="*/ 44201 w 58625"/>
                <a:gd name="connsiteY5" fmla="*/ 123425 h 246724"/>
                <a:gd name="connsiteX6" fmla="*/ 3517 w 58625"/>
                <a:gd name="connsiteY6" fmla="*/ 240126 h 246724"/>
                <a:gd name="connsiteX7" fmla="*/ 232 w 58625"/>
                <a:gd name="connsiteY7" fmla="*/ 244320 h 246724"/>
                <a:gd name="connsiteX8" fmla="*/ 2759 w 58625"/>
                <a:gd name="connsiteY8" fmla="*/ 246788 h 246724"/>
                <a:gd name="connsiteX9" fmla="*/ 42937 w 58625"/>
                <a:gd name="connsiteY9" fmla="*/ 198676 h 246724"/>
                <a:gd name="connsiteX10" fmla="*/ 58857 w 58625"/>
                <a:gd name="connsiteY10" fmla="*/ 123425 h 2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25" h="246724">
                  <a:moveTo>
                    <a:pt x="58857" y="123425"/>
                  </a:moveTo>
                  <a:cubicBezTo>
                    <a:pt x="58857" y="104181"/>
                    <a:pt x="56077" y="74327"/>
                    <a:pt x="42179" y="46447"/>
                  </a:cubicBezTo>
                  <a:cubicBezTo>
                    <a:pt x="27017" y="16100"/>
                    <a:pt x="5286" y="63"/>
                    <a:pt x="2759" y="63"/>
                  </a:cubicBezTo>
                  <a:cubicBezTo>
                    <a:pt x="1242" y="63"/>
                    <a:pt x="232" y="1050"/>
                    <a:pt x="232" y="2530"/>
                  </a:cubicBezTo>
                  <a:cubicBezTo>
                    <a:pt x="232" y="3270"/>
                    <a:pt x="232" y="3764"/>
                    <a:pt x="5033" y="8205"/>
                  </a:cubicBezTo>
                  <a:cubicBezTo>
                    <a:pt x="29797" y="32630"/>
                    <a:pt x="44201" y="71860"/>
                    <a:pt x="44201" y="123425"/>
                  </a:cubicBezTo>
                  <a:cubicBezTo>
                    <a:pt x="44201" y="165615"/>
                    <a:pt x="34851" y="209039"/>
                    <a:pt x="3517" y="240126"/>
                  </a:cubicBezTo>
                  <a:cubicBezTo>
                    <a:pt x="232" y="243087"/>
                    <a:pt x="232" y="243580"/>
                    <a:pt x="232" y="244320"/>
                  </a:cubicBezTo>
                  <a:cubicBezTo>
                    <a:pt x="232" y="245801"/>
                    <a:pt x="1242" y="246788"/>
                    <a:pt x="2759" y="246788"/>
                  </a:cubicBezTo>
                  <a:cubicBezTo>
                    <a:pt x="5286" y="246788"/>
                    <a:pt x="28028" y="230010"/>
                    <a:pt x="42937" y="198676"/>
                  </a:cubicBezTo>
                  <a:cubicBezTo>
                    <a:pt x="55825" y="171537"/>
                    <a:pt x="58857" y="144150"/>
                    <a:pt x="58857" y="123425"/>
                  </a:cubicBezTo>
                  <a:close/>
                </a:path>
              </a:pathLst>
            </a:custGeom>
            <a:solidFill>
              <a:srgbClr val="A4A3AB"/>
            </a:solidFill>
            <a:ln w="133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21" name="Freeform: Shape 220">
              <a:extLst>
                <a:ext uri="{FF2B5EF4-FFF2-40B4-BE49-F238E27FC236}">
                  <a16:creationId xmlns:a16="http://schemas.microsoft.com/office/drawing/2014/main" id="{8F58FB72-2EFA-2B72-E38F-2C7F174EF8CA}"/>
                </a:ext>
              </a:extLst>
            </p:cNvPr>
            <p:cNvSpPr/>
            <p:nvPr>
              <p:custDataLst>
                <p:tags r:id="rId28"/>
              </p:custDataLst>
            </p:nvPr>
          </p:nvSpPr>
          <p:spPr>
            <a:xfrm>
              <a:off x="9023965" y="3083821"/>
              <a:ext cx="58625" cy="246724"/>
            </a:xfrm>
            <a:custGeom>
              <a:avLst/>
              <a:gdLst>
                <a:gd name="connsiteX0" fmla="*/ 58861 w 58625"/>
                <a:gd name="connsiteY0" fmla="*/ 123425 h 246724"/>
                <a:gd name="connsiteX1" fmla="*/ 42183 w 58625"/>
                <a:gd name="connsiteY1" fmla="*/ 46447 h 246724"/>
                <a:gd name="connsiteX2" fmla="*/ 2763 w 58625"/>
                <a:gd name="connsiteY2" fmla="*/ 63 h 246724"/>
                <a:gd name="connsiteX3" fmla="*/ 236 w 58625"/>
                <a:gd name="connsiteY3" fmla="*/ 2530 h 246724"/>
                <a:gd name="connsiteX4" fmla="*/ 5037 w 58625"/>
                <a:gd name="connsiteY4" fmla="*/ 8205 h 246724"/>
                <a:gd name="connsiteX5" fmla="*/ 44205 w 58625"/>
                <a:gd name="connsiteY5" fmla="*/ 123425 h 246724"/>
                <a:gd name="connsiteX6" fmla="*/ 3521 w 58625"/>
                <a:gd name="connsiteY6" fmla="*/ 240126 h 246724"/>
                <a:gd name="connsiteX7" fmla="*/ 236 w 58625"/>
                <a:gd name="connsiteY7" fmla="*/ 244320 h 246724"/>
                <a:gd name="connsiteX8" fmla="*/ 2763 w 58625"/>
                <a:gd name="connsiteY8" fmla="*/ 246788 h 246724"/>
                <a:gd name="connsiteX9" fmla="*/ 42941 w 58625"/>
                <a:gd name="connsiteY9" fmla="*/ 198676 h 246724"/>
                <a:gd name="connsiteX10" fmla="*/ 58861 w 58625"/>
                <a:gd name="connsiteY10" fmla="*/ 123425 h 2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25" h="246724">
                  <a:moveTo>
                    <a:pt x="58861" y="123425"/>
                  </a:moveTo>
                  <a:cubicBezTo>
                    <a:pt x="58861" y="104181"/>
                    <a:pt x="56081" y="74327"/>
                    <a:pt x="42183" y="46447"/>
                  </a:cubicBezTo>
                  <a:cubicBezTo>
                    <a:pt x="27021" y="16100"/>
                    <a:pt x="5289" y="63"/>
                    <a:pt x="2763" y="63"/>
                  </a:cubicBezTo>
                  <a:cubicBezTo>
                    <a:pt x="1246" y="63"/>
                    <a:pt x="236" y="1050"/>
                    <a:pt x="236" y="2530"/>
                  </a:cubicBezTo>
                  <a:cubicBezTo>
                    <a:pt x="236" y="3270"/>
                    <a:pt x="236" y="3764"/>
                    <a:pt x="5037" y="8205"/>
                  </a:cubicBezTo>
                  <a:cubicBezTo>
                    <a:pt x="29801" y="32630"/>
                    <a:pt x="44205" y="71860"/>
                    <a:pt x="44205" y="123425"/>
                  </a:cubicBezTo>
                  <a:cubicBezTo>
                    <a:pt x="44205" y="165615"/>
                    <a:pt x="34855" y="209039"/>
                    <a:pt x="3521" y="240126"/>
                  </a:cubicBezTo>
                  <a:cubicBezTo>
                    <a:pt x="236" y="243087"/>
                    <a:pt x="236" y="243580"/>
                    <a:pt x="236" y="244320"/>
                  </a:cubicBezTo>
                  <a:cubicBezTo>
                    <a:pt x="236" y="245801"/>
                    <a:pt x="1246" y="246788"/>
                    <a:pt x="2763" y="246788"/>
                  </a:cubicBezTo>
                  <a:cubicBezTo>
                    <a:pt x="5289" y="246788"/>
                    <a:pt x="28032" y="230010"/>
                    <a:pt x="42941" y="198676"/>
                  </a:cubicBezTo>
                  <a:cubicBezTo>
                    <a:pt x="55829" y="171537"/>
                    <a:pt x="58861" y="144150"/>
                    <a:pt x="58861" y="123425"/>
                  </a:cubicBezTo>
                  <a:close/>
                </a:path>
              </a:pathLst>
            </a:custGeom>
            <a:solidFill>
              <a:srgbClr val="A4A3AB"/>
            </a:solidFill>
            <a:ln w="133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22" name="Freeform: Shape 221">
              <a:extLst>
                <a:ext uri="{FF2B5EF4-FFF2-40B4-BE49-F238E27FC236}">
                  <a16:creationId xmlns:a16="http://schemas.microsoft.com/office/drawing/2014/main" id="{6A0ED4E0-8A7A-C032-51E2-685E9E6D94D0}"/>
                </a:ext>
              </a:extLst>
            </p:cNvPr>
            <p:cNvSpPr/>
            <p:nvPr>
              <p:custDataLst>
                <p:tags r:id="rId29"/>
              </p:custDataLst>
            </p:nvPr>
          </p:nvSpPr>
          <p:spPr>
            <a:xfrm>
              <a:off x="9121730" y="3083821"/>
              <a:ext cx="98298" cy="246724"/>
            </a:xfrm>
            <a:custGeom>
              <a:avLst/>
              <a:gdLst>
                <a:gd name="connsiteX0" fmla="*/ 97275 w 98298"/>
                <a:gd name="connsiteY0" fmla="*/ 9438 h 246724"/>
                <a:gd name="connsiteX1" fmla="*/ 98538 w 98298"/>
                <a:gd name="connsiteY1" fmla="*/ 4997 h 246724"/>
                <a:gd name="connsiteX2" fmla="*/ 93484 w 98298"/>
                <a:gd name="connsiteY2" fmla="*/ 63 h 246724"/>
                <a:gd name="connsiteX3" fmla="*/ 89188 w 98298"/>
                <a:gd name="connsiteY3" fmla="*/ 2283 h 246724"/>
                <a:gd name="connsiteX4" fmla="*/ 1503 w 98298"/>
                <a:gd name="connsiteY4" fmla="*/ 237412 h 246724"/>
                <a:gd name="connsiteX5" fmla="*/ 239 w 98298"/>
                <a:gd name="connsiteY5" fmla="*/ 241853 h 246724"/>
                <a:gd name="connsiteX6" fmla="*/ 5293 w 98298"/>
                <a:gd name="connsiteY6" fmla="*/ 246788 h 246724"/>
                <a:gd name="connsiteX7" fmla="*/ 10853 w 98298"/>
                <a:gd name="connsiteY7" fmla="*/ 240866 h 246724"/>
                <a:gd name="connsiteX8" fmla="*/ 97275 w 98298"/>
                <a:gd name="connsiteY8" fmla="*/ 9438 h 2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98" h="246724">
                  <a:moveTo>
                    <a:pt x="97275" y="9438"/>
                  </a:moveTo>
                  <a:cubicBezTo>
                    <a:pt x="98538" y="6231"/>
                    <a:pt x="98538" y="5244"/>
                    <a:pt x="98538" y="4997"/>
                  </a:cubicBezTo>
                  <a:cubicBezTo>
                    <a:pt x="98538" y="2283"/>
                    <a:pt x="96264" y="63"/>
                    <a:pt x="93484" y="63"/>
                  </a:cubicBezTo>
                  <a:cubicBezTo>
                    <a:pt x="91715" y="63"/>
                    <a:pt x="89946" y="803"/>
                    <a:pt x="89188" y="2283"/>
                  </a:cubicBezTo>
                  <a:lnTo>
                    <a:pt x="1503" y="237412"/>
                  </a:lnTo>
                  <a:cubicBezTo>
                    <a:pt x="239" y="240619"/>
                    <a:pt x="239" y="241606"/>
                    <a:pt x="239" y="241853"/>
                  </a:cubicBezTo>
                  <a:cubicBezTo>
                    <a:pt x="239" y="244567"/>
                    <a:pt x="2514" y="246788"/>
                    <a:pt x="5293" y="246788"/>
                  </a:cubicBezTo>
                  <a:cubicBezTo>
                    <a:pt x="8578" y="246788"/>
                    <a:pt x="9336" y="245060"/>
                    <a:pt x="10853" y="240866"/>
                  </a:cubicBezTo>
                  <a:lnTo>
                    <a:pt x="97275" y="9438"/>
                  </a:lnTo>
                  <a:close/>
                </a:path>
              </a:pathLst>
            </a:custGeom>
            <a:solidFill>
              <a:srgbClr val="A4A3AB"/>
            </a:solidFill>
            <a:ln w="133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23" name="Freeform: Shape 222">
              <a:extLst>
                <a:ext uri="{FF2B5EF4-FFF2-40B4-BE49-F238E27FC236}">
                  <a16:creationId xmlns:a16="http://schemas.microsoft.com/office/drawing/2014/main" id="{CD1435D8-124F-1C4A-3C4C-1A617E67BE91}"/>
                </a:ext>
              </a:extLst>
            </p:cNvPr>
            <p:cNvSpPr/>
            <p:nvPr>
              <p:custDataLst>
                <p:tags r:id="rId30"/>
              </p:custDataLst>
            </p:nvPr>
          </p:nvSpPr>
          <p:spPr>
            <a:xfrm>
              <a:off x="9246815" y="3104546"/>
              <a:ext cx="100825" cy="164318"/>
            </a:xfrm>
            <a:custGeom>
              <a:avLst/>
              <a:gdLst>
                <a:gd name="connsiteX0" fmla="*/ 19702 w 100825"/>
                <a:gd name="connsiteY0" fmla="*/ 145384 h 164318"/>
                <a:gd name="connsiteX1" fmla="*/ 46488 w 100825"/>
                <a:gd name="connsiteY1" fmla="*/ 119971 h 164318"/>
                <a:gd name="connsiteX2" fmla="*/ 101070 w 100825"/>
                <a:gd name="connsiteY2" fmla="*/ 47927 h 164318"/>
                <a:gd name="connsiteX3" fmla="*/ 47499 w 100825"/>
                <a:gd name="connsiteY3" fmla="*/ 63 h 164318"/>
                <a:gd name="connsiteX4" fmla="*/ 244 w 100825"/>
                <a:gd name="connsiteY4" fmla="*/ 44720 h 164318"/>
                <a:gd name="connsiteX5" fmla="*/ 13637 w 100825"/>
                <a:gd name="connsiteY5" fmla="*/ 58537 h 164318"/>
                <a:gd name="connsiteX6" fmla="*/ 26777 w 100825"/>
                <a:gd name="connsiteY6" fmla="*/ 45460 h 164318"/>
                <a:gd name="connsiteX7" fmla="*/ 13385 w 100825"/>
                <a:gd name="connsiteY7" fmla="*/ 32630 h 164318"/>
                <a:gd name="connsiteX8" fmla="*/ 10100 w 100825"/>
                <a:gd name="connsiteY8" fmla="*/ 32877 h 164318"/>
                <a:gd name="connsiteX9" fmla="*/ 44213 w 100825"/>
                <a:gd name="connsiteY9" fmla="*/ 7711 h 164318"/>
                <a:gd name="connsiteX10" fmla="*/ 78075 w 100825"/>
                <a:gd name="connsiteY10" fmla="*/ 47927 h 164318"/>
                <a:gd name="connsiteX11" fmla="*/ 51542 w 100825"/>
                <a:gd name="connsiteY11" fmla="*/ 102454 h 164318"/>
                <a:gd name="connsiteX12" fmla="*/ 3024 w 100825"/>
                <a:gd name="connsiteY12" fmla="*/ 155253 h 164318"/>
                <a:gd name="connsiteX13" fmla="*/ 244 w 100825"/>
                <a:gd name="connsiteY13" fmla="*/ 164381 h 164318"/>
                <a:gd name="connsiteX14" fmla="*/ 93995 w 100825"/>
                <a:gd name="connsiteY14" fmla="*/ 164381 h 164318"/>
                <a:gd name="connsiteX15" fmla="*/ 101070 w 100825"/>
                <a:gd name="connsiteY15" fmla="*/ 121451 h 164318"/>
                <a:gd name="connsiteX16" fmla="*/ 94753 w 100825"/>
                <a:gd name="connsiteY16" fmla="*/ 121451 h 164318"/>
                <a:gd name="connsiteX17" fmla="*/ 89193 w 100825"/>
                <a:gd name="connsiteY17" fmla="*/ 143410 h 164318"/>
                <a:gd name="connsiteX18" fmla="*/ 65187 w 100825"/>
                <a:gd name="connsiteY18" fmla="*/ 145384 h 164318"/>
                <a:gd name="connsiteX19" fmla="*/ 19702 w 100825"/>
                <a:gd name="connsiteY19" fmla="*/ 145384 h 16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825" h="164318">
                  <a:moveTo>
                    <a:pt x="19702" y="145384"/>
                  </a:moveTo>
                  <a:lnTo>
                    <a:pt x="46488" y="119971"/>
                  </a:lnTo>
                  <a:cubicBezTo>
                    <a:pt x="85908" y="85923"/>
                    <a:pt x="101070" y="72600"/>
                    <a:pt x="101070" y="47927"/>
                  </a:cubicBezTo>
                  <a:cubicBezTo>
                    <a:pt x="101070" y="19801"/>
                    <a:pt x="78327" y="63"/>
                    <a:pt x="47499" y="63"/>
                  </a:cubicBezTo>
                  <a:cubicBezTo>
                    <a:pt x="18944" y="63"/>
                    <a:pt x="244" y="22761"/>
                    <a:pt x="244" y="44720"/>
                  </a:cubicBezTo>
                  <a:cubicBezTo>
                    <a:pt x="244" y="58537"/>
                    <a:pt x="12879" y="58537"/>
                    <a:pt x="13637" y="58537"/>
                  </a:cubicBezTo>
                  <a:cubicBezTo>
                    <a:pt x="17933" y="58537"/>
                    <a:pt x="26777" y="55576"/>
                    <a:pt x="26777" y="45460"/>
                  </a:cubicBezTo>
                  <a:cubicBezTo>
                    <a:pt x="26777" y="39045"/>
                    <a:pt x="22229" y="32630"/>
                    <a:pt x="13385" y="32630"/>
                  </a:cubicBezTo>
                  <a:cubicBezTo>
                    <a:pt x="11363" y="32630"/>
                    <a:pt x="10858" y="32630"/>
                    <a:pt x="10100" y="32877"/>
                  </a:cubicBezTo>
                  <a:cubicBezTo>
                    <a:pt x="15912" y="16840"/>
                    <a:pt x="29557" y="7711"/>
                    <a:pt x="44213" y="7711"/>
                  </a:cubicBezTo>
                  <a:cubicBezTo>
                    <a:pt x="67209" y="7711"/>
                    <a:pt x="78075" y="27696"/>
                    <a:pt x="78075" y="47927"/>
                  </a:cubicBezTo>
                  <a:cubicBezTo>
                    <a:pt x="78075" y="67665"/>
                    <a:pt x="65440" y="87157"/>
                    <a:pt x="51542" y="102454"/>
                  </a:cubicBezTo>
                  <a:lnTo>
                    <a:pt x="3024" y="155253"/>
                  </a:lnTo>
                  <a:cubicBezTo>
                    <a:pt x="244" y="157967"/>
                    <a:pt x="244" y="158460"/>
                    <a:pt x="244" y="164381"/>
                  </a:cubicBezTo>
                  <a:lnTo>
                    <a:pt x="93995" y="164381"/>
                  </a:lnTo>
                  <a:lnTo>
                    <a:pt x="101070" y="121451"/>
                  </a:lnTo>
                  <a:lnTo>
                    <a:pt x="94753" y="121451"/>
                  </a:lnTo>
                  <a:cubicBezTo>
                    <a:pt x="93489" y="128853"/>
                    <a:pt x="91720" y="139709"/>
                    <a:pt x="89193" y="143410"/>
                  </a:cubicBezTo>
                  <a:cubicBezTo>
                    <a:pt x="87424" y="145384"/>
                    <a:pt x="70747" y="145384"/>
                    <a:pt x="65187" y="145384"/>
                  </a:cubicBezTo>
                  <a:lnTo>
                    <a:pt x="19702" y="145384"/>
                  </a:lnTo>
                  <a:close/>
                </a:path>
              </a:pathLst>
            </a:custGeom>
            <a:solidFill>
              <a:srgbClr val="A4A3AB"/>
            </a:solidFill>
            <a:ln w="133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24" name="Freeform: Shape 223">
              <a:extLst>
                <a:ext uri="{FF2B5EF4-FFF2-40B4-BE49-F238E27FC236}">
                  <a16:creationId xmlns:a16="http://schemas.microsoft.com/office/drawing/2014/main" id="{F8C9FD57-9E2F-A719-6501-C8A1044CD5FE}"/>
                </a:ext>
              </a:extLst>
            </p:cNvPr>
            <p:cNvSpPr/>
            <p:nvPr>
              <p:custDataLst>
                <p:tags r:id="rId31"/>
              </p:custDataLst>
            </p:nvPr>
          </p:nvSpPr>
          <p:spPr>
            <a:xfrm>
              <a:off x="9378723" y="3083821"/>
              <a:ext cx="89706" cy="246724"/>
            </a:xfrm>
            <a:custGeom>
              <a:avLst/>
              <a:gdLst>
                <a:gd name="connsiteX0" fmla="*/ 36638 w 89706"/>
                <a:gd name="connsiteY0" fmla="*/ 213973 h 246724"/>
                <a:gd name="connsiteX1" fmla="*/ 2524 w 89706"/>
                <a:gd name="connsiteY1" fmla="*/ 241360 h 246724"/>
                <a:gd name="connsiteX2" fmla="*/ 249 w 89706"/>
                <a:gd name="connsiteY2" fmla="*/ 244074 h 246724"/>
                <a:gd name="connsiteX3" fmla="*/ 5303 w 89706"/>
                <a:gd name="connsiteY3" fmla="*/ 246788 h 246724"/>
                <a:gd name="connsiteX4" fmla="*/ 53568 w 89706"/>
                <a:gd name="connsiteY4" fmla="*/ 215947 h 246724"/>
                <a:gd name="connsiteX5" fmla="*/ 53568 w 89706"/>
                <a:gd name="connsiteY5" fmla="*/ 159694 h 246724"/>
                <a:gd name="connsiteX6" fmla="*/ 63676 w 89706"/>
                <a:gd name="connsiteY6" fmla="*/ 134034 h 246724"/>
                <a:gd name="connsiteX7" fmla="*/ 87682 w 89706"/>
                <a:gd name="connsiteY7" fmla="*/ 126139 h 246724"/>
                <a:gd name="connsiteX8" fmla="*/ 89956 w 89706"/>
                <a:gd name="connsiteY8" fmla="*/ 123425 h 246724"/>
                <a:gd name="connsiteX9" fmla="*/ 85913 w 89706"/>
                <a:gd name="connsiteY9" fmla="*/ 120711 h 246724"/>
                <a:gd name="connsiteX10" fmla="*/ 54326 w 89706"/>
                <a:gd name="connsiteY10" fmla="*/ 98753 h 246724"/>
                <a:gd name="connsiteX11" fmla="*/ 53568 w 89706"/>
                <a:gd name="connsiteY11" fmla="*/ 86663 h 246724"/>
                <a:gd name="connsiteX12" fmla="*/ 53568 w 89706"/>
                <a:gd name="connsiteY12" fmla="*/ 37812 h 246724"/>
                <a:gd name="connsiteX13" fmla="*/ 41439 w 89706"/>
                <a:gd name="connsiteY13" fmla="*/ 10178 h 246724"/>
                <a:gd name="connsiteX14" fmla="*/ 5303 w 89706"/>
                <a:gd name="connsiteY14" fmla="*/ 63 h 246724"/>
                <a:gd name="connsiteX15" fmla="*/ 249 w 89706"/>
                <a:gd name="connsiteY15" fmla="*/ 2777 h 246724"/>
                <a:gd name="connsiteX16" fmla="*/ 4293 w 89706"/>
                <a:gd name="connsiteY16" fmla="*/ 5491 h 246724"/>
                <a:gd name="connsiteX17" fmla="*/ 35879 w 89706"/>
                <a:gd name="connsiteY17" fmla="*/ 26956 h 246724"/>
                <a:gd name="connsiteX18" fmla="*/ 36638 w 89706"/>
                <a:gd name="connsiteY18" fmla="*/ 38552 h 246724"/>
                <a:gd name="connsiteX19" fmla="*/ 36638 w 89706"/>
                <a:gd name="connsiteY19" fmla="*/ 90364 h 246724"/>
                <a:gd name="connsiteX20" fmla="*/ 46745 w 89706"/>
                <a:gd name="connsiteY20" fmla="*/ 113803 h 246724"/>
                <a:gd name="connsiteX21" fmla="*/ 66456 w 89706"/>
                <a:gd name="connsiteY21" fmla="*/ 123425 h 246724"/>
                <a:gd name="connsiteX22" fmla="*/ 36638 w 89706"/>
                <a:gd name="connsiteY22" fmla="*/ 154759 h 246724"/>
                <a:gd name="connsiteX23" fmla="*/ 36638 w 89706"/>
                <a:gd name="connsiteY23" fmla="*/ 213973 h 2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9706" h="246724">
                  <a:moveTo>
                    <a:pt x="36638" y="213973"/>
                  </a:moveTo>
                  <a:cubicBezTo>
                    <a:pt x="36638" y="223842"/>
                    <a:pt x="30067" y="239633"/>
                    <a:pt x="2524" y="241360"/>
                  </a:cubicBezTo>
                  <a:cubicBezTo>
                    <a:pt x="1260" y="241606"/>
                    <a:pt x="249" y="242593"/>
                    <a:pt x="249" y="244074"/>
                  </a:cubicBezTo>
                  <a:cubicBezTo>
                    <a:pt x="249" y="246788"/>
                    <a:pt x="3029" y="246788"/>
                    <a:pt x="5303" y="246788"/>
                  </a:cubicBezTo>
                  <a:cubicBezTo>
                    <a:pt x="29815" y="246788"/>
                    <a:pt x="53315" y="234698"/>
                    <a:pt x="53568" y="215947"/>
                  </a:cubicBezTo>
                  <a:lnTo>
                    <a:pt x="53568" y="159694"/>
                  </a:lnTo>
                  <a:cubicBezTo>
                    <a:pt x="53568" y="150071"/>
                    <a:pt x="53568" y="142176"/>
                    <a:pt x="63676" y="134034"/>
                  </a:cubicBezTo>
                  <a:cubicBezTo>
                    <a:pt x="72520" y="126879"/>
                    <a:pt x="82123" y="126386"/>
                    <a:pt x="87682" y="126139"/>
                  </a:cubicBezTo>
                  <a:cubicBezTo>
                    <a:pt x="88946" y="125892"/>
                    <a:pt x="89956" y="124906"/>
                    <a:pt x="89956" y="123425"/>
                  </a:cubicBezTo>
                  <a:cubicBezTo>
                    <a:pt x="89956" y="120958"/>
                    <a:pt x="88440" y="120958"/>
                    <a:pt x="85913" y="120711"/>
                  </a:cubicBezTo>
                  <a:cubicBezTo>
                    <a:pt x="69235" y="119724"/>
                    <a:pt x="57106" y="110842"/>
                    <a:pt x="54326" y="98753"/>
                  </a:cubicBezTo>
                  <a:cubicBezTo>
                    <a:pt x="53568" y="96039"/>
                    <a:pt x="53568" y="95545"/>
                    <a:pt x="53568" y="86663"/>
                  </a:cubicBezTo>
                  <a:lnTo>
                    <a:pt x="53568" y="37812"/>
                  </a:lnTo>
                  <a:cubicBezTo>
                    <a:pt x="53568" y="27449"/>
                    <a:pt x="53568" y="19554"/>
                    <a:pt x="41439" y="10178"/>
                  </a:cubicBezTo>
                  <a:cubicBezTo>
                    <a:pt x="31331" y="2530"/>
                    <a:pt x="13895" y="63"/>
                    <a:pt x="5303" y="63"/>
                  </a:cubicBezTo>
                  <a:cubicBezTo>
                    <a:pt x="3029" y="63"/>
                    <a:pt x="249" y="63"/>
                    <a:pt x="249" y="2777"/>
                  </a:cubicBezTo>
                  <a:cubicBezTo>
                    <a:pt x="249" y="5244"/>
                    <a:pt x="1766" y="5244"/>
                    <a:pt x="4293" y="5491"/>
                  </a:cubicBezTo>
                  <a:cubicBezTo>
                    <a:pt x="20212" y="6478"/>
                    <a:pt x="32594" y="14373"/>
                    <a:pt x="35879" y="26956"/>
                  </a:cubicBezTo>
                  <a:cubicBezTo>
                    <a:pt x="36638" y="29176"/>
                    <a:pt x="36638" y="29670"/>
                    <a:pt x="36638" y="38552"/>
                  </a:cubicBezTo>
                  <a:lnTo>
                    <a:pt x="36638" y="90364"/>
                  </a:lnTo>
                  <a:cubicBezTo>
                    <a:pt x="36638" y="101713"/>
                    <a:pt x="38659" y="105908"/>
                    <a:pt x="46745" y="113803"/>
                  </a:cubicBezTo>
                  <a:cubicBezTo>
                    <a:pt x="52052" y="118984"/>
                    <a:pt x="59380" y="121451"/>
                    <a:pt x="66456" y="123425"/>
                  </a:cubicBezTo>
                  <a:cubicBezTo>
                    <a:pt x="45735" y="129100"/>
                    <a:pt x="36638" y="140449"/>
                    <a:pt x="36638" y="154759"/>
                  </a:cubicBezTo>
                  <a:lnTo>
                    <a:pt x="36638" y="213973"/>
                  </a:lnTo>
                  <a:close/>
                </a:path>
              </a:pathLst>
            </a:custGeom>
            <a:solidFill>
              <a:srgbClr val="A4A3AB"/>
            </a:solidFill>
            <a:ln w="133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8" name="Footer Placeholder 7">
            <a:extLst>
              <a:ext uri="{FF2B5EF4-FFF2-40B4-BE49-F238E27FC236}">
                <a16:creationId xmlns:a16="http://schemas.microsoft.com/office/drawing/2014/main" id="{CBDCC928-2042-92B8-EBC1-0A83478741B8}"/>
              </a:ext>
            </a:extLst>
          </p:cNvPr>
          <p:cNvSpPr>
            <a:spLocks noGrp="1"/>
          </p:cNvSpPr>
          <p:nvPr>
            <p:ph type="ftr" sz="quarter" idx="11"/>
          </p:nvPr>
        </p:nvSpPr>
        <p:spPr/>
        <p:txBody>
          <a:bodyPr/>
          <a:lstStyle/>
          <a:p>
            <a:r>
              <a:rPr lang="en-US" dirty="0"/>
              <a:t>Andrea Begnoni</a:t>
            </a:r>
          </a:p>
        </p:txBody>
      </p:sp>
      <p:sp>
        <p:nvSpPr>
          <p:cNvPr id="9" name="Slide Number Placeholder 8">
            <a:extLst>
              <a:ext uri="{FF2B5EF4-FFF2-40B4-BE49-F238E27FC236}">
                <a16:creationId xmlns:a16="http://schemas.microsoft.com/office/drawing/2014/main" id="{96365F4C-744C-5C1F-C8A3-9DF97CEA754B}"/>
              </a:ext>
            </a:extLst>
          </p:cNvPr>
          <p:cNvSpPr>
            <a:spLocks noGrp="1"/>
          </p:cNvSpPr>
          <p:nvPr>
            <p:ph type="sldNum" sz="quarter" idx="12"/>
          </p:nvPr>
        </p:nvSpPr>
        <p:spPr/>
        <p:txBody>
          <a:bodyPr/>
          <a:lstStyle/>
          <a:p>
            <a:fld id="{DBA1B0FB-D917-4C8C-928F-313BD683BF39}" type="slidenum">
              <a:rPr lang="en-US" smtClean="0"/>
              <a:t>8</a:t>
            </a:fld>
            <a:endParaRPr lang="en-US"/>
          </a:p>
        </p:txBody>
      </p:sp>
      <p:pic>
        <p:nvPicPr>
          <p:cNvPr id="258" name="Picture 257">
            <a:extLst>
              <a:ext uri="{FF2B5EF4-FFF2-40B4-BE49-F238E27FC236}">
                <a16:creationId xmlns:a16="http://schemas.microsoft.com/office/drawing/2014/main" id="{33E4E836-9ECE-B06B-38D1-4F1365BB10B4}"/>
              </a:ext>
            </a:extLst>
          </p:cNvPr>
          <p:cNvPicPr>
            <a:picLocks noChangeAspect="1"/>
          </p:cNvPicPr>
          <p:nvPr/>
        </p:nvPicPr>
        <p:blipFill>
          <a:blip r:embed="rId33"/>
          <a:stretch>
            <a:fillRect/>
          </a:stretch>
        </p:blipFill>
        <p:spPr>
          <a:xfrm>
            <a:off x="6598334" y="914049"/>
            <a:ext cx="5306165" cy="5029902"/>
          </a:xfrm>
          <a:prstGeom prst="rect">
            <a:avLst/>
          </a:prstGeom>
        </p:spPr>
      </p:pic>
      <p:sp>
        <p:nvSpPr>
          <p:cNvPr id="259" name="Date Placeholder 1">
            <a:extLst>
              <a:ext uri="{FF2B5EF4-FFF2-40B4-BE49-F238E27FC236}">
                <a16:creationId xmlns:a16="http://schemas.microsoft.com/office/drawing/2014/main" id="{6A5895CA-7144-0C10-51A3-44CB26AEAB79}"/>
              </a:ext>
            </a:extLst>
          </p:cNvPr>
          <p:cNvSpPr>
            <a:spLocks noGrp="1"/>
          </p:cNvSpPr>
          <p:nvPr>
            <p:ph type="dt" sz="half" idx="10"/>
          </p:nvPr>
        </p:nvSpPr>
        <p:spPr>
          <a:xfrm>
            <a:off x="550863" y="6507212"/>
            <a:ext cx="2628900" cy="153888"/>
          </a:xfrm>
        </p:spPr>
        <p:txBody>
          <a:bodyPr vert="horz" wrap="square" lIns="0" tIns="0" rIns="0" bIns="0" rtlCol="0" anchor="ctr">
            <a:normAutofit/>
          </a:bodyPr>
          <a:lstStyle/>
          <a:p>
            <a:pPr>
              <a:spcAft>
                <a:spcPts val="600"/>
              </a:spcAft>
            </a:pPr>
            <a:r>
              <a:rPr lang="en-US" dirty="0">
                <a:solidFill>
                  <a:schemeClr val="tx1">
                    <a:alpha val="80000"/>
                  </a:schemeClr>
                </a:solidFill>
              </a:rPr>
              <a:t>13/6/25</a:t>
            </a:r>
          </a:p>
        </p:txBody>
      </p:sp>
    </p:spTree>
    <p:extLst>
      <p:ext uri="{BB962C8B-B14F-4D97-AF65-F5344CB8AC3E}">
        <p14:creationId xmlns:p14="http://schemas.microsoft.com/office/powerpoint/2010/main" val="5097213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3" name="Group 72">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74" name="Freeform: Shape 73">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Oval 74">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Oval 75">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Freeform: Shape 76">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useBgFill="1">
        <p:nvSpPr>
          <p:cNvPr id="79" name="Rectangle 78">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838393-15F2-0B6F-8192-33C4F778C914}"/>
              </a:ext>
            </a:extLst>
          </p:cNvPr>
          <p:cNvSpPr>
            <a:spLocks noGrp="1"/>
          </p:cNvSpPr>
          <p:nvPr>
            <p:ph type="title"/>
          </p:nvPr>
        </p:nvSpPr>
        <p:spPr>
          <a:xfrm>
            <a:off x="550864" y="549276"/>
            <a:ext cx="4135436" cy="1714738"/>
          </a:xfrm>
        </p:spPr>
        <p:txBody>
          <a:bodyPr vert="horz" wrap="square" lIns="0" tIns="0" rIns="0" bIns="0" rtlCol="0" anchor="b" anchorCtr="0">
            <a:normAutofit/>
          </a:bodyPr>
          <a:lstStyle/>
          <a:p>
            <a:pPr>
              <a:lnSpc>
                <a:spcPct val="100000"/>
              </a:lnSpc>
              <a:spcAft>
                <a:spcPts val="600"/>
              </a:spcAft>
            </a:pPr>
            <a:r>
              <a:rPr lang="en-US" kern="1200" dirty="0">
                <a:solidFill>
                  <a:schemeClr val="tx1"/>
                </a:solidFill>
                <a:latin typeface="+mj-lt"/>
                <a:ea typeface="+mj-ea"/>
                <a:cs typeface="+mj-cs"/>
              </a:rPr>
              <a:t>Fisher Matrix</a:t>
            </a:r>
          </a:p>
        </p:txBody>
      </p:sp>
      <p:sp>
        <p:nvSpPr>
          <p:cNvPr id="4" name="TextBox 3">
            <a:extLst>
              <a:ext uri="{FF2B5EF4-FFF2-40B4-BE49-F238E27FC236}">
                <a16:creationId xmlns:a16="http://schemas.microsoft.com/office/drawing/2014/main" id="{D58B1755-C52F-4A20-046B-D6205F85DDC0}"/>
              </a:ext>
            </a:extLst>
          </p:cNvPr>
          <p:cNvSpPr txBox="1"/>
          <p:nvPr/>
        </p:nvSpPr>
        <p:spPr>
          <a:xfrm>
            <a:off x="656582" y="2516139"/>
            <a:ext cx="4306273" cy="3674464"/>
          </a:xfrm>
          <a:prstGeom prst="rect">
            <a:avLst/>
          </a:prstGeom>
        </p:spPr>
        <p:txBody>
          <a:bodyPr vert="horz" wrap="square" lIns="0" tIns="0" rIns="0" bIns="0" rtlCol="0" anchor="t">
            <a:normAutofit/>
          </a:bodyPr>
          <a:lstStyle/>
          <a:p>
            <a:pPr marL="285750" indent="-228600">
              <a:lnSpc>
                <a:spcPct val="110000"/>
              </a:lnSpc>
              <a:spcAft>
                <a:spcPts val="800"/>
              </a:spcAft>
              <a:buFont typeface="Arial" panose="020B0604020202020204" pitchFamily="34" charset="0"/>
              <a:buChar char="•"/>
            </a:pPr>
            <a:r>
              <a:rPr lang="en-US" sz="1600" dirty="0">
                <a:solidFill>
                  <a:schemeClr val="tx1">
                    <a:alpha val="60000"/>
                  </a:schemeClr>
                </a:solidFill>
              </a:rPr>
              <a:t>To compute the Fisher Matrix which is defined as </a:t>
            </a:r>
          </a:p>
          <a:p>
            <a:pPr marL="285750" indent="-228600">
              <a:lnSpc>
                <a:spcPct val="110000"/>
              </a:lnSpc>
              <a:spcAft>
                <a:spcPts val="800"/>
              </a:spcAft>
              <a:buFont typeface="Arial" panose="020B0604020202020204" pitchFamily="34" charset="0"/>
              <a:buChar char="•"/>
            </a:pPr>
            <a:endParaRPr lang="en-US" sz="1600" dirty="0">
              <a:solidFill>
                <a:schemeClr val="tx1">
                  <a:alpha val="60000"/>
                </a:schemeClr>
              </a:solidFill>
            </a:endParaRPr>
          </a:p>
          <a:p>
            <a:pPr marL="57150">
              <a:lnSpc>
                <a:spcPct val="110000"/>
              </a:lnSpc>
              <a:spcAft>
                <a:spcPts val="800"/>
              </a:spcAft>
            </a:pPr>
            <a:r>
              <a:rPr lang="en-US" sz="1600" dirty="0">
                <a:solidFill>
                  <a:schemeClr val="tx1">
                    <a:alpha val="60000"/>
                  </a:schemeClr>
                </a:solidFill>
              </a:rPr>
              <a:t>    where we need to derive the likelihood of the</a:t>
            </a:r>
          </a:p>
          <a:p>
            <a:pPr marL="57150">
              <a:lnSpc>
                <a:spcPct val="110000"/>
              </a:lnSpc>
              <a:spcAft>
                <a:spcPts val="800"/>
              </a:spcAft>
            </a:pPr>
            <a:r>
              <a:rPr lang="en-US" sz="1600" dirty="0">
                <a:solidFill>
                  <a:schemeClr val="tx1">
                    <a:alpha val="60000"/>
                  </a:schemeClr>
                </a:solidFill>
              </a:rPr>
              <a:t>    data realization</a:t>
            </a:r>
          </a:p>
          <a:p>
            <a:pPr marL="285750" indent="-228600">
              <a:lnSpc>
                <a:spcPct val="110000"/>
              </a:lnSpc>
              <a:spcAft>
                <a:spcPts val="800"/>
              </a:spcAft>
              <a:buFont typeface="Arial" panose="020B0604020202020204" pitchFamily="34" charset="0"/>
              <a:buChar char="•"/>
            </a:pPr>
            <a:r>
              <a:rPr lang="en-US" sz="1600" dirty="0">
                <a:solidFill>
                  <a:schemeClr val="tx1">
                    <a:alpha val="60000"/>
                  </a:schemeClr>
                </a:solidFill>
              </a:rPr>
              <a:t>Each derivative requires calling the expensive waveform function at least a few times (for numerical diff methods)</a:t>
            </a:r>
          </a:p>
        </p:txBody>
      </p:sp>
      <p:pic>
        <p:nvPicPr>
          <p:cNvPr id="5" name="Picture 4" descr="A blue grid with white dots and stars&#10;&#10;Description automatically generated with medium confidence">
            <a:extLst>
              <a:ext uri="{FF2B5EF4-FFF2-40B4-BE49-F238E27FC236}">
                <a16:creationId xmlns:a16="http://schemas.microsoft.com/office/drawing/2014/main" id="{7DFDD575-C131-BED3-AE4D-979F8540FEED}"/>
              </a:ext>
            </a:extLst>
          </p:cNvPr>
          <p:cNvPicPr>
            <a:picLocks noChangeAspect="1"/>
          </p:cNvPicPr>
          <p:nvPr/>
        </p:nvPicPr>
        <p:blipFill rotWithShape="1">
          <a:blip r:embed="rId37"/>
          <a:srcRect l="29979" r="13772" b="2"/>
          <a:stretch/>
        </p:blipFill>
        <p:spPr>
          <a:xfrm>
            <a:off x="5588000" y="862806"/>
            <a:ext cx="5132388" cy="5132388"/>
          </a:xfrm>
          <a:custGeom>
            <a:avLst/>
            <a:gdLst/>
            <a:ahLst/>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p:spPr>
      </p:pic>
      <p:grpSp>
        <p:nvGrpSpPr>
          <p:cNvPr id="81" name="Group 80">
            <a:extLst>
              <a:ext uri="{FF2B5EF4-FFF2-40B4-BE49-F238E27FC236}">
                <a16:creationId xmlns:a16="http://schemas.microsoft.com/office/drawing/2014/main" id="{183B29DA-9BB8-4BA8-B8E1-8C2B544078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22156" y="4143453"/>
            <a:ext cx="734257" cy="760506"/>
            <a:chOff x="5243759" y="1363788"/>
            <a:chExt cx="734257" cy="760506"/>
          </a:xfrm>
        </p:grpSpPr>
        <p:sp>
          <p:nvSpPr>
            <p:cNvPr id="82" name="Freeform 5">
              <a:extLst>
                <a:ext uri="{FF2B5EF4-FFF2-40B4-BE49-F238E27FC236}">
                  <a16:creationId xmlns:a16="http://schemas.microsoft.com/office/drawing/2014/main" id="{D02496F8-166D-469A-8040-08608013BF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Freeform 6">
              <a:extLst>
                <a:ext uri="{FF2B5EF4-FFF2-40B4-BE49-F238E27FC236}">
                  <a16:creationId xmlns:a16="http://schemas.microsoft.com/office/drawing/2014/main" id="{23E648A7-A02A-4DC7-9FEC-489F1BA6F7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Freeform 8">
              <a:extLst>
                <a:ext uri="{FF2B5EF4-FFF2-40B4-BE49-F238E27FC236}">
                  <a16:creationId xmlns:a16="http://schemas.microsoft.com/office/drawing/2014/main" id="{4EF573B1-38BC-4C7B-894C-BE3864A04AD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6" name="Oval 85">
            <a:extLst>
              <a:ext uri="{FF2B5EF4-FFF2-40B4-BE49-F238E27FC236}">
                <a16:creationId xmlns:a16="http://schemas.microsoft.com/office/drawing/2014/main" id="{647A77D8-817B-4A9F-86AA-FE781E813D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Date Placeholder 6">
            <a:extLst>
              <a:ext uri="{FF2B5EF4-FFF2-40B4-BE49-F238E27FC236}">
                <a16:creationId xmlns:a16="http://schemas.microsoft.com/office/drawing/2014/main" id="{4C741873-7850-D4FB-AA35-122C0C33D047}"/>
              </a:ext>
            </a:extLst>
          </p:cNvPr>
          <p:cNvSpPr>
            <a:spLocks noGrp="1"/>
          </p:cNvSpPr>
          <p:nvPr>
            <p:ph type="dt" sz="half" idx="10"/>
          </p:nvPr>
        </p:nvSpPr>
        <p:spPr>
          <a:xfrm>
            <a:off x="550863" y="6507212"/>
            <a:ext cx="2628900" cy="153888"/>
          </a:xfrm>
        </p:spPr>
        <p:txBody>
          <a:bodyPr vert="horz" wrap="square" lIns="0" tIns="0" rIns="0" bIns="0" rtlCol="0" anchor="ctr">
            <a:normAutofit/>
          </a:bodyPr>
          <a:lstStyle/>
          <a:p>
            <a:pPr>
              <a:spcAft>
                <a:spcPts val="600"/>
              </a:spcAft>
            </a:pPr>
            <a:r>
              <a:rPr lang="en-US" sz="1000" dirty="0"/>
              <a:t>13/6/25</a:t>
            </a:r>
            <a:endParaRPr lang="en-US" dirty="0">
              <a:solidFill>
                <a:schemeClr val="tx1">
                  <a:alpha val="80000"/>
                </a:schemeClr>
              </a:solidFill>
            </a:endParaRPr>
          </a:p>
        </p:txBody>
      </p:sp>
      <p:sp>
        <p:nvSpPr>
          <p:cNvPr id="8" name="Footer Placeholder 7">
            <a:extLst>
              <a:ext uri="{FF2B5EF4-FFF2-40B4-BE49-F238E27FC236}">
                <a16:creationId xmlns:a16="http://schemas.microsoft.com/office/drawing/2014/main" id="{E0DA300B-3144-B567-A96B-7300E2F0B674}"/>
              </a:ext>
            </a:extLst>
          </p:cNvPr>
          <p:cNvSpPr>
            <a:spLocks noGrp="1"/>
          </p:cNvSpPr>
          <p:nvPr>
            <p:ph type="ftr" sz="quarter" idx="11"/>
          </p:nvPr>
        </p:nvSpPr>
        <p:spPr>
          <a:xfrm>
            <a:off x="3359150" y="6507212"/>
            <a:ext cx="6379210" cy="153888"/>
          </a:xfrm>
        </p:spPr>
        <p:txBody>
          <a:bodyPr vert="horz" wrap="square" lIns="0" tIns="0" rIns="0" bIns="0" rtlCol="0" anchor="ctr">
            <a:normAutofit/>
          </a:bodyPr>
          <a:lstStyle/>
          <a:p>
            <a:pPr>
              <a:spcAft>
                <a:spcPts val="600"/>
              </a:spcAft>
            </a:pPr>
            <a:r>
              <a:rPr lang="en-US" kern="1200" dirty="0">
                <a:solidFill>
                  <a:schemeClr val="tx1">
                    <a:alpha val="80000"/>
                  </a:schemeClr>
                </a:solidFill>
                <a:latin typeface="+mn-lt"/>
                <a:ea typeface="+mn-ea"/>
                <a:cs typeface="+mn-cs"/>
              </a:rPr>
              <a:t>Andrea Begnoni</a:t>
            </a:r>
          </a:p>
        </p:txBody>
      </p:sp>
      <p:sp>
        <p:nvSpPr>
          <p:cNvPr id="9" name="Slide Number Placeholder 8">
            <a:extLst>
              <a:ext uri="{FF2B5EF4-FFF2-40B4-BE49-F238E27FC236}">
                <a16:creationId xmlns:a16="http://schemas.microsoft.com/office/drawing/2014/main" id="{D1662CFB-2600-C108-C8AB-3677EFD4B113}"/>
              </a:ext>
            </a:extLst>
          </p:cNvPr>
          <p:cNvSpPr>
            <a:spLocks noGrp="1"/>
          </p:cNvSpPr>
          <p:nvPr>
            <p:ph type="sldNum" sz="quarter" idx="12"/>
          </p:nvPr>
        </p:nvSpPr>
        <p:spPr>
          <a:xfrm>
            <a:off x="9948863" y="6507212"/>
            <a:ext cx="1692274" cy="153888"/>
          </a:xfrm>
        </p:spPr>
        <p:txBody>
          <a:bodyPr vert="horz" wrap="square" lIns="0" tIns="0" rIns="0" bIns="0" rtlCol="0" anchor="ctr">
            <a:normAutofit/>
          </a:bodyPr>
          <a:lstStyle/>
          <a:p>
            <a:pPr>
              <a:spcAft>
                <a:spcPts val="600"/>
              </a:spcAft>
            </a:pPr>
            <a:fld id="{DBA1B0FB-D917-4C8C-928F-313BD683BF39}" type="slidenum">
              <a:rPr lang="en-US" smtClean="0">
                <a:solidFill>
                  <a:schemeClr val="tx1">
                    <a:alpha val="80000"/>
                  </a:schemeClr>
                </a:solidFill>
              </a:rPr>
              <a:pPr>
                <a:spcAft>
                  <a:spcPts val="600"/>
                </a:spcAft>
              </a:pPr>
              <a:t>9</a:t>
            </a:fld>
            <a:endParaRPr lang="en-US">
              <a:solidFill>
                <a:schemeClr val="tx1">
                  <a:alpha val="80000"/>
                </a:schemeClr>
              </a:solidFill>
            </a:endParaRPr>
          </a:p>
        </p:txBody>
      </p:sp>
      <p:grpSp>
        <p:nvGrpSpPr>
          <p:cNvPr id="47" name="Group 46" descr="\documentclass{article}&#10;\usepackage{amsmath}&#10;\pagestyle{empty}&#10;&#10;\NewDocumentCommand{\evalat}{sO{\big}mm}{%&#10;  \IfBooleanTF{#1}&#10;   {\mleft. #3 \mright|_{#4}}&#10;   {#3#2|_{#4}}%&#10;}&#10;&#10;&#10;\begin{document}&#10;&#10;\begin{equation}&#10;   \Gamma_{ab} = - \evalat[\big]{\langle\partial_a\partial_b\log  \mathcal{L}(d|\theta)\rangle}{ \theta = \theta_0} = (h_a\mid h_b)\nonumber&#10;\end{equation}&#10;&#10;\end{document}&#10;" title="IguanaTex Shape Display">
            <a:extLst>
              <a:ext uri="{FF2B5EF4-FFF2-40B4-BE49-F238E27FC236}">
                <a16:creationId xmlns:a16="http://schemas.microsoft.com/office/drawing/2014/main" id="{4EA9A385-03E6-C0EB-6FA8-FAD1C6109B4A}"/>
              </a:ext>
            </a:extLst>
          </p:cNvPr>
          <p:cNvGrpSpPr>
            <a:grpSpLocks noChangeAspect="1"/>
          </p:cNvGrpSpPr>
          <p:nvPr>
            <p:custDataLst>
              <p:tags r:id="rId1"/>
            </p:custDataLst>
          </p:nvPr>
        </p:nvGrpSpPr>
        <p:grpSpPr>
          <a:xfrm>
            <a:off x="679697" y="3074162"/>
            <a:ext cx="4473889" cy="363169"/>
            <a:chOff x="5556434" y="2334728"/>
            <a:chExt cx="4473889" cy="363169"/>
          </a:xfrm>
        </p:grpSpPr>
        <p:sp>
          <p:nvSpPr>
            <p:cNvPr id="13" name="Freeform: Shape 12">
              <a:extLst>
                <a:ext uri="{FF2B5EF4-FFF2-40B4-BE49-F238E27FC236}">
                  <a16:creationId xmlns:a16="http://schemas.microsoft.com/office/drawing/2014/main" id="{28ED1788-F173-D8B1-E4BA-90D55C4E1328}"/>
                </a:ext>
              </a:extLst>
            </p:cNvPr>
            <p:cNvSpPr/>
            <p:nvPr>
              <p:custDataLst>
                <p:tags r:id="rId2"/>
              </p:custDataLst>
            </p:nvPr>
          </p:nvSpPr>
          <p:spPr>
            <a:xfrm>
              <a:off x="5556434" y="2384921"/>
              <a:ext cx="138729" cy="178692"/>
            </a:xfrm>
            <a:custGeom>
              <a:avLst/>
              <a:gdLst>
                <a:gd name="connsiteX0" fmla="*/ 131799 w 138729"/>
                <a:gd name="connsiteY0" fmla="*/ 75 h 178692"/>
                <a:gd name="connsiteX1" fmla="*/ 145 w 138729"/>
                <a:gd name="connsiteY1" fmla="*/ 75 h 178692"/>
                <a:gd name="connsiteX2" fmla="*/ 145 w 138729"/>
                <a:gd name="connsiteY2" fmla="*/ 8221 h 178692"/>
                <a:gd name="connsiteX3" fmla="*/ 6209 w 138729"/>
                <a:gd name="connsiteY3" fmla="*/ 8221 h 178692"/>
                <a:gd name="connsiteX4" fmla="*/ 26172 w 138729"/>
                <a:gd name="connsiteY4" fmla="*/ 20572 h 178692"/>
                <a:gd name="connsiteX5" fmla="*/ 26172 w 138729"/>
                <a:gd name="connsiteY5" fmla="*/ 158271 h 178692"/>
                <a:gd name="connsiteX6" fmla="*/ 6209 w 138729"/>
                <a:gd name="connsiteY6" fmla="*/ 170621 h 178692"/>
                <a:gd name="connsiteX7" fmla="*/ 145 w 138729"/>
                <a:gd name="connsiteY7" fmla="*/ 170621 h 178692"/>
                <a:gd name="connsiteX8" fmla="*/ 145 w 138729"/>
                <a:gd name="connsiteY8" fmla="*/ 178768 h 178692"/>
                <a:gd name="connsiteX9" fmla="*/ 38554 w 138729"/>
                <a:gd name="connsiteY9" fmla="*/ 177979 h 178692"/>
                <a:gd name="connsiteX10" fmla="*/ 81007 w 138729"/>
                <a:gd name="connsiteY10" fmla="*/ 178768 h 178692"/>
                <a:gd name="connsiteX11" fmla="*/ 81007 w 138729"/>
                <a:gd name="connsiteY11" fmla="*/ 170621 h 178692"/>
                <a:gd name="connsiteX12" fmla="*/ 72668 w 138729"/>
                <a:gd name="connsiteY12" fmla="*/ 170621 h 178692"/>
                <a:gd name="connsiteX13" fmla="*/ 48662 w 138729"/>
                <a:gd name="connsiteY13" fmla="*/ 158008 h 178692"/>
                <a:gd name="connsiteX14" fmla="*/ 48662 w 138729"/>
                <a:gd name="connsiteY14" fmla="*/ 18732 h 178692"/>
                <a:gd name="connsiteX15" fmla="*/ 61044 w 138729"/>
                <a:gd name="connsiteY15" fmla="*/ 8221 h 178692"/>
                <a:gd name="connsiteX16" fmla="*/ 87072 w 138729"/>
                <a:gd name="connsiteY16" fmla="*/ 8221 h 178692"/>
                <a:gd name="connsiteX17" fmla="*/ 132557 w 138729"/>
                <a:gd name="connsiteY17" fmla="*/ 59201 h 178692"/>
                <a:gd name="connsiteX18" fmla="*/ 138875 w 138729"/>
                <a:gd name="connsiteY18" fmla="*/ 59201 h 178692"/>
                <a:gd name="connsiteX19" fmla="*/ 131799 w 138729"/>
                <a:gd name="connsiteY19" fmla="*/ 75 h 17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8729" h="178692">
                  <a:moveTo>
                    <a:pt x="131799" y="75"/>
                  </a:moveTo>
                  <a:lnTo>
                    <a:pt x="145" y="75"/>
                  </a:lnTo>
                  <a:lnTo>
                    <a:pt x="145" y="8221"/>
                  </a:lnTo>
                  <a:lnTo>
                    <a:pt x="6209" y="8221"/>
                  </a:lnTo>
                  <a:cubicBezTo>
                    <a:pt x="25667" y="8221"/>
                    <a:pt x="26172" y="11112"/>
                    <a:pt x="26172" y="20572"/>
                  </a:cubicBezTo>
                  <a:lnTo>
                    <a:pt x="26172" y="158271"/>
                  </a:lnTo>
                  <a:cubicBezTo>
                    <a:pt x="26172" y="167731"/>
                    <a:pt x="25667" y="170621"/>
                    <a:pt x="6209" y="170621"/>
                  </a:cubicBezTo>
                  <a:lnTo>
                    <a:pt x="145" y="170621"/>
                  </a:lnTo>
                  <a:lnTo>
                    <a:pt x="145" y="178768"/>
                  </a:lnTo>
                  <a:cubicBezTo>
                    <a:pt x="8989" y="177979"/>
                    <a:pt x="28699" y="177979"/>
                    <a:pt x="38554" y="177979"/>
                  </a:cubicBezTo>
                  <a:cubicBezTo>
                    <a:pt x="48915" y="177979"/>
                    <a:pt x="71910" y="177979"/>
                    <a:pt x="81007" y="178768"/>
                  </a:cubicBezTo>
                  <a:lnTo>
                    <a:pt x="81007" y="170621"/>
                  </a:lnTo>
                  <a:lnTo>
                    <a:pt x="72668" y="170621"/>
                  </a:lnTo>
                  <a:cubicBezTo>
                    <a:pt x="48662" y="170621"/>
                    <a:pt x="48662" y="167205"/>
                    <a:pt x="48662" y="158008"/>
                  </a:cubicBezTo>
                  <a:lnTo>
                    <a:pt x="48662" y="18732"/>
                  </a:lnTo>
                  <a:cubicBezTo>
                    <a:pt x="48662" y="10060"/>
                    <a:pt x="49168" y="8221"/>
                    <a:pt x="61044" y="8221"/>
                  </a:cubicBezTo>
                  <a:lnTo>
                    <a:pt x="87072" y="8221"/>
                  </a:lnTo>
                  <a:cubicBezTo>
                    <a:pt x="123208" y="8221"/>
                    <a:pt x="128514" y="23725"/>
                    <a:pt x="132557" y="59201"/>
                  </a:cubicBezTo>
                  <a:lnTo>
                    <a:pt x="138875" y="59201"/>
                  </a:lnTo>
                  <a:lnTo>
                    <a:pt x="131799" y="75"/>
                  </a:lnTo>
                  <a:close/>
                </a:path>
              </a:pathLst>
            </a:custGeom>
            <a:solidFill>
              <a:srgbClr val="A4A3AB"/>
            </a:solidFill>
            <a:ln w="2535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A689F3C9-0601-0670-871B-81ECB8100A7F}"/>
                </a:ext>
              </a:extLst>
            </p:cNvPr>
            <p:cNvSpPr/>
            <p:nvPr>
              <p:custDataLst>
                <p:tags r:id="rId3"/>
              </p:custDataLst>
            </p:nvPr>
          </p:nvSpPr>
          <p:spPr>
            <a:xfrm>
              <a:off x="5716820" y="2521910"/>
              <a:ext cx="90212" cy="82960"/>
            </a:xfrm>
            <a:custGeom>
              <a:avLst/>
              <a:gdLst>
                <a:gd name="connsiteX0" fmla="*/ 64007 w 90212"/>
                <a:gd name="connsiteY0" fmla="*/ 10929 h 82960"/>
                <a:gd name="connsiteX1" fmla="*/ 45788 w 90212"/>
                <a:gd name="connsiteY1" fmla="*/ 76 h 82960"/>
                <a:gd name="connsiteX2" fmla="*/ 151 w 90212"/>
                <a:gd name="connsiteY2" fmla="*/ 52502 h 82960"/>
                <a:gd name="connsiteX3" fmla="*/ 26861 w 90212"/>
                <a:gd name="connsiteY3" fmla="*/ 83037 h 82960"/>
                <a:gd name="connsiteX4" fmla="*/ 51979 w 90212"/>
                <a:gd name="connsiteY4" fmla="*/ 70161 h 82960"/>
                <a:gd name="connsiteX5" fmla="*/ 70198 w 90212"/>
                <a:gd name="connsiteY5" fmla="*/ 83037 h 82960"/>
                <a:gd name="connsiteX6" fmla="*/ 84172 w 90212"/>
                <a:gd name="connsiteY6" fmla="*/ 73288 h 82960"/>
                <a:gd name="connsiteX7" fmla="*/ 90363 w 90212"/>
                <a:gd name="connsiteY7" fmla="*/ 54893 h 82960"/>
                <a:gd name="connsiteX8" fmla="*/ 87533 w 90212"/>
                <a:gd name="connsiteY8" fmla="*/ 52502 h 82960"/>
                <a:gd name="connsiteX9" fmla="*/ 83642 w 90212"/>
                <a:gd name="connsiteY9" fmla="*/ 58204 h 82960"/>
                <a:gd name="connsiteX10" fmla="*/ 70729 w 90212"/>
                <a:gd name="connsiteY10" fmla="*/ 77887 h 82960"/>
                <a:gd name="connsiteX11" fmla="*/ 64892 w 90212"/>
                <a:gd name="connsiteY11" fmla="*/ 68873 h 82960"/>
                <a:gd name="connsiteX12" fmla="*/ 67545 w 90212"/>
                <a:gd name="connsiteY12" fmla="*/ 54341 h 82960"/>
                <a:gd name="connsiteX13" fmla="*/ 71436 w 90212"/>
                <a:gd name="connsiteY13" fmla="*/ 37786 h 82960"/>
                <a:gd name="connsiteX14" fmla="*/ 74974 w 90212"/>
                <a:gd name="connsiteY14" fmla="*/ 23806 h 82960"/>
                <a:gd name="connsiteX15" fmla="*/ 78158 w 90212"/>
                <a:gd name="connsiteY15" fmla="*/ 9458 h 82960"/>
                <a:gd name="connsiteX16" fmla="*/ 72144 w 90212"/>
                <a:gd name="connsiteY16" fmla="*/ 3571 h 82960"/>
                <a:gd name="connsiteX17" fmla="*/ 64007 w 90212"/>
                <a:gd name="connsiteY17" fmla="*/ 10929 h 82960"/>
                <a:gd name="connsiteX18" fmla="*/ 52686 w 90212"/>
                <a:gd name="connsiteY18" fmla="*/ 58204 h 82960"/>
                <a:gd name="connsiteX19" fmla="*/ 43665 w 90212"/>
                <a:gd name="connsiteY19" fmla="*/ 70529 h 82960"/>
                <a:gd name="connsiteX20" fmla="*/ 27392 w 90212"/>
                <a:gd name="connsiteY20" fmla="*/ 77887 h 82960"/>
                <a:gd name="connsiteX21" fmla="*/ 14479 w 90212"/>
                <a:gd name="connsiteY21" fmla="*/ 60043 h 82960"/>
                <a:gd name="connsiteX22" fmla="*/ 23677 w 90212"/>
                <a:gd name="connsiteY22" fmla="*/ 22702 h 82960"/>
                <a:gd name="connsiteX23" fmla="*/ 45788 w 90212"/>
                <a:gd name="connsiteY23" fmla="*/ 5227 h 82960"/>
                <a:gd name="connsiteX24" fmla="*/ 61531 w 90212"/>
                <a:gd name="connsiteY24" fmla="*/ 21230 h 82960"/>
                <a:gd name="connsiteX25" fmla="*/ 61000 w 90212"/>
                <a:gd name="connsiteY25" fmla="*/ 23806 h 82960"/>
                <a:gd name="connsiteX26" fmla="*/ 52686 w 90212"/>
                <a:gd name="connsiteY26" fmla="*/ 58204 h 8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0212" h="82960">
                  <a:moveTo>
                    <a:pt x="64007" y="10929"/>
                  </a:moveTo>
                  <a:cubicBezTo>
                    <a:pt x="60293" y="4859"/>
                    <a:pt x="54278" y="76"/>
                    <a:pt x="45788" y="76"/>
                  </a:cubicBezTo>
                  <a:cubicBezTo>
                    <a:pt x="23146" y="76"/>
                    <a:pt x="151" y="26013"/>
                    <a:pt x="151" y="52502"/>
                  </a:cubicBezTo>
                  <a:cubicBezTo>
                    <a:pt x="151" y="70345"/>
                    <a:pt x="11649" y="83037"/>
                    <a:pt x="26861" y="83037"/>
                  </a:cubicBezTo>
                  <a:cubicBezTo>
                    <a:pt x="36413" y="83037"/>
                    <a:pt x="44903" y="77335"/>
                    <a:pt x="51979" y="70161"/>
                  </a:cubicBezTo>
                  <a:cubicBezTo>
                    <a:pt x="55340" y="81198"/>
                    <a:pt x="65599" y="83037"/>
                    <a:pt x="70198" y="83037"/>
                  </a:cubicBezTo>
                  <a:cubicBezTo>
                    <a:pt x="76566" y="83037"/>
                    <a:pt x="80988" y="78990"/>
                    <a:pt x="84172" y="73288"/>
                  </a:cubicBezTo>
                  <a:cubicBezTo>
                    <a:pt x="88064" y="66114"/>
                    <a:pt x="90363" y="55629"/>
                    <a:pt x="90363" y="54893"/>
                  </a:cubicBezTo>
                  <a:cubicBezTo>
                    <a:pt x="90363" y="52502"/>
                    <a:pt x="88064" y="52502"/>
                    <a:pt x="87533" y="52502"/>
                  </a:cubicBezTo>
                  <a:cubicBezTo>
                    <a:pt x="85057" y="52502"/>
                    <a:pt x="84880" y="53237"/>
                    <a:pt x="83642" y="58204"/>
                  </a:cubicBezTo>
                  <a:cubicBezTo>
                    <a:pt x="81519" y="67034"/>
                    <a:pt x="78158" y="77887"/>
                    <a:pt x="70729" y="77887"/>
                  </a:cubicBezTo>
                  <a:cubicBezTo>
                    <a:pt x="66130" y="77887"/>
                    <a:pt x="64892" y="73840"/>
                    <a:pt x="64892" y="68873"/>
                  </a:cubicBezTo>
                  <a:cubicBezTo>
                    <a:pt x="64892" y="65746"/>
                    <a:pt x="66307" y="59124"/>
                    <a:pt x="67545" y="54341"/>
                  </a:cubicBezTo>
                  <a:cubicBezTo>
                    <a:pt x="68783" y="49374"/>
                    <a:pt x="70552" y="41833"/>
                    <a:pt x="71436" y="37786"/>
                  </a:cubicBezTo>
                  <a:lnTo>
                    <a:pt x="74974" y="23806"/>
                  </a:lnTo>
                  <a:cubicBezTo>
                    <a:pt x="76035" y="19023"/>
                    <a:pt x="78158" y="10377"/>
                    <a:pt x="78158" y="9458"/>
                  </a:cubicBezTo>
                  <a:cubicBezTo>
                    <a:pt x="78158" y="5411"/>
                    <a:pt x="74974" y="3571"/>
                    <a:pt x="72144" y="3571"/>
                  </a:cubicBezTo>
                  <a:cubicBezTo>
                    <a:pt x="69137" y="3571"/>
                    <a:pt x="65068" y="5779"/>
                    <a:pt x="64007" y="10929"/>
                  </a:cubicBezTo>
                  <a:close/>
                  <a:moveTo>
                    <a:pt x="52686" y="58204"/>
                  </a:moveTo>
                  <a:cubicBezTo>
                    <a:pt x="51448" y="63355"/>
                    <a:pt x="47557" y="67034"/>
                    <a:pt x="43665" y="70529"/>
                  </a:cubicBezTo>
                  <a:cubicBezTo>
                    <a:pt x="42073" y="72000"/>
                    <a:pt x="34998" y="77887"/>
                    <a:pt x="27392" y="77887"/>
                  </a:cubicBezTo>
                  <a:cubicBezTo>
                    <a:pt x="20847" y="77887"/>
                    <a:pt x="14479" y="73104"/>
                    <a:pt x="14479" y="60043"/>
                  </a:cubicBezTo>
                  <a:cubicBezTo>
                    <a:pt x="14479" y="50294"/>
                    <a:pt x="19609" y="30060"/>
                    <a:pt x="23677" y="22702"/>
                  </a:cubicBezTo>
                  <a:cubicBezTo>
                    <a:pt x="31814" y="7986"/>
                    <a:pt x="40835" y="5227"/>
                    <a:pt x="45788" y="5227"/>
                  </a:cubicBezTo>
                  <a:cubicBezTo>
                    <a:pt x="58170" y="5227"/>
                    <a:pt x="61531" y="19207"/>
                    <a:pt x="61531" y="21230"/>
                  </a:cubicBezTo>
                  <a:cubicBezTo>
                    <a:pt x="61531" y="21966"/>
                    <a:pt x="61177" y="23254"/>
                    <a:pt x="61000" y="23806"/>
                  </a:cubicBezTo>
                  <a:lnTo>
                    <a:pt x="52686" y="58204"/>
                  </a:lnTo>
                  <a:close/>
                </a:path>
              </a:pathLst>
            </a:custGeom>
            <a:solidFill>
              <a:srgbClr val="A4A3AB"/>
            </a:solidFill>
            <a:ln w="2535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F5154168-7631-9DFC-A322-F601C6F5E5F9}"/>
                </a:ext>
              </a:extLst>
            </p:cNvPr>
            <p:cNvSpPr/>
            <p:nvPr>
              <p:custDataLst>
                <p:tags r:id="rId4"/>
              </p:custDataLst>
            </p:nvPr>
          </p:nvSpPr>
          <p:spPr>
            <a:xfrm>
              <a:off x="5827315" y="2475371"/>
              <a:ext cx="71639" cy="129499"/>
            </a:xfrm>
            <a:custGeom>
              <a:avLst/>
              <a:gdLst>
                <a:gd name="connsiteX0" fmla="*/ 35179 w 71639"/>
                <a:gd name="connsiteY0" fmla="*/ 5595 h 129499"/>
                <a:gd name="connsiteX1" fmla="*/ 35886 w 71639"/>
                <a:gd name="connsiteY1" fmla="*/ 2651 h 129499"/>
                <a:gd name="connsiteX2" fmla="*/ 33056 w 71639"/>
                <a:gd name="connsiteY2" fmla="*/ 76 h 129499"/>
                <a:gd name="connsiteX3" fmla="*/ 10415 w 71639"/>
                <a:gd name="connsiteY3" fmla="*/ 1916 h 129499"/>
                <a:gd name="connsiteX4" fmla="*/ 6523 w 71639"/>
                <a:gd name="connsiteY4" fmla="*/ 6147 h 129499"/>
                <a:gd name="connsiteX5" fmla="*/ 11122 w 71639"/>
                <a:gd name="connsiteY5" fmla="*/ 8722 h 129499"/>
                <a:gd name="connsiteX6" fmla="*/ 19613 w 71639"/>
                <a:gd name="connsiteY6" fmla="*/ 11481 h 129499"/>
                <a:gd name="connsiteX7" fmla="*/ 16783 w 71639"/>
                <a:gd name="connsiteY7" fmla="*/ 24357 h 129499"/>
                <a:gd name="connsiteX8" fmla="*/ 12714 w 71639"/>
                <a:gd name="connsiteY8" fmla="*/ 41281 h 129499"/>
                <a:gd name="connsiteX9" fmla="*/ 1040 w 71639"/>
                <a:gd name="connsiteY9" fmla="*/ 90211 h 129499"/>
                <a:gd name="connsiteX10" fmla="*/ 155 w 71639"/>
                <a:gd name="connsiteY10" fmla="*/ 99225 h 129499"/>
                <a:gd name="connsiteX11" fmla="*/ 26158 w 71639"/>
                <a:gd name="connsiteY11" fmla="*/ 129576 h 129499"/>
                <a:gd name="connsiteX12" fmla="*/ 71795 w 71639"/>
                <a:gd name="connsiteY12" fmla="*/ 77335 h 129499"/>
                <a:gd name="connsiteX13" fmla="*/ 45261 w 71639"/>
                <a:gd name="connsiteY13" fmla="*/ 46615 h 129499"/>
                <a:gd name="connsiteX14" fmla="*/ 22974 w 71639"/>
                <a:gd name="connsiteY14" fmla="*/ 56732 h 129499"/>
                <a:gd name="connsiteX15" fmla="*/ 35179 w 71639"/>
                <a:gd name="connsiteY15" fmla="*/ 5595 h 129499"/>
                <a:gd name="connsiteX16" fmla="*/ 26335 w 71639"/>
                <a:gd name="connsiteY16" fmla="*/ 124426 h 129499"/>
                <a:gd name="connsiteX17" fmla="*/ 12714 w 71639"/>
                <a:gd name="connsiteY17" fmla="*/ 105663 h 129499"/>
                <a:gd name="connsiteX18" fmla="*/ 19259 w 71639"/>
                <a:gd name="connsiteY18" fmla="*/ 71816 h 129499"/>
                <a:gd name="connsiteX19" fmla="*/ 23681 w 71639"/>
                <a:gd name="connsiteY19" fmla="*/ 63906 h 129499"/>
                <a:gd name="connsiteX20" fmla="*/ 44731 w 71639"/>
                <a:gd name="connsiteY20" fmla="*/ 51766 h 129499"/>
                <a:gd name="connsiteX21" fmla="*/ 57644 w 71639"/>
                <a:gd name="connsiteY21" fmla="*/ 69609 h 129499"/>
                <a:gd name="connsiteX22" fmla="*/ 48445 w 71639"/>
                <a:gd name="connsiteY22" fmla="*/ 106582 h 129499"/>
                <a:gd name="connsiteX23" fmla="*/ 26335 w 71639"/>
                <a:gd name="connsiteY23" fmla="*/ 124426 h 129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1639" h="129499">
                  <a:moveTo>
                    <a:pt x="35179" y="5595"/>
                  </a:moveTo>
                  <a:cubicBezTo>
                    <a:pt x="35356" y="5227"/>
                    <a:pt x="35886" y="2835"/>
                    <a:pt x="35886" y="2651"/>
                  </a:cubicBezTo>
                  <a:cubicBezTo>
                    <a:pt x="35886" y="1732"/>
                    <a:pt x="35179" y="76"/>
                    <a:pt x="33056" y="76"/>
                  </a:cubicBezTo>
                  <a:cubicBezTo>
                    <a:pt x="29519" y="76"/>
                    <a:pt x="14837" y="1548"/>
                    <a:pt x="10415" y="1916"/>
                  </a:cubicBezTo>
                  <a:cubicBezTo>
                    <a:pt x="9000" y="2100"/>
                    <a:pt x="6523" y="2284"/>
                    <a:pt x="6523" y="6147"/>
                  </a:cubicBezTo>
                  <a:cubicBezTo>
                    <a:pt x="6523" y="8722"/>
                    <a:pt x="9000" y="8722"/>
                    <a:pt x="11122" y="8722"/>
                  </a:cubicBezTo>
                  <a:cubicBezTo>
                    <a:pt x="19613" y="8722"/>
                    <a:pt x="19613" y="10009"/>
                    <a:pt x="19613" y="11481"/>
                  </a:cubicBezTo>
                  <a:cubicBezTo>
                    <a:pt x="19613" y="12769"/>
                    <a:pt x="17844" y="20127"/>
                    <a:pt x="16783" y="24357"/>
                  </a:cubicBezTo>
                  <a:lnTo>
                    <a:pt x="12714" y="41281"/>
                  </a:lnTo>
                  <a:cubicBezTo>
                    <a:pt x="11122" y="47535"/>
                    <a:pt x="1394" y="87820"/>
                    <a:pt x="1040" y="90211"/>
                  </a:cubicBezTo>
                  <a:cubicBezTo>
                    <a:pt x="155" y="94626"/>
                    <a:pt x="155" y="97017"/>
                    <a:pt x="155" y="99225"/>
                  </a:cubicBezTo>
                  <a:cubicBezTo>
                    <a:pt x="155" y="117803"/>
                    <a:pt x="11476" y="129576"/>
                    <a:pt x="26158" y="129576"/>
                  </a:cubicBezTo>
                  <a:cubicBezTo>
                    <a:pt x="48269" y="129576"/>
                    <a:pt x="71795" y="104559"/>
                    <a:pt x="71795" y="77335"/>
                  </a:cubicBezTo>
                  <a:cubicBezTo>
                    <a:pt x="71795" y="55813"/>
                    <a:pt x="57467" y="46615"/>
                    <a:pt x="45261" y="46615"/>
                  </a:cubicBezTo>
                  <a:cubicBezTo>
                    <a:pt x="36063" y="46615"/>
                    <a:pt x="28280" y="51950"/>
                    <a:pt x="22974" y="56732"/>
                  </a:cubicBezTo>
                  <a:lnTo>
                    <a:pt x="35179" y="5595"/>
                  </a:lnTo>
                  <a:close/>
                  <a:moveTo>
                    <a:pt x="26335" y="124426"/>
                  </a:moveTo>
                  <a:cubicBezTo>
                    <a:pt x="17667" y="124426"/>
                    <a:pt x="12714" y="116516"/>
                    <a:pt x="12714" y="105663"/>
                  </a:cubicBezTo>
                  <a:cubicBezTo>
                    <a:pt x="12714" y="98857"/>
                    <a:pt x="14306" y="92602"/>
                    <a:pt x="19259" y="71816"/>
                  </a:cubicBezTo>
                  <a:cubicBezTo>
                    <a:pt x="20320" y="68321"/>
                    <a:pt x="20320" y="67953"/>
                    <a:pt x="23681" y="63906"/>
                  </a:cubicBezTo>
                  <a:cubicBezTo>
                    <a:pt x="30403" y="55813"/>
                    <a:pt x="38363" y="51766"/>
                    <a:pt x="44731" y="51766"/>
                  </a:cubicBezTo>
                  <a:cubicBezTo>
                    <a:pt x="51629" y="51766"/>
                    <a:pt x="57644" y="57100"/>
                    <a:pt x="57644" y="69609"/>
                  </a:cubicBezTo>
                  <a:cubicBezTo>
                    <a:pt x="57644" y="77151"/>
                    <a:pt x="53752" y="95913"/>
                    <a:pt x="48445" y="106582"/>
                  </a:cubicBezTo>
                  <a:cubicBezTo>
                    <a:pt x="44200" y="115596"/>
                    <a:pt x="35356" y="124426"/>
                    <a:pt x="26335" y="124426"/>
                  </a:cubicBezTo>
                  <a:close/>
                </a:path>
              </a:pathLst>
            </a:custGeom>
            <a:solidFill>
              <a:srgbClr val="A4A3AB"/>
            </a:solidFill>
            <a:ln w="2535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DEA61BBC-0C06-AEFE-0636-D5CF5D661B8E}"/>
                </a:ext>
              </a:extLst>
            </p:cNvPr>
            <p:cNvSpPr/>
            <p:nvPr>
              <p:custDataLst>
                <p:tags r:id="rId5"/>
              </p:custDataLst>
            </p:nvPr>
          </p:nvSpPr>
          <p:spPr>
            <a:xfrm>
              <a:off x="6001482" y="2467172"/>
              <a:ext cx="168042" cy="61491"/>
            </a:xfrm>
            <a:custGeom>
              <a:avLst/>
              <a:gdLst>
                <a:gd name="connsiteX0" fmla="*/ 159613 w 168042"/>
                <a:gd name="connsiteY0" fmla="*/ 10586 h 61491"/>
                <a:gd name="connsiteX1" fmla="*/ 168205 w 168042"/>
                <a:gd name="connsiteY1" fmla="*/ 5330 h 61491"/>
                <a:gd name="connsiteX2" fmla="*/ 159866 w 168042"/>
                <a:gd name="connsiteY2" fmla="*/ 75 h 61491"/>
                <a:gd name="connsiteX3" fmla="*/ 8501 w 168042"/>
                <a:gd name="connsiteY3" fmla="*/ 75 h 61491"/>
                <a:gd name="connsiteX4" fmla="*/ 162 w 168042"/>
                <a:gd name="connsiteY4" fmla="*/ 5330 h 61491"/>
                <a:gd name="connsiteX5" fmla="*/ 8754 w 168042"/>
                <a:gd name="connsiteY5" fmla="*/ 10586 h 61491"/>
                <a:gd name="connsiteX6" fmla="*/ 159613 w 168042"/>
                <a:gd name="connsiteY6" fmla="*/ 10586 h 61491"/>
                <a:gd name="connsiteX7" fmla="*/ 159866 w 168042"/>
                <a:gd name="connsiteY7" fmla="*/ 61566 h 61491"/>
                <a:gd name="connsiteX8" fmla="*/ 168205 w 168042"/>
                <a:gd name="connsiteY8" fmla="*/ 56310 h 61491"/>
                <a:gd name="connsiteX9" fmla="*/ 159613 w 168042"/>
                <a:gd name="connsiteY9" fmla="*/ 51055 h 61491"/>
                <a:gd name="connsiteX10" fmla="*/ 8754 w 168042"/>
                <a:gd name="connsiteY10" fmla="*/ 51055 h 61491"/>
                <a:gd name="connsiteX11" fmla="*/ 162 w 168042"/>
                <a:gd name="connsiteY11" fmla="*/ 56310 h 61491"/>
                <a:gd name="connsiteX12" fmla="*/ 8501 w 168042"/>
                <a:gd name="connsiteY12" fmla="*/ 61566 h 61491"/>
                <a:gd name="connsiteX13" fmla="*/ 159866 w 168042"/>
                <a:gd name="connsiteY13" fmla="*/ 61566 h 61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042" h="61491">
                  <a:moveTo>
                    <a:pt x="159613" y="10586"/>
                  </a:moveTo>
                  <a:cubicBezTo>
                    <a:pt x="163403" y="10586"/>
                    <a:pt x="168205" y="10586"/>
                    <a:pt x="168205" y="5330"/>
                  </a:cubicBezTo>
                  <a:cubicBezTo>
                    <a:pt x="168205" y="75"/>
                    <a:pt x="163403" y="75"/>
                    <a:pt x="159866" y="75"/>
                  </a:cubicBezTo>
                  <a:lnTo>
                    <a:pt x="8501" y="75"/>
                  </a:lnTo>
                  <a:cubicBezTo>
                    <a:pt x="4963" y="75"/>
                    <a:pt x="162" y="75"/>
                    <a:pt x="162" y="5330"/>
                  </a:cubicBezTo>
                  <a:cubicBezTo>
                    <a:pt x="162" y="10586"/>
                    <a:pt x="4963" y="10586"/>
                    <a:pt x="8754" y="10586"/>
                  </a:cubicBezTo>
                  <a:lnTo>
                    <a:pt x="159613" y="10586"/>
                  </a:lnTo>
                  <a:close/>
                  <a:moveTo>
                    <a:pt x="159866" y="61566"/>
                  </a:moveTo>
                  <a:cubicBezTo>
                    <a:pt x="163403" y="61566"/>
                    <a:pt x="168205" y="61566"/>
                    <a:pt x="168205" y="56310"/>
                  </a:cubicBezTo>
                  <a:cubicBezTo>
                    <a:pt x="168205" y="51055"/>
                    <a:pt x="163403" y="51055"/>
                    <a:pt x="159613" y="51055"/>
                  </a:cubicBezTo>
                  <a:lnTo>
                    <a:pt x="8754" y="51055"/>
                  </a:lnTo>
                  <a:cubicBezTo>
                    <a:pt x="4963" y="51055"/>
                    <a:pt x="162" y="51055"/>
                    <a:pt x="162" y="56310"/>
                  </a:cubicBezTo>
                  <a:cubicBezTo>
                    <a:pt x="162" y="61566"/>
                    <a:pt x="4963" y="61566"/>
                    <a:pt x="8501" y="61566"/>
                  </a:cubicBezTo>
                  <a:lnTo>
                    <a:pt x="159866" y="61566"/>
                  </a:lnTo>
                  <a:close/>
                </a:path>
              </a:pathLst>
            </a:custGeom>
            <a:solidFill>
              <a:srgbClr val="A4A3AB"/>
            </a:solidFill>
            <a:ln w="2535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14E22D2D-9161-7BA3-E86D-2D678C356723}"/>
                </a:ext>
              </a:extLst>
            </p:cNvPr>
            <p:cNvSpPr/>
            <p:nvPr>
              <p:custDataLst>
                <p:tags r:id="rId6"/>
              </p:custDataLst>
            </p:nvPr>
          </p:nvSpPr>
          <p:spPr>
            <a:xfrm>
              <a:off x="6275038" y="2492662"/>
              <a:ext cx="154397" cy="10511"/>
            </a:xfrm>
            <a:custGeom>
              <a:avLst/>
              <a:gdLst>
                <a:gd name="connsiteX0" fmla="*/ 145725 w 154397"/>
                <a:gd name="connsiteY0" fmla="*/ 10586 h 10511"/>
                <a:gd name="connsiteX1" fmla="*/ 154570 w 154397"/>
                <a:gd name="connsiteY1" fmla="*/ 5330 h 10511"/>
                <a:gd name="connsiteX2" fmla="*/ 145725 w 154397"/>
                <a:gd name="connsiteY2" fmla="*/ 75 h 10511"/>
                <a:gd name="connsiteX3" fmla="*/ 9017 w 154397"/>
                <a:gd name="connsiteY3" fmla="*/ 75 h 10511"/>
                <a:gd name="connsiteX4" fmla="*/ 173 w 154397"/>
                <a:gd name="connsiteY4" fmla="*/ 5330 h 10511"/>
                <a:gd name="connsiteX5" fmla="*/ 9017 w 154397"/>
                <a:gd name="connsiteY5" fmla="*/ 10586 h 10511"/>
                <a:gd name="connsiteX6" fmla="*/ 145725 w 154397"/>
                <a:gd name="connsiteY6" fmla="*/ 10586 h 1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397" h="10511">
                  <a:moveTo>
                    <a:pt x="145725" y="10586"/>
                  </a:moveTo>
                  <a:cubicBezTo>
                    <a:pt x="150021" y="10586"/>
                    <a:pt x="154570" y="10586"/>
                    <a:pt x="154570" y="5330"/>
                  </a:cubicBezTo>
                  <a:cubicBezTo>
                    <a:pt x="154570" y="75"/>
                    <a:pt x="150021" y="75"/>
                    <a:pt x="145725" y="75"/>
                  </a:cubicBezTo>
                  <a:lnTo>
                    <a:pt x="9017" y="75"/>
                  </a:lnTo>
                  <a:cubicBezTo>
                    <a:pt x="4721" y="75"/>
                    <a:pt x="173" y="75"/>
                    <a:pt x="173" y="5330"/>
                  </a:cubicBezTo>
                  <a:cubicBezTo>
                    <a:pt x="173" y="10586"/>
                    <a:pt x="4721" y="10586"/>
                    <a:pt x="9017" y="10586"/>
                  </a:cubicBezTo>
                  <a:lnTo>
                    <a:pt x="145725" y="10586"/>
                  </a:lnTo>
                  <a:close/>
                </a:path>
              </a:pathLst>
            </a:custGeom>
            <a:solidFill>
              <a:srgbClr val="A4A3AB"/>
            </a:solidFill>
            <a:ln w="2535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F41A5D1-043B-600E-1A2F-51DFDD63FBA5}"/>
                </a:ext>
              </a:extLst>
            </p:cNvPr>
            <p:cNvSpPr/>
            <p:nvPr>
              <p:custDataLst>
                <p:tags r:id="rId7"/>
              </p:custDataLst>
            </p:nvPr>
          </p:nvSpPr>
          <p:spPr>
            <a:xfrm>
              <a:off x="6478402" y="2366526"/>
              <a:ext cx="56351" cy="262783"/>
            </a:xfrm>
            <a:custGeom>
              <a:avLst/>
              <a:gdLst>
                <a:gd name="connsiteX0" fmla="*/ 55268 w 56351"/>
                <a:gd name="connsiteY0" fmla="*/ 10060 h 262783"/>
                <a:gd name="connsiteX1" fmla="*/ 56531 w 56351"/>
                <a:gd name="connsiteY1" fmla="*/ 5330 h 262783"/>
                <a:gd name="connsiteX2" fmla="*/ 51478 w 56351"/>
                <a:gd name="connsiteY2" fmla="*/ 75 h 262783"/>
                <a:gd name="connsiteX3" fmla="*/ 45666 w 56351"/>
                <a:gd name="connsiteY3" fmla="*/ 6119 h 262783"/>
                <a:gd name="connsiteX4" fmla="*/ 1444 w 56351"/>
                <a:gd name="connsiteY4" fmla="*/ 126737 h 262783"/>
                <a:gd name="connsiteX5" fmla="*/ 180 w 56351"/>
                <a:gd name="connsiteY5" fmla="*/ 131467 h 262783"/>
                <a:gd name="connsiteX6" fmla="*/ 1444 w 56351"/>
                <a:gd name="connsiteY6" fmla="*/ 135934 h 262783"/>
                <a:gd name="connsiteX7" fmla="*/ 45666 w 56351"/>
                <a:gd name="connsiteY7" fmla="*/ 256552 h 262783"/>
                <a:gd name="connsiteX8" fmla="*/ 51478 w 56351"/>
                <a:gd name="connsiteY8" fmla="*/ 262859 h 262783"/>
                <a:gd name="connsiteX9" fmla="*/ 56531 w 56351"/>
                <a:gd name="connsiteY9" fmla="*/ 257603 h 262783"/>
                <a:gd name="connsiteX10" fmla="*/ 55268 w 56351"/>
                <a:gd name="connsiteY10" fmla="*/ 253398 h 262783"/>
                <a:gd name="connsiteX11" fmla="*/ 10541 w 56351"/>
                <a:gd name="connsiteY11" fmla="*/ 131467 h 262783"/>
                <a:gd name="connsiteX12" fmla="*/ 55268 w 56351"/>
                <a:gd name="connsiteY12" fmla="*/ 10060 h 262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351" h="262783">
                  <a:moveTo>
                    <a:pt x="55268" y="10060"/>
                  </a:moveTo>
                  <a:cubicBezTo>
                    <a:pt x="56531" y="7170"/>
                    <a:pt x="56531" y="6644"/>
                    <a:pt x="56531" y="5330"/>
                  </a:cubicBezTo>
                  <a:cubicBezTo>
                    <a:pt x="56531" y="2440"/>
                    <a:pt x="54257" y="75"/>
                    <a:pt x="51478" y="75"/>
                  </a:cubicBezTo>
                  <a:cubicBezTo>
                    <a:pt x="49203" y="75"/>
                    <a:pt x="47434" y="1389"/>
                    <a:pt x="45666" y="6119"/>
                  </a:cubicBezTo>
                  <a:lnTo>
                    <a:pt x="1444" y="126737"/>
                  </a:lnTo>
                  <a:cubicBezTo>
                    <a:pt x="938" y="128313"/>
                    <a:pt x="180" y="129890"/>
                    <a:pt x="180" y="131467"/>
                  </a:cubicBezTo>
                  <a:cubicBezTo>
                    <a:pt x="180" y="132255"/>
                    <a:pt x="180" y="132781"/>
                    <a:pt x="1444" y="135934"/>
                  </a:cubicBezTo>
                  <a:lnTo>
                    <a:pt x="45666" y="256552"/>
                  </a:lnTo>
                  <a:cubicBezTo>
                    <a:pt x="46676" y="259442"/>
                    <a:pt x="47940" y="262859"/>
                    <a:pt x="51478" y="262859"/>
                  </a:cubicBezTo>
                  <a:cubicBezTo>
                    <a:pt x="54257" y="262859"/>
                    <a:pt x="56531" y="260493"/>
                    <a:pt x="56531" y="257603"/>
                  </a:cubicBezTo>
                  <a:cubicBezTo>
                    <a:pt x="56531" y="256814"/>
                    <a:pt x="56531" y="256289"/>
                    <a:pt x="55268" y="253398"/>
                  </a:cubicBezTo>
                  <a:lnTo>
                    <a:pt x="10541" y="131467"/>
                  </a:lnTo>
                  <a:lnTo>
                    <a:pt x="55268" y="10060"/>
                  </a:lnTo>
                  <a:close/>
                </a:path>
              </a:pathLst>
            </a:custGeom>
            <a:solidFill>
              <a:srgbClr val="A4A3AB"/>
            </a:solidFill>
            <a:ln w="2535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9C39C257-8070-783B-712F-D965B4054025}"/>
                </a:ext>
              </a:extLst>
            </p:cNvPr>
            <p:cNvSpPr/>
            <p:nvPr>
              <p:custDataLst>
                <p:tags r:id="rId8"/>
              </p:custDataLst>
            </p:nvPr>
          </p:nvSpPr>
          <p:spPr>
            <a:xfrm>
              <a:off x="6558985" y="2375461"/>
              <a:ext cx="132917" cy="193934"/>
            </a:xfrm>
            <a:custGeom>
              <a:avLst/>
              <a:gdLst>
                <a:gd name="connsiteX0" fmla="*/ 107074 w 132917"/>
                <a:gd name="connsiteY0" fmla="*/ 99144 h 193934"/>
                <a:gd name="connsiteX1" fmla="*/ 74477 w 132917"/>
                <a:gd name="connsiteY1" fmla="*/ 68136 h 193934"/>
                <a:gd name="connsiteX2" fmla="*/ 22927 w 132917"/>
                <a:gd name="connsiteY2" fmla="*/ 92837 h 193934"/>
                <a:gd name="connsiteX3" fmla="*/ 184 w 132917"/>
                <a:gd name="connsiteY3" fmla="*/ 147234 h 193934"/>
                <a:gd name="connsiteX4" fmla="*/ 46680 w 132917"/>
                <a:gd name="connsiteY4" fmla="*/ 194009 h 193934"/>
                <a:gd name="connsiteX5" fmla="*/ 133102 w 132917"/>
                <a:gd name="connsiteY5" fmla="*/ 68136 h 193934"/>
                <a:gd name="connsiteX6" fmla="*/ 78520 w 132917"/>
                <a:gd name="connsiteY6" fmla="*/ 75 h 193934"/>
                <a:gd name="connsiteX7" fmla="*/ 30255 w 132917"/>
                <a:gd name="connsiteY7" fmla="*/ 41595 h 193934"/>
                <a:gd name="connsiteX8" fmla="*/ 39857 w 132917"/>
                <a:gd name="connsiteY8" fmla="*/ 50792 h 193934"/>
                <a:gd name="connsiteX9" fmla="*/ 53503 w 132917"/>
                <a:gd name="connsiteY9" fmla="*/ 36864 h 193934"/>
                <a:gd name="connsiteX10" fmla="*/ 41626 w 132917"/>
                <a:gd name="connsiteY10" fmla="*/ 27667 h 193934"/>
                <a:gd name="connsiteX11" fmla="*/ 78014 w 132917"/>
                <a:gd name="connsiteY11" fmla="*/ 6644 h 193934"/>
                <a:gd name="connsiteX12" fmla="*/ 114150 w 132917"/>
                <a:gd name="connsiteY12" fmla="*/ 54208 h 193934"/>
                <a:gd name="connsiteX13" fmla="*/ 107327 w 132917"/>
                <a:gd name="connsiteY13" fmla="*/ 99144 h 193934"/>
                <a:gd name="connsiteX14" fmla="*/ 107074 w 132917"/>
                <a:gd name="connsiteY14" fmla="*/ 99144 h 193934"/>
                <a:gd name="connsiteX15" fmla="*/ 47438 w 132917"/>
                <a:gd name="connsiteY15" fmla="*/ 186651 h 193934"/>
                <a:gd name="connsiteX16" fmla="*/ 19642 w 132917"/>
                <a:gd name="connsiteY16" fmla="*/ 156957 h 193934"/>
                <a:gd name="connsiteX17" fmla="*/ 36320 w 132917"/>
                <a:gd name="connsiteY17" fmla="*/ 97305 h 193934"/>
                <a:gd name="connsiteX18" fmla="*/ 74477 w 132917"/>
                <a:gd name="connsiteY18" fmla="*/ 73917 h 193934"/>
                <a:gd name="connsiteX19" fmla="*/ 102526 w 132917"/>
                <a:gd name="connsiteY19" fmla="*/ 108604 h 193934"/>
                <a:gd name="connsiteX20" fmla="*/ 47438 w 132917"/>
                <a:gd name="connsiteY20" fmla="*/ 186651 h 193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2917" h="193934">
                  <a:moveTo>
                    <a:pt x="107074" y="99144"/>
                  </a:moveTo>
                  <a:cubicBezTo>
                    <a:pt x="104547" y="82852"/>
                    <a:pt x="94187" y="68136"/>
                    <a:pt x="74477" y="68136"/>
                  </a:cubicBezTo>
                  <a:cubicBezTo>
                    <a:pt x="59062" y="68136"/>
                    <a:pt x="42637" y="72340"/>
                    <a:pt x="22927" y="92837"/>
                  </a:cubicBezTo>
                  <a:cubicBezTo>
                    <a:pt x="1953" y="114648"/>
                    <a:pt x="184" y="139087"/>
                    <a:pt x="184" y="147234"/>
                  </a:cubicBezTo>
                  <a:cubicBezTo>
                    <a:pt x="184" y="163526"/>
                    <a:pt x="11303" y="194009"/>
                    <a:pt x="46680" y="194009"/>
                  </a:cubicBezTo>
                  <a:cubicBezTo>
                    <a:pt x="106822" y="194009"/>
                    <a:pt x="133102" y="105714"/>
                    <a:pt x="133102" y="68136"/>
                  </a:cubicBezTo>
                  <a:cubicBezTo>
                    <a:pt x="133102" y="26353"/>
                    <a:pt x="109601" y="75"/>
                    <a:pt x="78520" y="75"/>
                  </a:cubicBezTo>
                  <a:cubicBezTo>
                    <a:pt x="41879" y="75"/>
                    <a:pt x="30255" y="34237"/>
                    <a:pt x="30255" y="41595"/>
                  </a:cubicBezTo>
                  <a:cubicBezTo>
                    <a:pt x="30255" y="45274"/>
                    <a:pt x="32277" y="50792"/>
                    <a:pt x="39857" y="50792"/>
                  </a:cubicBezTo>
                  <a:cubicBezTo>
                    <a:pt x="48196" y="50792"/>
                    <a:pt x="53503" y="42908"/>
                    <a:pt x="53503" y="36864"/>
                  </a:cubicBezTo>
                  <a:cubicBezTo>
                    <a:pt x="53503" y="27667"/>
                    <a:pt x="45669" y="27667"/>
                    <a:pt x="41626" y="27667"/>
                  </a:cubicBezTo>
                  <a:cubicBezTo>
                    <a:pt x="52745" y="8221"/>
                    <a:pt x="70686" y="6644"/>
                    <a:pt x="78014" y="6644"/>
                  </a:cubicBezTo>
                  <a:cubicBezTo>
                    <a:pt x="96461" y="6644"/>
                    <a:pt x="114150" y="20309"/>
                    <a:pt x="114150" y="54208"/>
                  </a:cubicBezTo>
                  <a:cubicBezTo>
                    <a:pt x="114150" y="64457"/>
                    <a:pt x="112634" y="77859"/>
                    <a:pt x="107327" y="99144"/>
                  </a:cubicBezTo>
                  <a:lnTo>
                    <a:pt x="107074" y="99144"/>
                  </a:lnTo>
                  <a:close/>
                  <a:moveTo>
                    <a:pt x="47438" y="186651"/>
                  </a:moveTo>
                  <a:cubicBezTo>
                    <a:pt x="19642" y="186651"/>
                    <a:pt x="19642" y="159584"/>
                    <a:pt x="19642" y="156957"/>
                  </a:cubicBezTo>
                  <a:cubicBezTo>
                    <a:pt x="19642" y="149861"/>
                    <a:pt x="25959" y="113072"/>
                    <a:pt x="36320" y="97305"/>
                  </a:cubicBezTo>
                  <a:cubicBezTo>
                    <a:pt x="46428" y="82326"/>
                    <a:pt x="58810" y="73917"/>
                    <a:pt x="74477" y="73917"/>
                  </a:cubicBezTo>
                  <a:cubicBezTo>
                    <a:pt x="102021" y="73917"/>
                    <a:pt x="102526" y="103349"/>
                    <a:pt x="102526" y="108604"/>
                  </a:cubicBezTo>
                  <a:cubicBezTo>
                    <a:pt x="102526" y="127525"/>
                    <a:pt x="86353" y="186651"/>
                    <a:pt x="47438" y="186651"/>
                  </a:cubicBezTo>
                  <a:close/>
                </a:path>
              </a:pathLst>
            </a:custGeom>
            <a:solidFill>
              <a:srgbClr val="A4A3AB"/>
            </a:solidFill>
            <a:ln w="2535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05792D1B-AFDE-7862-4AC2-3D00EC61BE9A}"/>
                </a:ext>
              </a:extLst>
            </p:cNvPr>
            <p:cNvSpPr/>
            <p:nvPr>
              <p:custDataLst>
                <p:tags r:id="rId9"/>
              </p:custDataLst>
            </p:nvPr>
          </p:nvSpPr>
          <p:spPr>
            <a:xfrm>
              <a:off x="6693824" y="2521910"/>
              <a:ext cx="90212" cy="82960"/>
            </a:xfrm>
            <a:custGeom>
              <a:avLst/>
              <a:gdLst>
                <a:gd name="connsiteX0" fmla="*/ 64046 w 90212"/>
                <a:gd name="connsiteY0" fmla="*/ 10929 h 82960"/>
                <a:gd name="connsiteX1" fmla="*/ 45826 w 90212"/>
                <a:gd name="connsiteY1" fmla="*/ 76 h 82960"/>
                <a:gd name="connsiteX2" fmla="*/ 190 w 90212"/>
                <a:gd name="connsiteY2" fmla="*/ 52502 h 82960"/>
                <a:gd name="connsiteX3" fmla="*/ 26899 w 90212"/>
                <a:gd name="connsiteY3" fmla="*/ 83037 h 82960"/>
                <a:gd name="connsiteX4" fmla="*/ 52017 w 90212"/>
                <a:gd name="connsiteY4" fmla="*/ 70161 h 82960"/>
                <a:gd name="connsiteX5" fmla="*/ 70237 w 90212"/>
                <a:gd name="connsiteY5" fmla="*/ 83037 h 82960"/>
                <a:gd name="connsiteX6" fmla="*/ 84211 w 90212"/>
                <a:gd name="connsiteY6" fmla="*/ 73288 h 82960"/>
                <a:gd name="connsiteX7" fmla="*/ 90402 w 90212"/>
                <a:gd name="connsiteY7" fmla="*/ 54893 h 82960"/>
                <a:gd name="connsiteX8" fmla="*/ 87572 w 90212"/>
                <a:gd name="connsiteY8" fmla="*/ 52502 h 82960"/>
                <a:gd name="connsiteX9" fmla="*/ 83680 w 90212"/>
                <a:gd name="connsiteY9" fmla="*/ 58204 h 82960"/>
                <a:gd name="connsiteX10" fmla="*/ 70767 w 90212"/>
                <a:gd name="connsiteY10" fmla="*/ 77887 h 82960"/>
                <a:gd name="connsiteX11" fmla="*/ 64930 w 90212"/>
                <a:gd name="connsiteY11" fmla="*/ 68873 h 82960"/>
                <a:gd name="connsiteX12" fmla="*/ 67583 w 90212"/>
                <a:gd name="connsiteY12" fmla="*/ 54341 h 82960"/>
                <a:gd name="connsiteX13" fmla="*/ 71475 w 90212"/>
                <a:gd name="connsiteY13" fmla="*/ 37786 h 82960"/>
                <a:gd name="connsiteX14" fmla="*/ 75013 w 90212"/>
                <a:gd name="connsiteY14" fmla="*/ 23806 h 82960"/>
                <a:gd name="connsiteX15" fmla="*/ 78197 w 90212"/>
                <a:gd name="connsiteY15" fmla="*/ 9458 h 82960"/>
                <a:gd name="connsiteX16" fmla="*/ 72182 w 90212"/>
                <a:gd name="connsiteY16" fmla="*/ 3571 h 82960"/>
                <a:gd name="connsiteX17" fmla="*/ 64046 w 90212"/>
                <a:gd name="connsiteY17" fmla="*/ 10929 h 82960"/>
                <a:gd name="connsiteX18" fmla="*/ 52725 w 90212"/>
                <a:gd name="connsiteY18" fmla="*/ 58204 h 82960"/>
                <a:gd name="connsiteX19" fmla="*/ 43704 w 90212"/>
                <a:gd name="connsiteY19" fmla="*/ 70529 h 82960"/>
                <a:gd name="connsiteX20" fmla="*/ 27430 w 90212"/>
                <a:gd name="connsiteY20" fmla="*/ 77887 h 82960"/>
                <a:gd name="connsiteX21" fmla="*/ 14517 w 90212"/>
                <a:gd name="connsiteY21" fmla="*/ 60043 h 82960"/>
                <a:gd name="connsiteX22" fmla="*/ 23715 w 90212"/>
                <a:gd name="connsiteY22" fmla="*/ 22702 h 82960"/>
                <a:gd name="connsiteX23" fmla="*/ 45826 w 90212"/>
                <a:gd name="connsiteY23" fmla="*/ 5227 h 82960"/>
                <a:gd name="connsiteX24" fmla="*/ 61569 w 90212"/>
                <a:gd name="connsiteY24" fmla="*/ 21230 h 82960"/>
                <a:gd name="connsiteX25" fmla="*/ 61039 w 90212"/>
                <a:gd name="connsiteY25" fmla="*/ 23806 h 82960"/>
                <a:gd name="connsiteX26" fmla="*/ 52725 w 90212"/>
                <a:gd name="connsiteY26" fmla="*/ 58204 h 8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0212" h="82960">
                  <a:moveTo>
                    <a:pt x="64046" y="10929"/>
                  </a:moveTo>
                  <a:cubicBezTo>
                    <a:pt x="60331" y="4859"/>
                    <a:pt x="54317" y="76"/>
                    <a:pt x="45826" y="76"/>
                  </a:cubicBezTo>
                  <a:cubicBezTo>
                    <a:pt x="23185" y="76"/>
                    <a:pt x="190" y="26013"/>
                    <a:pt x="190" y="52502"/>
                  </a:cubicBezTo>
                  <a:cubicBezTo>
                    <a:pt x="190" y="70345"/>
                    <a:pt x="11687" y="83037"/>
                    <a:pt x="26899" y="83037"/>
                  </a:cubicBezTo>
                  <a:cubicBezTo>
                    <a:pt x="36451" y="83037"/>
                    <a:pt x="44942" y="77335"/>
                    <a:pt x="52017" y="70161"/>
                  </a:cubicBezTo>
                  <a:cubicBezTo>
                    <a:pt x="55378" y="81198"/>
                    <a:pt x="65638" y="83037"/>
                    <a:pt x="70237" y="83037"/>
                  </a:cubicBezTo>
                  <a:cubicBezTo>
                    <a:pt x="76605" y="83037"/>
                    <a:pt x="81027" y="78990"/>
                    <a:pt x="84211" y="73288"/>
                  </a:cubicBezTo>
                  <a:cubicBezTo>
                    <a:pt x="88102" y="66114"/>
                    <a:pt x="90402" y="55629"/>
                    <a:pt x="90402" y="54893"/>
                  </a:cubicBezTo>
                  <a:cubicBezTo>
                    <a:pt x="90402" y="52502"/>
                    <a:pt x="88102" y="52502"/>
                    <a:pt x="87572" y="52502"/>
                  </a:cubicBezTo>
                  <a:cubicBezTo>
                    <a:pt x="85095" y="52502"/>
                    <a:pt x="84918" y="53237"/>
                    <a:pt x="83680" y="58204"/>
                  </a:cubicBezTo>
                  <a:cubicBezTo>
                    <a:pt x="81557" y="67034"/>
                    <a:pt x="78197" y="77887"/>
                    <a:pt x="70767" y="77887"/>
                  </a:cubicBezTo>
                  <a:cubicBezTo>
                    <a:pt x="66168" y="77887"/>
                    <a:pt x="64930" y="73840"/>
                    <a:pt x="64930" y="68873"/>
                  </a:cubicBezTo>
                  <a:cubicBezTo>
                    <a:pt x="64930" y="65746"/>
                    <a:pt x="66345" y="59124"/>
                    <a:pt x="67583" y="54341"/>
                  </a:cubicBezTo>
                  <a:cubicBezTo>
                    <a:pt x="68822" y="49374"/>
                    <a:pt x="70590" y="41833"/>
                    <a:pt x="71475" y="37786"/>
                  </a:cubicBezTo>
                  <a:lnTo>
                    <a:pt x="75013" y="23806"/>
                  </a:lnTo>
                  <a:cubicBezTo>
                    <a:pt x="76074" y="19023"/>
                    <a:pt x="78197" y="10377"/>
                    <a:pt x="78197" y="9458"/>
                  </a:cubicBezTo>
                  <a:cubicBezTo>
                    <a:pt x="78197" y="5411"/>
                    <a:pt x="75013" y="3571"/>
                    <a:pt x="72182" y="3571"/>
                  </a:cubicBezTo>
                  <a:cubicBezTo>
                    <a:pt x="69175" y="3571"/>
                    <a:pt x="65107" y="5779"/>
                    <a:pt x="64046" y="10929"/>
                  </a:cubicBezTo>
                  <a:close/>
                  <a:moveTo>
                    <a:pt x="52725" y="58204"/>
                  </a:moveTo>
                  <a:cubicBezTo>
                    <a:pt x="51487" y="63355"/>
                    <a:pt x="47595" y="67034"/>
                    <a:pt x="43704" y="70529"/>
                  </a:cubicBezTo>
                  <a:cubicBezTo>
                    <a:pt x="42112" y="72000"/>
                    <a:pt x="35036" y="77887"/>
                    <a:pt x="27430" y="77887"/>
                  </a:cubicBezTo>
                  <a:cubicBezTo>
                    <a:pt x="20885" y="77887"/>
                    <a:pt x="14517" y="73104"/>
                    <a:pt x="14517" y="60043"/>
                  </a:cubicBezTo>
                  <a:cubicBezTo>
                    <a:pt x="14517" y="50294"/>
                    <a:pt x="19647" y="30060"/>
                    <a:pt x="23715" y="22702"/>
                  </a:cubicBezTo>
                  <a:cubicBezTo>
                    <a:pt x="31852" y="7986"/>
                    <a:pt x="40874" y="5227"/>
                    <a:pt x="45826" y="5227"/>
                  </a:cubicBezTo>
                  <a:cubicBezTo>
                    <a:pt x="58208" y="5227"/>
                    <a:pt x="61569" y="19207"/>
                    <a:pt x="61569" y="21230"/>
                  </a:cubicBezTo>
                  <a:cubicBezTo>
                    <a:pt x="61569" y="21966"/>
                    <a:pt x="61215" y="23254"/>
                    <a:pt x="61039" y="23806"/>
                  </a:cubicBezTo>
                  <a:lnTo>
                    <a:pt x="52725" y="58204"/>
                  </a:lnTo>
                  <a:close/>
                </a:path>
              </a:pathLst>
            </a:custGeom>
            <a:solidFill>
              <a:srgbClr val="A4A3AB"/>
            </a:solidFill>
            <a:ln w="2535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DA14A5CA-BA1D-0F82-DF5A-2394029947AD}"/>
                </a:ext>
              </a:extLst>
            </p:cNvPr>
            <p:cNvSpPr/>
            <p:nvPr>
              <p:custDataLst>
                <p:tags r:id="rId10"/>
              </p:custDataLst>
            </p:nvPr>
          </p:nvSpPr>
          <p:spPr>
            <a:xfrm>
              <a:off x="6815387" y="2375461"/>
              <a:ext cx="132917" cy="193934"/>
            </a:xfrm>
            <a:custGeom>
              <a:avLst/>
              <a:gdLst>
                <a:gd name="connsiteX0" fmla="*/ 107085 w 132917"/>
                <a:gd name="connsiteY0" fmla="*/ 99144 h 193934"/>
                <a:gd name="connsiteX1" fmla="*/ 74487 w 132917"/>
                <a:gd name="connsiteY1" fmla="*/ 68136 h 193934"/>
                <a:gd name="connsiteX2" fmla="*/ 22937 w 132917"/>
                <a:gd name="connsiteY2" fmla="*/ 92837 h 193934"/>
                <a:gd name="connsiteX3" fmla="*/ 194 w 132917"/>
                <a:gd name="connsiteY3" fmla="*/ 147234 h 193934"/>
                <a:gd name="connsiteX4" fmla="*/ 46690 w 132917"/>
                <a:gd name="connsiteY4" fmla="*/ 194009 h 193934"/>
                <a:gd name="connsiteX5" fmla="*/ 133112 w 132917"/>
                <a:gd name="connsiteY5" fmla="*/ 68136 h 193934"/>
                <a:gd name="connsiteX6" fmla="*/ 78530 w 132917"/>
                <a:gd name="connsiteY6" fmla="*/ 75 h 193934"/>
                <a:gd name="connsiteX7" fmla="*/ 30265 w 132917"/>
                <a:gd name="connsiteY7" fmla="*/ 41595 h 193934"/>
                <a:gd name="connsiteX8" fmla="*/ 39868 w 132917"/>
                <a:gd name="connsiteY8" fmla="*/ 50792 h 193934"/>
                <a:gd name="connsiteX9" fmla="*/ 53513 w 132917"/>
                <a:gd name="connsiteY9" fmla="*/ 36864 h 193934"/>
                <a:gd name="connsiteX10" fmla="*/ 41636 w 132917"/>
                <a:gd name="connsiteY10" fmla="*/ 27667 h 193934"/>
                <a:gd name="connsiteX11" fmla="*/ 78025 w 132917"/>
                <a:gd name="connsiteY11" fmla="*/ 6644 h 193934"/>
                <a:gd name="connsiteX12" fmla="*/ 114160 w 132917"/>
                <a:gd name="connsiteY12" fmla="*/ 54208 h 193934"/>
                <a:gd name="connsiteX13" fmla="*/ 107337 w 132917"/>
                <a:gd name="connsiteY13" fmla="*/ 99144 h 193934"/>
                <a:gd name="connsiteX14" fmla="*/ 107085 w 132917"/>
                <a:gd name="connsiteY14" fmla="*/ 99144 h 193934"/>
                <a:gd name="connsiteX15" fmla="*/ 47448 w 132917"/>
                <a:gd name="connsiteY15" fmla="*/ 186651 h 193934"/>
                <a:gd name="connsiteX16" fmla="*/ 19652 w 132917"/>
                <a:gd name="connsiteY16" fmla="*/ 156957 h 193934"/>
                <a:gd name="connsiteX17" fmla="*/ 36330 w 132917"/>
                <a:gd name="connsiteY17" fmla="*/ 97305 h 193934"/>
                <a:gd name="connsiteX18" fmla="*/ 74487 w 132917"/>
                <a:gd name="connsiteY18" fmla="*/ 73917 h 193934"/>
                <a:gd name="connsiteX19" fmla="*/ 102536 w 132917"/>
                <a:gd name="connsiteY19" fmla="*/ 108604 h 193934"/>
                <a:gd name="connsiteX20" fmla="*/ 47448 w 132917"/>
                <a:gd name="connsiteY20" fmla="*/ 186651 h 193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2917" h="193934">
                  <a:moveTo>
                    <a:pt x="107085" y="99144"/>
                  </a:moveTo>
                  <a:cubicBezTo>
                    <a:pt x="104558" y="82852"/>
                    <a:pt x="94197" y="68136"/>
                    <a:pt x="74487" y="68136"/>
                  </a:cubicBezTo>
                  <a:cubicBezTo>
                    <a:pt x="59072" y="68136"/>
                    <a:pt x="42647" y="72340"/>
                    <a:pt x="22937" y="92837"/>
                  </a:cubicBezTo>
                  <a:cubicBezTo>
                    <a:pt x="1963" y="114648"/>
                    <a:pt x="194" y="139087"/>
                    <a:pt x="194" y="147234"/>
                  </a:cubicBezTo>
                  <a:cubicBezTo>
                    <a:pt x="194" y="163526"/>
                    <a:pt x="11313" y="194009"/>
                    <a:pt x="46690" y="194009"/>
                  </a:cubicBezTo>
                  <a:cubicBezTo>
                    <a:pt x="106832" y="194009"/>
                    <a:pt x="133112" y="105714"/>
                    <a:pt x="133112" y="68136"/>
                  </a:cubicBezTo>
                  <a:cubicBezTo>
                    <a:pt x="133112" y="26353"/>
                    <a:pt x="109612" y="75"/>
                    <a:pt x="78530" y="75"/>
                  </a:cubicBezTo>
                  <a:cubicBezTo>
                    <a:pt x="41889" y="75"/>
                    <a:pt x="30265" y="34237"/>
                    <a:pt x="30265" y="41595"/>
                  </a:cubicBezTo>
                  <a:cubicBezTo>
                    <a:pt x="30265" y="45274"/>
                    <a:pt x="32287" y="50792"/>
                    <a:pt x="39868" y="50792"/>
                  </a:cubicBezTo>
                  <a:cubicBezTo>
                    <a:pt x="48206" y="50792"/>
                    <a:pt x="53513" y="42908"/>
                    <a:pt x="53513" y="36864"/>
                  </a:cubicBezTo>
                  <a:cubicBezTo>
                    <a:pt x="53513" y="27667"/>
                    <a:pt x="45680" y="27667"/>
                    <a:pt x="41636" y="27667"/>
                  </a:cubicBezTo>
                  <a:cubicBezTo>
                    <a:pt x="52755" y="8221"/>
                    <a:pt x="70696" y="6644"/>
                    <a:pt x="78025" y="6644"/>
                  </a:cubicBezTo>
                  <a:cubicBezTo>
                    <a:pt x="96471" y="6644"/>
                    <a:pt x="114160" y="20309"/>
                    <a:pt x="114160" y="54208"/>
                  </a:cubicBezTo>
                  <a:cubicBezTo>
                    <a:pt x="114160" y="64457"/>
                    <a:pt x="112644" y="77859"/>
                    <a:pt x="107337" y="99144"/>
                  </a:cubicBezTo>
                  <a:lnTo>
                    <a:pt x="107085" y="99144"/>
                  </a:lnTo>
                  <a:close/>
                  <a:moveTo>
                    <a:pt x="47448" y="186651"/>
                  </a:moveTo>
                  <a:cubicBezTo>
                    <a:pt x="19652" y="186651"/>
                    <a:pt x="19652" y="159584"/>
                    <a:pt x="19652" y="156957"/>
                  </a:cubicBezTo>
                  <a:cubicBezTo>
                    <a:pt x="19652" y="149861"/>
                    <a:pt x="25969" y="113072"/>
                    <a:pt x="36330" y="97305"/>
                  </a:cubicBezTo>
                  <a:cubicBezTo>
                    <a:pt x="46438" y="82326"/>
                    <a:pt x="58820" y="73917"/>
                    <a:pt x="74487" y="73917"/>
                  </a:cubicBezTo>
                  <a:cubicBezTo>
                    <a:pt x="102031" y="73917"/>
                    <a:pt x="102536" y="103349"/>
                    <a:pt x="102536" y="108604"/>
                  </a:cubicBezTo>
                  <a:cubicBezTo>
                    <a:pt x="102536" y="127525"/>
                    <a:pt x="86364" y="186651"/>
                    <a:pt x="47448" y="186651"/>
                  </a:cubicBezTo>
                  <a:close/>
                </a:path>
              </a:pathLst>
            </a:custGeom>
            <a:solidFill>
              <a:srgbClr val="A4A3AB"/>
            </a:solidFill>
            <a:ln w="2535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CA82E5E-719B-E255-012A-D029BB29CB7F}"/>
                </a:ext>
              </a:extLst>
            </p:cNvPr>
            <p:cNvSpPr/>
            <p:nvPr>
              <p:custDataLst>
                <p:tags r:id="rId11"/>
              </p:custDataLst>
            </p:nvPr>
          </p:nvSpPr>
          <p:spPr>
            <a:xfrm>
              <a:off x="6951111" y="2475371"/>
              <a:ext cx="71639" cy="129499"/>
            </a:xfrm>
            <a:custGeom>
              <a:avLst/>
              <a:gdLst>
                <a:gd name="connsiteX0" fmla="*/ 35223 w 71639"/>
                <a:gd name="connsiteY0" fmla="*/ 5595 h 129499"/>
                <a:gd name="connsiteX1" fmla="*/ 35931 w 71639"/>
                <a:gd name="connsiteY1" fmla="*/ 2651 h 129499"/>
                <a:gd name="connsiteX2" fmla="*/ 33101 w 71639"/>
                <a:gd name="connsiteY2" fmla="*/ 76 h 129499"/>
                <a:gd name="connsiteX3" fmla="*/ 10459 w 71639"/>
                <a:gd name="connsiteY3" fmla="*/ 1916 h 129499"/>
                <a:gd name="connsiteX4" fmla="*/ 6568 w 71639"/>
                <a:gd name="connsiteY4" fmla="*/ 6147 h 129499"/>
                <a:gd name="connsiteX5" fmla="*/ 11167 w 71639"/>
                <a:gd name="connsiteY5" fmla="*/ 8722 h 129499"/>
                <a:gd name="connsiteX6" fmla="*/ 19657 w 71639"/>
                <a:gd name="connsiteY6" fmla="*/ 11481 h 129499"/>
                <a:gd name="connsiteX7" fmla="*/ 16827 w 71639"/>
                <a:gd name="connsiteY7" fmla="*/ 24357 h 129499"/>
                <a:gd name="connsiteX8" fmla="*/ 12759 w 71639"/>
                <a:gd name="connsiteY8" fmla="*/ 41281 h 129499"/>
                <a:gd name="connsiteX9" fmla="*/ 1084 w 71639"/>
                <a:gd name="connsiteY9" fmla="*/ 90211 h 129499"/>
                <a:gd name="connsiteX10" fmla="*/ 200 w 71639"/>
                <a:gd name="connsiteY10" fmla="*/ 99225 h 129499"/>
                <a:gd name="connsiteX11" fmla="*/ 26202 w 71639"/>
                <a:gd name="connsiteY11" fmla="*/ 129576 h 129499"/>
                <a:gd name="connsiteX12" fmla="*/ 71839 w 71639"/>
                <a:gd name="connsiteY12" fmla="*/ 77335 h 129499"/>
                <a:gd name="connsiteX13" fmla="*/ 45306 w 71639"/>
                <a:gd name="connsiteY13" fmla="*/ 46615 h 129499"/>
                <a:gd name="connsiteX14" fmla="*/ 23018 w 71639"/>
                <a:gd name="connsiteY14" fmla="*/ 56732 h 129499"/>
                <a:gd name="connsiteX15" fmla="*/ 35223 w 71639"/>
                <a:gd name="connsiteY15" fmla="*/ 5595 h 129499"/>
                <a:gd name="connsiteX16" fmla="*/ 26379 w 71639"/>
                <a:gd name="connsiteY16" fmla="*/ 124426 h 129499"/>
                <a:gd name="connsiteX17" fmla="*/ 12759 w 71639"/>
                <a:gd name="connsiteY17" fmla="*/ 105663 h 129499"/>
                <a:gd name="connsiteX18" fmla="*/ 19303 w 71639"/>
                <a:gd name="connsiteY18" fmla="*/ 71816 h 129499"/>
                <a:gd name="connsiteX19" fmla="*/ 23726 w 71639"/>
                <a:gd name="connsiteY19" fmla="*/ 63906 h 129499"/>
                <a:gd name="connsiteX20" fmla="*/ 44775 w 71639"/>
                <a:gd name="connsiteY20" fmla="*/ 51766 h 129499"/>
                <a:gd name="connsiteX21" fmla="*/ 57688 w 71639"/>
                <a:gd name="connsiteY21" fmla="*/ 69609 h 129499"/>
                <a:gd name="connsiteX22" fmla="*/ 48490 w 71639"/>
                <a:gd name="connsiteY22" fmla="*/ 106582 h 129499"/>
                <a:gd name="connsiteX23" fmla="*/ 26379 w 71639"/>
                <a:gd name="connsiteY23" fmla="*/ 124426 h 129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1639" h="129499">
                  <a:moveTo>
                    <a:pt x="35223" y="5595"/>
                  </a:moveTo>
                  <a:cubicBezTo>
                    <a:pt x="35400" y="5227"/>
                    <a:pt x="35931" y="2835"/>
                    <a:pt x="35931" y="2651"/>
                  </a:cubicBezTo>
                  <a:cubicBezTo>
                    <a:pt x="35931" y="1732"/>
                    <a:pt x="35223" y="76"/>
                    <a:pt x="33101" y="76"/>
                  </a:cubicBezTo>
                  <a:cubicBezTo>
                    <a:pt x="29563" y="76"/>
                    <a:pt x="14881" y="1548"/>
                    <a:pt x="10459" y="1916"/>
                  </a:cubicBezTo>
                  <a:cubicBezTo>
                    <a:pt x="9044" y="2100"/>
                    <a:pt x="6568" y="2284"/>
                    <a:pt x="6568" y="6147"/>
                  </a:cubicBezTo>
                  <a:cubicBezTo>
                    <a:pt x="6568" y="8722"/>
                    <a:pt x="9044" y="8722"/>
                    <a:pt x="11167" y="8722"/>
                  </a:cubicBezTo>
                  <a:cubicBezTo>
                    <a:pt x="19657" y="8722"/>
                    <a:pt x="19657" y="10009"/>
                    <a:pt x="19657" y="11481"/>
                  </a:cubicBezTo>
                  <a:cubicBezTo>
                    <a:pt x="19657" y="12769"/>
                    <a:pt x="17888" y="20127"/>
                    <a:pt x="16827" y="24357"/>
                  </a:cubicBezTo>
                  <a:lnTo>
                    <a:pt x="12759" y="41281"/>
                  </a:lnTo>
                  <a:cubicBezTo>
                    <a:pt x="11167" y="47535"/>
                    <a:pt x="1438" y="87820"/>
                    <a:pt x="1084" y="90211"/>
                  </a:cubicBezTo>
                  <a:cubicBezTo>
                    <a:pt x="200" y="94626"/>
                    <a:pt x="200" y="97017"/>
                    <a:pt x="200" y="99225"/>
                  </a:cubicBezTo>
                  <a:cubicBezTo>
                    <a:pt x="200" y="117803"/>
                    <a:pt x="11520" y="129576"/>
                    <a:pt x="26202" y="129576"/>
                  </a:cubicBezTo>
                  <a:cubicBezTo>
                    <a:pt x="48313" y="129576"/>
                    <a:pt x="71839" y="104559"/>
                    <a:pt x="71839" y="77335"/>
                  </a:cubicBezTo>
                  <a:cubicBezTo>
                    <a:pt x="71839" y="55813"/>
                    <a:pt x="57511" y="46615"/>
                    <a:pt x="45306" y="46615"/>
                  </a:cubicBezTo>
                  <a:cubicBezTo>
                    <a:pt x="36108" y="46615"/>
                    <a:pt x="28325" y="51950"/>
                    <a:pt x="23018" y="56732"/>
                  </a:cubicBezTo>
                  <a:lnTo>
                    <a:pt x="35223" y="5595"/>
                  </a:lnTo>
                  <a:close/>
                  <a:moveTo>
                    <a:pt x="26379" y="124426"/>
                  </a:moveTo>
                  <a:cubicBezTo>
                    <a:pt x="17711" y="124426"/>
                    <a:pt x="12759" y="116516"/>
                    <a:pt x="12759" y="105663"/>
                  </a:cubicBezTo>
                  <a:cubicBezTo>
                    <a:pt x="12759" y="98857"/>
                    <a:pt x="14351" y="92602"/>
                    <a:pt x="19303" y="71816"/>
                  </a:cubicBezTo>
                  <a:cubicBezTo>
                    <a:pt x="20365" y="68321"/>
                    <a:pt x="20365" y="67953"/>
                    <a:pt x="23726" y="63906"/>
                  </a:cubicBezTo>
                  <a:cubicBezTo>
                    <a:pt x="30447" y="55813"/>
                    <a:pt x="38407" y="51766"/>
                    <a:pt x="44775" y="51766"/>
                  </a:cubicBezTo>
                  <a:cubicBezTo>
                    <a:pt x="51674" y="51766"/>
                    <a:pt x="57688" y="57100"/>
                    <a:pt x="57688" y="69609"/>
                  </a:cubicBezTo>
                  <a:cubicBezTo>
                    <a:pt x="57688" y="77151"/>
                    <a:pt x="53796" y="95913"/>
                    <a:pt x="48490" y="106582"/>
                  </a:cubicBezTo>
                  <a:cubicBezTo>
                    <a:pt x="44244" y="115596"/>
                    <a:pt x="35400" y="124426"/>
                    <a:pt x="26379" y="124426"/>
                  </a:cubicBezTo>
                  <a:close/>
                </a:path>
              </a:pathLst>
            </a:custGeom>
            <a:solidFill>
              <a:srgbClr val="A4A3AB"/>
            </a:solidFill>
            <a:ln w="2535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B9D0F5C9-D948-718B-CF30-345C30D2C8F6}"/>
                </a:ext>
              </a:extLst>
            </p:cNvPr>
            <p:cNvSpPr/>
            <p:nvPr>
              <p:custDataLst>
                <p:tags r:id="rId12"/>
              </p:custDataLst>
            </p:nvPr>
          </p:nvSpPr>
          <p:spPr>
            <a:xfrm>
              <a:off x="7091389" y="2381242"/>
              <a:ext cx="56098" cy="182371"/>
            </a:xfrm>
            <a:custGeom>
              <a:avLst/>
              <a:gdLst>
                <a:gd name="connsiteX0" fmla="*/ 36593 w 56098"/>
                <a:gd name="connsiteY0" fmla="*/ 75 h 182371"/>
                <a:gd name="connsiteX1" fmla="*/ 205 w 56098"/>
                <a:gd name="connsiteY1" fmla="*/ 2965 h 182371"/>
                <a:gd name="connsiteX2" fmla="*/ 205 w 56098"/>
                <a:gd name="connsiteY2" fmla="*/ 11112 h 182371"/>
                <a:gd name="connsiteX3" fmla="*/ 19916 w 56098"/>
                <a:gd name="connsiteY3" fmla="*/ 25828 h 182371"/>
                <a:gd name="connsiteX4" fmla="*/ 19916 w 56098"/>
                <a:gd name="connsiteY4" fmla="*/ 162475 h 182371"/>
                <a:gd name="connsiteX5" fmla="*/ 205 w 56098"/>
                <a:gd name="connsiteY5" fmla="*/ 174300 h 182371"/>
                <a:gd name="connsiteX6" fmla="*/ 205 w 56098"/>
                <a:gd name="connsiteY6" fmla="*/ 182447 h 182371"/>
                <a:gd name="connsiteX7" fmla="*/ 28254 w 56098"/>
                <a:gd name="connsiteY7" fmla="*/ 181658 h 182371"/>
                <a:gd name="connsiteX8" fmla="*/ 56304 w 56098"/>
                <a:gd name="connsiteY8" fmla="*/ 182447 h 182371"/>
                <a:gd name="connsiteX9" fmla="*/ 56304 w 56098"/>
                <a:gd name="connsiteY9" fmla="*/ 174300 h 182371"/>
                <a:gd name="connsiteX10" fmla="*/ 36593 w 56098"/>
                <a:gd name="connsiteY10" fmla="*/ 162475 h 182371"/>
                <a:gd name="connsiteX11" fmla="*/ 36593 w 56098"/>
                <a:gd name="connsiteY11" fmla="*/ 75 h 182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098" h="182371">
                  <a:moveTo>
                    <a:pt x="36593" y="75"/>
                  </a:moveTo>
                  <a:lnTo>
                    <a:pt x="205" y="2965"/>
                  </a:lnTo>
                  <a:lnTo>
                    <a:pt x="205" y="11112"/>
                  </a:lnTo>
                  <a:cubicBezTo>
                    <a:pt x="17894" y="11112"/>
                    <a:pt x="19916" y="12951"/>
                    <a:pt x="19916" y="25828"/>
                  </a:cubicBezTo>
                  <a:lnTo>
                    <a:pt x="19916" y="162475"/>
                  </a:lnTo>
                  <a:cubicBezTo>
                    <a:pt x="19916" y="174300"/>
                    <a:pt x="17136" y="174300"/>
                    <a:pt x="205" y="174300"/>
                  </a:cubicBezTo>
                  <a:lnTo>
                    <a:pt x="205" y="182447"/>
                  </a:lnTo>
                  <a:cubicBezTo>
                    <a:pt x="8544" y="182184"/>
                    <a:pt x="21937" y="181658"/>
                    <a:pt x="28254" y="181658"/>
                  </a:cubicBezTo>
                  <a:cubicBezTo>
                    <a:pt x="34572" y="181658"/>
                    <a:pt x="46954" y="182184"/>
                    <a:pt x="56304" y="182447"/>
                  </a:cubicBezTo>
                  <a:lnTo>
                    <a:pt x="56304" y="174300"/>
                  </a:lnTo>
                  <a:cubicBezTo>
                    <a:pt x="39373" y="174300"/>
                    <a:pt x="36593" y="174300"/>
                    <a:pt x="36593" y="162475"/>
                  </a:cubicBezTo>
                  <a:lnTo>
                    <a:pt x="36593" y="75"/>
                  </a:lnTo>
                  <a:close/>
                </a:path>
              </a:pathLst>
            </a:custGeom>
            <a:solidFill>
              <a:srgbClr val="A4A3AB"/>
            </a:solidFill>
            <a:ln w="2535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65B84838-AC77-3B1D-3AC6-589C8A051303}"/>
                </a:ext>
              </a:extLst>
            </p:cNvPr>
            <p:cNvSpPr/>
            <p:nvPr>
              <p:custDataLst>
                <p:tags r:id="rId13"/>
              </p:custDataLst>
            </p:nvPr>
          </p:nvSpPr>
          <p:spPr>
            <a:xfrm>
              <a:off x="7160319" y="2445887"/>
              <a:ext cx="111944" cy="120617"/>
            </a:xfrm>
            <a:custGeom>
              <a:avLst/>
              <a:gdLst>
                <a:gd name="connsiteX0" fmla="*/ 112152 w 111944"/>
                <a:gd name="connsiteY0" fmla="*/ 61566 h 120617"/>
                <a:gd name="connsiteX1" fmla="*/ 56306 w 111944"/>
                <a:gd name="connsiteY1" fmla="*/ 75 h 120617"/>
                <a:gd name="connsiteX2" fmla="*/ 208 w 111944"/>
                <a:gd name="connsiteY2" fmla="*/ 61566 h 120617"/>
                <a:gd name="connsiteX3" fmla="*/ 56054 w 111944"/>
                <a:gd name="connsiteY3" fmla="*/ 120692 h 120617"/>
                <a:gd name="connsiteX4" fmla="*/ 112152 w 111944"/>
                <a:gd name="connsiteY4" fmla="*/ 61566 h 120617"/>
                <a:gd name="connsiteX5" fmla="*/ 56306 w 111944"/>
                <a:gd name="connsiteY5" fmla="*/ 114123 h 120617"/>
                <a:gd name="connsiteX6" fmla="*/ 27499 w 111944"/>
                <a:gd name="connsiteY6" fmla="*/ 96516 h 120617"/>
                <a:gd name="connsiteX7" fmla="*/ 21182 w 111944"/>
                <a:gd name="connsiteY7" fmla="*/ 59464 h 120617"/>
                <a:gd name="connsiteX8" fmla="*/ 27246 w 111944"/>
                <a:gd name="connsiteY8" fmla="*/ 23462 h 120617"/>
                <a:gd name="connsiteX9" fmla="*/ 56054 w 111944"/>
                <a:gd name="connsiteY9" fmla="*/ 5856 h 120617"/>
                <a:gd name="connsiteX10" fmla="*/ 84608 w 111944"/>
                <a:gd name="connsiteY10" fmla="*/ 22937 h 120617"/>
                <a:gd name="connsiteX11" fmla="*/ 91178 w 111944"/>
                <a:gd name="connsiteY11" fmla="*/ 59464 h 120617"/>
                <a:gd name="connsiteX12" fmla="*/ 85619 w 111944"/>
                <a:gd name="connsiteY12" fmla="*/ 94677 h 120617"/>
                <a:gd name="connsiteX13" fmla="*/ 56306 w 111944"/>
                <a:gd name="connsiteY13" fmla="*/ 114123 h 120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944" h="120617">
                  <a:moveTo>
                    <a:pt x="112152" y="61566"/>
                  </a:moveTo>
                  <a:cubicBezTo>
                    <a:pt x="112152" y="27930"/>
                    <a:pt x="86883" y="75"/>
                    <a:pt x="56306" y="75"/>
                  </a:cubicBezTo>
                  <a:cubicBezTo>
                    <a:pt x="24720" y="75"/>
                    <a:pt x="208" y="28718"/>
                    <a:pt x="208" y="61566"/>
                  </a:cubicBezTo>
                  <a:cubicBezTo>
                    <a:pt x="208" y="95465"/>
                    <a:pt x="26488" y="120692"/>
                    <a:pt x="56054" y="120692"/>
                  </a:cubicBezTo>
                  <a:cubicBezTo>
                    <a:pt x="86630" y="120692"/>
                    <a:pt x="112152" y="94940"/>
                    <a:pt x="112152" y="61566"/>
                  </a:cubicBezTo>
                  <a:close/>
                  <a:moveTo>
                    <a:pt x="56306" y="114123"/>
                  </a:moveTo>
                  <a:cubicBezTo>
                    <a:pt x="45441" y="114123"/>
                    <a:pt x="34322" y="108604"/>
                    <a:pt x="27499" y="96516"/>
                  </a:cubicBezTo>
                  <a:cubicBezTo>
                    <a:pt x="21182" y="84954"/>
                    <a:pt x="21182" y="68924"/>
                    <a:pt x="21182" y="59464"/>
                  </a:cubicBezTo>
                  <a:cubicBezTo>
                    <a:pt x="21182" y="49215"/>
                    <a:pt x="21182" y="35025"/>
                    <a:pt x="27246" y="23462"/>
                  </a:cubicBezTo>
                  <a:cubicBezTo>
                    <a:pt x="34069" y="11374"/>
                    <a:pt x="45946" y="5856"/>
                    <a:pt x="56054" y="5856"/>
                  </a:cubicBezTo>
                  <a:cubicBezTo>
                    <a:pt x="67172" y="5856"/>
                    <a:pt x="78038" y="11637"/>
                    <a:pt x="84608" y="22937"/>
                  </a:cubicBezTo>
                  <a:cubicBezTo>
                    <a:pt x="91178" y="34237"/>
                    <a:pt x="91178" y="49478"/>
                    <a:pt x="91178" y="59464"/>
                  </a:cubicBezTo>
                  <a:cubicBezTo>
                    <a:pt x="91178" y="68924"/>
                    <a:pt x="91178" y="83114"/>
                    <a:pt x="85619" y="94677"/>
                  </a:cubicBezTo>
                  <a:cubicBezTo>
                    <a:pt x="80060" y="106502"/>
                    <a:pt x="68941" y="114123"/>
                    <a:pt x="56306" y="114123"/>
                  </a:cubicBezTo>
                  <a:close/>
                </a:path>
              </a:pathLst>
            </a:custGeom>
            <a:solidFill>
              <a:srgbClr val="A4A3AB"/>
            </a:solidFill>
            <a:ln w="2535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73CA32B8-E366-693C-94A9-6268BA2EE38F}"/>
                </a:ext>
              </a:extLst>
            </p:cNvPr>
            <p:cNvSpPr/>
            <p:nvPr>
              <p:custDataLst>
                <p:tags r:id="rId14"/>
              </p:custDataLst>
            </p:nvPr>
          </p:nvSpPr>
          <p:spPr>
            <a:xfrm>
              <a:off x="7286667" y="2444573"/>
              <a:ext cx="115481" cy="173174"/>
            </a:xfrm>
            <a:custGeom>
              <a:avLst/>
              <a:gdLst>
                <a:gd name="connsiteX0" fmla="*/ 49236 w 115481"/>
                <a:gd name="connsiteY0" fmla="*/ 73917 h 173174"/>
                <a:gd name="connsiteX1" fmla="*/ 27251 w 115481"/>
                <a:gd name="connsiteY1" fmla="*/ 41595 h 173174"/>
                <a:gd name="connsiteX2" fmla="*/ 31295 w 115481"/>
                <a:gd name="connsiteY2" fmla="*/ 19521 h 173174"/>
                <a:gd name="connsiteX3" fmla="*/ 49236 w 115481"/>
                <a:gd name="connsiteY3" fmla="*/ 9009 h 173174"/>
                <a:gd name="connsiteX4" fmla="*/ 71221 w 115481"/>
                <a:gd name="connsiteY4" fmla="*/ 41332 h 173174"/>
                <a:gd name="connsiteX5" fmla="*/ 67177 w 115481"/>
                <a:gd name="connsiteY5" fmla="*/ 63406 h 173174"/>
                <a:gd name="connsiteX6" fmla="*/ 49236 w 115481"/>
                <a:gd name="connsiteY6" fmla="*/ 73917 h 173174"/>
                <a:gd name="connsiteX7" fmla="*/ 19923 w 115481"/>
                <a:gd name="connsiteY7" fmla="*/ 84166 h 173174"/>
                <a:gd name="connsiteX8" fmla="*/ 24219 w 115481"/>
                <a:gd name="connsiteY8" fmla="*/ 71815 h 173174"/>
                <a:gd name="connsiteX9" fmla="*/ 49236 w 115481"/>
                <a:gd name="connsiteY9" fmla="*/ 79961 h 173174"/>
                <a:gd name="connsiteX10" fmla="*/ 90173 w 115481"/>
                <a:gd name="connsiteY10" fmla="*/ 41595 h 173174"/>
                <a:gd name="connsiteX11" fmla="*/ 79812 w 115481"/>
                <a:gd name="connsiteY11" fmla="*/ 16105 h 173174"/>
                <a:gd name="connsiteX12" fmla="*/ 102555 w 115481"/>
                <a:gd name="connsiteY12" fmla="*/ 5856 h 173174"/>
                <a:gd name="connsiteX13" fmla="*/ 105082 w 115481"/>
                <a:gd name="connsiteY13" fmla="*/ 6119 h 173174"/>
                <a:gd name="connsiteX14" fmla="*/ 101039 w 115481"/>
                <a:gd name="connsiteY14" fmla="*/ 13214 h 173174"/>
                <a:gd name="connsiteX15" fmla="*/ 108367 w 115481"/>
                <a:gd name="connsiteY15" fmla="*/ 20835 h 173174"/>
                <a:gd name="connsiteX16" fmla="*/ 115695 w 115481"/>
                <a:gd name="connsiteY16" fmla="*/ 12951 h 173174"/>
                <a:gd name="connsiteX17" fmla="*/ 102807 w 115481"/>
                <a:gd name="connsiteY17" fmla="*/ 75 h 173174"/>
                <a:gd name="connsiteX18" fmla="*/ 76022 w 115481"/>
                <a:gd name="connsiteY18" fmla="*/ 12426 h 173174"/>
                <a:gd name="connsiteX19" fmla="*/ 49236 w 115481"/>
                <a:gd name="connsiteY19" fmla="*/ 2965 h 173174"/>
                <a:gd name="connsiteX20" fmla="*/ 8299 w 115481"/>
                <a:gd name="connsiteY20" fmla="*/ 41332 h 173174"/>
                <a:gd name="connsiteX21" fmla="*/ 20176 w 115481"/>
                <a:gd name="connsiteY21" fmla="*/ 68398 h 173174"/>
                <a:gd name="connsiteX22" fmla="*/ 12342 w 115481"/>
                <a:gd name="connsiteY22" fmla="*/ 90210 h 173174"/>
                <a:gd name="connsiteX23" fmla="*/ 23461 w 115481"/>
                <a:gd name="connsiteY23" fmla="*/ 113597 h 173174"/>
                <a:gd name="connsiteX24" fmla="*/ 213 w 115481"/>
                <a:gd name="connsiteY24" fmla="*/ 139876 h 173174"/>
                <a:gd name="connsiteX25" fmla="*/ 56059 w 115481"/>
                <a:gd name="connsiteY25" fmla="*/ 173249 h 173174"/>
                <a:gd name="connsiteX26" fmla="*/ 112157 w 115481"/>
                <a:gd name="connsiteY26" fmla="*/ 139350 h 173174"/>
                <a:gd name="connsiteX27" fmla="*/ 95732 w 115481"/>
                <a:gd name="connsiteY27" fmla="*/ 109393 h 173174"/>
                <a:gd name="connsiteX28" fmla="*/ 52268 w 115481"/>
                <a:gd name="connsiteY28" fmla="*/ 102035 h 173174"/>
                <a:gd name="connsiteX29" fmla="*/ 33316 w 115481"/>
                <a:gd name="connsiteY29" fmla="*/ 101772 h 173174"/>
                <a:gd name="connsiteX30" fmla="*/ 19923 w 115481"/>
                <a:gd name="connsiteY30" fmla="*/ 84166 h 173174"/>
                <a:gd name="connsiteX31" fmla="*/ 56311 w 115481"/>
                <a:gd name="connsiteY31" fmla="*/ 167205 h 173174"/>
                <a:gd name="connsiteX32" fmla="*/ 13353 w 115481"/>
                <a:gd name="connsiteY32" fmla="*/ 139876 h 173174"/>
                <a:gd name="connsiteX33" fmla="*/ 34074 w 115481"/>
                <a:gd name="connsiteY33" fmla="*/ 117276 h 173174"/>
                <a:gd name="connsiteX34" fmla="*/ 48983 w 115481"/>
                <a:gd name="connsiteY34" fmla="*/ 117276 h 173174"/>
                <a:gd name="connsiteX35" fmla="*/ 99017 w 115481"/>
                <a:gd name="connsiteY35" fmla="*/ 139876 h 173174"/>
                <a:gd name="connsiteX36" fmla="*/ 56311 w 115481"/>
                <a:gd name="connsiteY36" fmla="*/ 167205 h 17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5481" h="173174">
                  <a:moveTo>
                    <a:pt x="49236" y="73917"/>
                  </a:moveTo>
                  <a:cubicBezTo>
                    <a:pt x="27251" y="73917"/>
                    <a:pt x="27251" y="47639"/>
                    <a:pt x="27251" y="41595"/>
                  </a:cubicBezTo>
                  <a:cubicBezTo>
                    <a:pt x="27251" y="34499"/>
                    <a:pt x="27504" y="26090"/>
                    <a:pt x="31295" y="19521"/>
                  </a:cubicBezTo>
                  <a:cubicBezTo>
                    <a:pt x="33316" y="16367"/>
                    <a:pt x="39128" y="9009"/>
                    <a:pt x="49236" y="9009"/>
                  </a:cubicBezTo>
                  <a:cubicBezTo>
                    <a:pt x="71221" y="9009"/>
                    <a:pt x="71221" y="35288"/>
                    <a:pt x="71221" y="41332"/>
                  </a:cubicBezTo>
                  <a:cubicBezTo>
                    <a:pt x="71221" y="48427"/>
                    <a:pt x="70968" y="56836"/>
                    <a:pt x="67177" y="63406"/>
                  </a:cubicBezTo>
                  <a:cubicBezTo>
                    <a:pt x="65156" y="66559"/>
                    <a:pt x="59344" y="73917"/>
                    <a:pt x="49236" y="73917"/>
                  </a:cubicBezTo>
                  <a:close/>
                  <a:moveTo>
                    <a:pt x="19923" y="84166"/>
                  </a:moveTo>
                  <a:cubicBezTo>
                    <a:pt x="19923" y="83114"/>
                    <a:pt x="19923" y="77070"/>
                    <a:pt x="24219" y="71815"/>
                  </a:cubicBezTo>
                  <a:cubicBezTo>
                    <a:pt x="34074" y="79173"/>
                    <a:pt x="44435" y="79961"/>
                    <a:pt x="49236" y="79961"/>
                  </a:cubicBezTo>
                  <a:cubicBezTo>
                    <a:pt x="72737" y="79961"/>
                    <a:pt x="90173" y="61829"/>
                    <a:pt x="90173" y="41595"/>
                  </a:cubicBezTo>
                  <a:cubicBezTo>
                    <a:pt x="90173" y="31872"/>
                    <a:pt x="86130" y="22149"/>
                    <a:pt x="79812" y="16105"/>
                  </a:cubicBezTo>
                  <a:cubicBezTo>
                    <a:pt x="88909" y="7170"/>
                    <a:pt x="98006" y="5856"/>
                    <a:pt x="102555" y="5856"/>
                  </a:cubicBezTo>
                  <a:cubicBezTo>
                    <a:pt x="103060" y="5856"/>
                    <a:pt x="104324" y="5856"/>
                    <a:pt x="105082" y="6119"/>
                  </a:cubicBezTo>
                  <a:cubicBezTo>
                    <a:pt x="102302" y="7170"/>
                    <a:pt x="101039" y="10060"/>
                    <a:pt x="101039" y="13214"/>
                  </a:cubicBezTo>
                  <a:cubicBezTo>
                    <a:pt x="101039" y="17681"/>
                    <a:pt x="104324" y="20835"/>
                    <a:pt x="108367" y="20835"/>
                  </a:cubicBezTo>
                  <a:cubicBezTo>
                    <a:pt x="110894" y="20835"/>
                    <a:pt x="115695" y="18995"/>
                    <a:pt x="115695" y="12951"/>
                  </a:cubicBezTo>
                  <a:cubicBezTo>
                    <a:pt x="115695" y="8484"/>
                    <a:pt x="112663" y="75"/>
                    <a:pt x="102807" y="75"/>
                  </a:cubicBezTo>
                  <a:cubicBezTo>
                    <a:pt x="97754" y="75"/>
                    <a:pt x="86635" y="1651"/>
                    <a:pt x="76022" y="12426"/>
                  </a:cubicBezTo>
                  <a:cubicBezTo>
                    <a:pt x="65408" y="3754"/>
                    <a:pt x="54795" y="2965"/>
                    <a:pt x="49236" y="2965"/>
                  </a:cubicBezTo>
                  <a:cubicBezTo>
                    <a:pt x="25735" y="2965"/>
                    <a:pt x="8299" y="21097"/>
                    <a:pt x="8299" y="41332"/>
                  </a:cubicBezTo>
                  <a:cubicBezTo>
                    <a:pt x="8299" y="52894"/>
                    <a:pt x="13859" y="62880"/>
                    <a:pt x="20176" y="68398"/>
                  </a:cubicBezTo>
                  <a:cubicBezTo>
                    <a:pt x="16891" y="72340"/>
                    <a:pt x="12342" y="81012"/>
                    <a:pt x="12342" y="90210"/>
                  </a:cubicBezTo>
                  <a:cubicBezTo>
                    <a:pt x="12342" y="98356"/>
                    <a:pt x="15627" y="108342"/>
                    <a:pt x="23461" y="113597"/>
                  </a:cubicBezTo>
                  <a:cubicBezTo>
                    <a:pt x="8299" y="118065"/>
                    <a:pt x="213" y="129364"/>
                    <a:pt x="213" y="139876"/>
                  </a:cubicBezTo>
                  <a:cubicBezTo>
                    <a:pt x="213" y="158796"/>
                    <a:pt x="25230" y="173249"/>
                    <a:pt x="56059" y="173249"/>
                  </a:cubicBezTo>
                  <a:cubicBezTo>
                    <a:pt x="85877" y="173249"/>
                    <a:pt x="112157" y="159847"/>
                    <a:pt x="112157" y="139350"/>
                  </a:cubicBezTo>
                  <a:cubicBezTo>
                    <a:pt x="112157" y="130153"/>
                    <a:pt x="108619" y="116751"/>
                    <a:pt x="95732" y="109393"/>
                  </a:cubicBezTo>
                  <a:cubicBezTo>
                    <a:pt x="82339" y="102035"/>
                    <a:pt x="67683" y="102035"/>
                    <a:pt x="52268" y="102035"/>
                  </a:cubicBezTo>
                  <a:cubicBezTo>
                    <a:pt x="45951" y="102035"/>
                    <a:pt x="35085" y="102035"/>
                    <a:pt x="33316" y="101772"/>
                  </a:cubicBezTo>
                  <a:cubicBezTo>
                    <a:pt x="25230" y="100721"/>
                    <a:pt x="19923" y="92575"/>
                    <a:pt x="19923" y="84166"/>
                  </a:cubicBezTo>
                  <a:close/>
                  <a:moveTo>
                    <a:pt x="56311" y="167205"/>
                  </a:moveTo>
                  <a:cubicBezTo>
                    <a:pt x="30789" y="167205"/>
                    <a:pt x="13353" y="153803"/>
                    <a:pt x="13353" y="139876"/>
                  </a:cubicBezTo>
                  <a:cubicBezTo>
                    <a:pt x="13353" y="127788"/>
                    <a:pt x="22956" y="118065"/>
                    <a:pt x="34074" y="117276"/>
                  </a:cubicBezTo>
                  <a:lnTo>
                    <a:pt x="48983" y="117276"/>
                  </a:lnTo>
                  <a:cubicBezTo>
                    <a:pt x="70715" y="117276"/>
                    <a:pt x="99017" y="117276"/>
                    <a:pt x="99017" y="139876"/>
                  </a:cubicBezTo>
                  <a:cubicBezTo>
                    <a:pt x="99017" y="154066"/>
                    <a:pt x="81076" y="167205"/>
                    <a:pt x="56311" y="167205"/>
                  </a:cubicBezTo>
                  <a:close/>
                </a:path>
              </a:pathLst>
            </a:custGeom>
            <a:solidFill>
              <a:srgbClr val="A4A3AB"/>
            </a:solidFill>
            <a:ln w="2535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BE362A4F-266B-D4CC-AFF8-C1B54F0183A0}"/>
                </a:ext>
              </a:extLst>
            </p:cNvPr>
            <p:cNvSpPr/>
            <p:nvPr>
              <p:custDataLst>
                <p:tags r:id="rId15"/>
              </p:custDataLst>
            </p:nvPr>
          </p:nvSpPr>
          <p:spPr>
            <a:xfrm>
              <a:off x="7459398" y="2378351"/>
              <a:ext cx="157682" cy="191043"/>
            </a:xfrm>
            <a:custGeom>
              <a:avLst/>
              <a:gdLst>
                <a:gd name="connsiteX0" fmla="*/ 37871 w 157682"/>
                <a:gd name="connsiteY0" fmla="*/ 160898 h 191043"/>
                <a:gd name="connsiteX1" fmla="*/ 59098 w 157682"/>
                <a:gd name="connsiteY1" fmla="*/ 108079 h 191043"/>
                <a:gd name="connsiteX2" fmla="*/ 93212 w 157682"/>
                <a:gd name="connsiteY2" fmla="*/ 22149 h 191043"/>
                <a:gd name="connsiteX3" fmla="*/ 106352 w 157682"/>
                <a:gd name="connsiteY3" fmla="*/ 16367 h 191043"/>
                <a:gd name="connsiteX4" fmla="*/ 124293 w 157682"/>
                <a:gd name="connsiteY4" fmla="*/ 38178 h 191043"/>
                <a:gd name="connsiteX5" fmla="*/ 123030 w 157682"/>
                <a:gd name="connsiteY5" fmla="*/ 47901 h 191043"/>
                <a:gd name="connsiteX6" fmla="*/ 124799 w 157682"/>
                <a:gd name="connsiteY6" fmla="*/ 49741 h 191043"/>
                <a:gd name="connsiteX7" fmla="*/ 141982 w 157682"/>
                <a:gd name="connsiteY7" fmla="*/ 42120 h 191043"/>
                <a:gd name="connsiteX8" fmla="*/ 148805 w 157682"/>
                <a:gd name="connsiteY8" fmla="*/ 25039 h 191043"/>
                <a:gd name="connsiteX9" fmla="*/ 127578 w 157682"/>
                <a:gd name="connsiteY9" fmla="*/ 75 h 191043"/>
                <a:gd name="connsiteX10" fmla="*/ 72491 w 157682"/>
                <a:gd name="connsiteY10" fmla="*/ 28193 h 191043"/>
                <a:gd name="connsiteX11" fmla="*/ 35597 w 157682"/>
                <a:gd name="connsiteY11" fmla="*/ 116751 h 191043"/>
                <a:gd name="connsiteX12" fmla="*/ 21446 w 157682"/>
                <a:gd name="connsiteY12" fmla="*/ 158796 h 191043"/>
                <a:gd name="connsiteX13" fmla="*/ 9570 w 157682"/>
                <a:gd name="connsiteY13" fmla="*/ 176928 h 191043"/>
                <a:gd name="connsiteX14" fmla="*/ 220 w 157682"/>
                <a:gd name="connsiteY14" fmla="*/ 189542 h 191043"/>
                <a:gd name="connsiteX15" fmla="*/ 2494 w 157682"/>
                <a:gd name="connsiteY15" fmla="*/ 191119 h 191043"/>
                <a:gd name="connsiteX16" fmla="*/ 15382 w 157682"/>
                <a:gd name="connsiteY16" fmla="*/ 185600 h 191043"/>
                <a:gd name="connsiteX17" fmla="*/ 25995 w 157682"/>
                <a:gd name="connsiteY17" fmla="*/ 176140 h 191043"/>
                <a:gd name="connsiteX18" fmla="*/ 63394 w 157682"/>
                <a:gd name="connsiteY18" fmla="*/ 183498 h 191043"/>
                <a:gd name="connsiteX19" fmla="*/ 102056 w 157682"/>
                <a:gd name="connsiteY19" fmla="*/ 191119 h 191043"/>
                <a:gd name="connsiteX20" fmla="*/ 151332 w 157682"/>
                <a:gd name="connsiteY20" fmla="*/ 163526 h 191043"/>
                <a:gd name="connsiteX21" fmla="*/ 157902 w 157682"/>
                <a:gd name="connsiteY21" fmla="*/ 149073 h 191043"/>
                <a:gd name="connsiteX22" fmla="*/ 156133 w 157682"/>
                <a:gd name="connsiteY22" fmla="*/ 147234 h 191043"/>
                <a:gd name="connsiteX23" fmla="*/ 141729 w 157682"/>
                <a:gd name="connsiteY23" fmla="*/ 153278 h 191043"/>
                <a:gd name="connsiteX24" fmla="*/ 132885 w 157682"/>
                <a:gd name="connsiteY24" fmla="*/ 163789 h 191043"/>
                <a:gd name="connsiteX25" fmla="*/ 129095 w 157682"/>
                <a:gd name="connsiteY25" fmla="*/ 171673 h 191043"/>
                <a:gd name="connsiteX26" fmla="*/ 123030 w 157682"/>
                <a:gd name="connsiteY26" fmla="*/ 174826 h 191043"/>
                <a:gd name="connsiteX27" fmla="*/ 81588 w 157682"/>
                <a:gd name="connsiteY27" fmla="*/ 166154 h 191043"/>
                <a:gd name="connsiteX28" fmla="*/ 47979 w 157682"/>
                <a:gd name="connsiteY28" fmla="*/ 159847 h 191043"/>
                <a:gd name="connsiteX29" fmla="*/ 37871 w 157682"/>
                <a:gd name="connsiteY29" fmla="*/ 160898 h 1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7682" h="191043">
                  <a:moveTo>
                    <a:pt x="37871" y="160898"/>
                  </a:moveTo>
                  <a:cubicBezTo>
                    <a:pt x="51517" y="138825"/>
                    <a:pt x="55813" y="122006"/>
                    <a:pt x="59098" y="108079"/>
                  </a:cubicBezTo>
                  <a:cubicBezTo>
                    <a:pt x="67942" y="71815"/>
                    <a:pt x="77545" y="40281"/>
                    <a:pt x="93212" y="22149"/>
                  </a:cubicBezTo>
                  <a:cubicBezTo>
                    <a:pt x="96244" y="18732"/>
                    <a:pt x="98266" y="16367"/>
                    <a:pt x="106352" y="16367"/>
                  </a:cubicBezTo>
                  <a:cubicBezTo>
                    <a:pt x="123788" y="16367"/>
                    <a:pt x="124293" y="34499"/>
                    <a:pt x="124293" y="38178"/>
                  </a:cubicBezTo>
                  <a:cubicBezTo>
                    <a:pt x="124293" y="42908"/>
                    <a:pt x="123030" y="46587"/>
                    <a:pt x="123030" y="47901"/>
                  </a:cubicBezTo>
                  <a:cubicBezTo>
                    <a:pt x="123030" y="49741"/>
                    <a:pt x="124546" y="49741"/>
                    <a:pt x="124799" y="49741"/>
                  </a:cubicBezTo>
                  <a:cubicBezTo>
                    <a:pt x="128842" y="49741"/>
                    <a:pt x="135665" y="46850"/>
                    <a:pt x="141982" y="42120"/>
                  </a:cubicBezTo>
                  <a:cubicBezTo>
                    <a:pt x="146531" y="38441"/>
                    <a:pt x="148805" y="35813"/>
                    <a:pt x="148805" y="25039"/>
                  </a:cubicBezTo>
                  <a:cubicBezTo>
                    <a:pt x="148805" y="10849"/>
                    <a:pt x="141729" y="75"/>
                    <a:pt x="127578" y="75"/>
                  </a:cubicBezTo>
                  <a:cubicBezTo>
                    <a:pt x="119492" y="75"/>
                    <a:pt x="97255" y="2177"/>
                    <a:pt x="72491" y="28193"/>
                  </a:cubicBezTo>
                  <a:cubicBezTo>
                    <a:pt x="52275" y="49741"/>
                    <a:pt x="40398" y="97042"/>
                    <a:pt x="35597" y="116751"/>
                  </a:cubicBezTo>
                  <a:cubicBezTo>
                    <a:pt x="31049" y="134883"/>
                    <a:pt x="29027" y="143029"/>
                    <a:pt x="21446" y="158796"/>
                  </a:cubicBezTo>
                  <a:cubicBezTo>
                    <a:pt x="19677" y="161950"/>
                    <a:pt x="13107" y="173512"/>
                    <a:pt x="9570" y="176928"/>
                  </a:cubicBezTo>
                  <a:cubicBezTo>
                    <a:pt x="2747" y="183498"/>
                    <a:pt x="220" y="188228"/>
                    <a:pt x="220" y="189542"/>
                  </a:cubicBezTo>
                  <a:cubicBezTo>
                    <a:pt x="220" y="190067"/>
                    <a:pt x="725" y="191119"/>
                    <a:pt x="2494" y="191119"/>
                  </a:cubicBezTo>
                  <a:cubicBezTo>
                    <a:pt x="3505" y="191119"/>
                    <a:pt x="8811" y="190067"/>
                    <a:pt x="15382" y="185600"/>
                  </a:cubicBezTo>
                  <a:cubicBezTo>
                    <a:pt x="19677" y="182972"/>
                    <a:pt x="20183" y="182447"/>
                    <a:pt x="25995" y="176140"/>
                  </a:cubicBezTo>
                  <a:cubicBezTo>
                    <a:pt x="38630" y="176403"/>
                    <a:pt x="47474" y="178768"/>
                    <a:pt x="63394" y="183498"/>
                  </a:cubicBezTo>
                  <a:cubicBezTo>
                    <a:pt x="76281" y="187177"/>
                    <a:pt x="89169" y="191119"/>
                    <a:pt x="102056" y="191119"/>
                  </a:cubicBezTo>
                  <a:cubicBezTo>
                    <a:pt x="122524" y="191119"/>
                    <a:pt x="143246" y="175089"/>
                    <a:pt x="151332" y="163526"/>
                  </a:cubicBezTo>
                  <a:cubicBezTo>
                    <a:pt x="156386" y="156431"/>
                    <a:pt x="157902" y="149861"/>
                    <a:pt x="157902" y="149073"/>
                  </a:cubicBezTo>
                  <a:cubicBezTo>
                    <a:pt x="157902" y="147234"/>
                    <a:pt x="156386" y="147234"/>
                    <a:pt x="156133" y="147234"/>
                  </a:cubicBezTo>
                  <a:cubicBezTo>
                    <a:pt x="152090" y="147234"/>
                    <a:pt x="146025" y="150124"/>
                    <a:pt x="141729" y="153278"/>
                  </a:cubicBezTo>
                  <a:cubicBezTo>
                    <a:pt x="134907" y="157745"/>
                    <a:pt x="134401" y="159322"/>
                    <a:pt x="132885" y="163789"/>
                  </a:cubicBezTo>
                  <a:cubicBezTo>
                    <a:pt x="131622" y="167994"/>
                    <a:pt x="130105" y="170096"/>
                    <a:pt x="129095" y="171673"/>
                  </a:cubicBezTo>
                  <a:cubicBezTo>
                    <a:pt x="127073" y="174826"/>
                    <a:pt x="126820" y="174826"/>
                    <a:pt x="123030" y="174826"/>
                  </a:cubicBezTo>
                  <a:cubicBezTo>
                    <a:pt x="110900" y="174826"/>
                    <a:pt x="98266" y="170884"/>
                    <a:pt x="81588" y="166154"/>
                  </a:cubicBezTo>
                  <a:cubicBezTo>
                    <a:pt x="74512" y="164052"/>
                    <a:pt x="60614" y="159847"/>
                    <a:pt x="47979" y="159847"/>
                  </a:cubicBezTo>
                  <a:cubicBezTo>
                    <a:pt x="44694" y="159847"/>
                    <a:pt x="41157" y="160110"/>
                    <a:pt x="37871" y="160898"/>
                  </a:cubicBezTo>
                  <a:close/>
                </a:path>
              </a:pathLst>
            </a:custGeom>
            <a:solidFill>
              <a:srgbClr val="A4A3AB"/>
            </a:solidFill>
            <a:ln w="2535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0C696074-7505-4857-F467-EECB76AA7CF9}"/>
                </a:ext>
              </a:extLst>
            </p:cNvPr>
            <p:cNvSpPr/>
            <p:nvPr>
              <p:custDataLst>
                <p:tags r:id="rId16"/>
              </p:custDataLst>
            </p:nvPr>
          </p:nvSpPr>
          <p:spPr>
            <a:xfrm>
              <a:off x="7650871" y="2366526"/>
              <a:ext cx="58625" cy="262783"/>
            </a:xfrm>
            <a:custGeom>
              <a:avLst/>
              <a:gdLst>
                <a:gd name="connsiteX0" fmla="*/ 58852 w 58625"/>
                <a:gd name="connsiteY0" fmla="*/ 260231 h 262783"/>
                <a:gd name="connsiteX1" fmla="*/ 54556 w 58625"/>
                <a:gd name="connsiteY1" fmla="*/ 254449 h 262783"/>
                <a:gd name="connsiteX2" fmla="*/ 14883 w 58625"/>
                <a:gd name="connsiteY2" fmla="*/ 131467 h 262783"/>
                <a:gd name="connsiteX3" fmla="*/ 55567 w 58625"/>
                <a:gd name="connsiteY3" fmla="*/ 7170 h 262783"/>
                <a:gd name="connsiteX4" fmla="*/ 58852 w 58625"/>
                <a:gd name="connsiteY4" fmla="*/ 2703 h 262783"/>
                <a:gd name="connsiteX5" fmla="*/ 56325 w 58625"/>
                <a:gd name="connsiteY5" fmla="*/ 75 h 262783"/>
                <a:gd name="connsiteX6" fmla="*/ 16147 w 58625"/>
                <a:gd name="connsiteY6" fmla="*/ 51318 h 262783"/>
                <a:gd name="connsiteX7" fmla="*/ 227 w 58625"/>
                <a:gd name="connsiteY7" fmla="*/ 131467 h 262783"/>
                <a:gd name="connsiteX8" fmla="*/ 16905 w 58625"/>
                <a:gd name="connsiteY8" fmla="*/ 213455 h 262783"/>
                <a:gd name="connsiteX9" fmla="*/ 56325 w 58625"/>
                <a:gd name="connsiteY9" fmla="*/ 262859 h 262783"/>
                <a:gd name="connsiteX10" fmla="*/ 58852 w 58625"/>
                <a:gd name="connsiteY10" fmla="*/ 260231 h 262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25" h="262783">
                  <a:moveTo>
                    <a:pt x="58852" y="260231"/>
                  </a:moveTo>
                  <a:cubicBezTo>
                    <a:pt x="58852" y="259442"/>
                    <a:pt x="58852" y="258917"/>
                    <a:pt x="54556" y="254449"/>
                  </a:cubicBezTo>
                  <a:cubicBezTo>
                    <a:pt x="22969" y="221339"/>
                    <a:pt x="14883" y="171673"/>
                    <a:pt x="14883" y="131467"/>
                  </a:cubicBezTo>
                  <a:cubicBezTo>
                    <a:pt x="14883" y="85742"/>
                    <a:pt x="24485" y="40018"/>
                    <a:pt x="55567" y="7170"/>
                  </a:cubicBezTo>
                  <a:cubicBezTo>
                    <a:pt x="58852" y="4016"/>
                    <a:pt x="58852" y="3491"/>
                    <a:pt x="58852" y="2703"/>
                  </a:cubicBezTo>
                  <a:cubicBezTo>
                    <a:pt x="58852" y="863"/>
                    <a:pt x="57841" y="75"/>
                    <a:pt x="56325" y="75"/>
                  </a:cubicBezTo>
                  <a:cubicBezTo>
                    <a:pt x="53798" y="75"/>
                    <a:pt x="31056" y="17944"/>
                    <a:pt x="16147" y="51318"/>
                  </a:cubicBezTo>
                  <a:cubicBezTo>
                    <a:pt x="3259" y="80224"/>
                    <a:pt x="227" y="109393"/>
                    <a:pt x="227" y="131467"/>
                  </a:cubicBezTo>
                  <a:cubicBezTo>
                    <a:pt x="227" y="151964"/>
                    <a:pt x="3006" y="183761"/>
                    <a:pt x="16905" y="213455"/>
                  </a:cubicBezTo>
                  <a:cubicBezTo>
                    <a:pt x="32066" y="245778"/>
                    <a:pt x="53798" y="262859"/>
                    <a:pt x="56325" y="262859"/>
                  </a:cubicBezTo>
                  <a:cubicBezTo>
                    <a:pt x="57841" y="262859"/>
                    <a:pt x="58852" y="262070"/>
                    <a:pt x="58852" y="260231"/>
                  </a:cubicBezTo>
                  <a:close/>
                </a:path>
              </a:pathLst>
            </a:custGeom>
            <a:solidFill>
              <a:srgbClr val="A4A3AB"/>
            </a:solidFill>
            <a:ln w="2535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76826BBB-37D9-012D-A86D-B15404045ACB}"/>
                </a:ext>
              </a:extLst>
            </p:cNvPr>
            <p:cNvSpPr/>
            <p:nvPr>
              <p:custDataLst>
                <p:tags r:id="rId17"/>
              </p:custDataLst>
            </p:nvPr>
          </p:nvSpPr>
          <p:spPr>
            <a:xfrm>
              <a:off x="7734233" y="2381242"/>
              <a:ext cx="120283" cy="185262"/>
            </a:xfrm>
            <a:custGeom>
              <a:avLst/>
              <a:gdLst>
                <a:gd name="connsiteX0" fmla="*/ 120514 w 120283"/>
                <a:gd name="connsiteY0" fmla="*/ 2965 h 185262"/>
                <a:gd name="connsiteX1" fmla="*/ 117229 w 120283"/>
                <a:gd name="connsiteY1" fmla="*/ 75 h 185262"/>
                <a:gd name="connsiteX2" fmla="*/ 85136 w 120283"/>
                <a:gd name="connsiteY2" fmla="*/ 2965 h 185262"/>
                <a:gd name="connsiteX3" fmla="*/ 81599 w 120283"/>
                <a:gd name="connsiteY3" fmla="*/ 7958 h 185262"/>
                <a:gd name="connsiteX4" fmla="*/ 87663 w 120283"/>
                <a:gd name="connsiteY4" fmla="*/ 11112 h 185262"/>
                <a:gd name="connsiteX5" fmla="*/ 100298 w 120283"/>
                <a:gd name="connsiteY5" fmla="*/ 15579 h 185262"/>
                <a:gd name="connsiteX6" fmla="*/ 99540 w 120283"/>
                <a:gd name="connsiteY6" fmla="*/ 20835 h 185262"/>
                <a:gd name="connsiteX7" fmla="*/ 84378 w 120283"/>
                <a:gd name="connsiteY7" fmla="*/ 83114 h 185262"/>
                <a:gd name="connsiteX8" fmla="*/ 61130 w 120283"/>
                <a:gd name="connsiteY8" fmla="*/ 66296 h 185262"/>
                <a:gd name="connsiteX9" fmla="*/ 231 w 120283"/>
                <a:gd name="connsiteY9" fmla="*/ 143292 h 185262"/>
                <a:gd name="connsiteX10" fmla="*/ 33839 w 120283"/>
                <a:gd name="connsiteY10" fmla="*/ 185337 h 185262"/>
                <a:gd name="connsiteX11" fmla="*/ 66689 w 120283"/>
                <a:gd name="connsiteY11" fmla="*/ 165629 h 185262"/>
                <a:gd name="connsiteX12" fmla="*/ 89685 w 120283"/>
                <a:gd name="connsiteY12" fmla="*/ 185337 h 185262"/>
                <a:gd name="connsiteX13" fmla="*/ 108384 w 120283"/>
                <a:gd name="connsiteY13" fmla="*/ 170884 h 185262"/>
                <a:gd name="connsiteX14" fmla="*/ 115965 w 120283"/>
                <a:gd name="connsiteY14" fmla="*/ 144869 h 185262"/>
                <a:gd name="connsiteX15" fmla="*/ 112933 w 120283"/>
                <a:gd name="connsiteY15" fmla="*/ 142241 h 185262"/>
                <a:gd name="connsiteX16" fmla="*/ 109395 w 120283"/>
                <a:gd name="connsiteY16" fmla="*/ 146971 h 185262"/>
                <a:gd name="connsiteX17" fmla="*/ 90190 w 120283"/>
                <a:gd name="connsiteY17" fmla="*/ 179556 h 185262"/>
                <a:gd name="connsiteX18" fmla="*/ 82609 w 120283"/>
                <a:gd name="connsiteY18" fmla="*/ 167468 h 185262"/>
                <a:gd name="connsiteX19" fmla="*/ 84125 w 120283"/>
                <a:gd name="connsiteY19" fmla="*/ 154854 h 185262"/>
                <a:gd name="connsiteX20" fmla="*/ 120514 w 120283"/>
                <a:gd name="connsiteY20" fmla="*/ 2965 h 185262"/>
                <a:gd name="connsiteX21" fmla="*/ 67953 w 120283"/>
                <a:gd name="connsiteY21" fmla="*/ 151175 h 185262"/>
                <a:gd name="connsiteX22" fmla="*/ 62899 w 120283"/>
                <a:gd name="connsiteY22" fmla="*/ 160898 h 185262"/>
                <a:gd name="connsiteX23" fmla="*/ 34344 w 120283"/>
                <a:gd name="connsiteY23" fmla="*/ 179556 h 185262"/>
                <a:gd name="connsiteX24" fmla="*/ 18172 w 120283"/>
                <a:gd name="connsiteY24" fmla="*/ 154854 h 185262"/>
                <a:gd name="connsiteX25" fmla="*/ 32070 w 120283"/>
                <a:gd name="connsiteY25" fmla="*/ 97305 h 185262"/>
                <a:gd name="connsiteX26" fmla="*/ 61383 w 120283"/>
                <a:gd name="connsiteY26" fmla="*/ 72077 h 185262"/>
                <a:gd name="connsiteX27" fmla="*/ 81346 w 120283"/>
                <a:gd name="connsiteY27" fmla="*/ 95202 h 185262"/>
                <a:gd name="connsiteX28" fmla="*/ 80588 w 120283"/>
                <a:gd name="connsiteY28" fmla="*/ 99670 h 185262"/>
                <a:gd name="connsiteX29" fmla="*/ 67953 w 120283"/>
                <a:gd name="connsiteY29" fmla="*/ 151175 h 18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0283" h="185262">
                  <a:moveTo>
                    <a:pt x="120514" y="2965"/>
                  </a:moveTo>
                  <a:cubicBezTo>
                    <a:pt x="120514" y="2703"/>
                    <a:pt x="120514" y="75"/>
                    <a:pt x="117229" y="75"/>
                  </a:cubicBezTo>
                  <a:cubicBezTo>
                    <a:pt x="113438" y="75"/>
                    <a:pt x="89432" y="2440"/>
                    <a:pt x="85136" y="2965"/>
                  </a:cubicBezTo>
                  <a:cubicBezTo>
                    <a:pt x="83115" y="3228"/>
                    <a:pt x="81599" y="4542"/>
                    <a:pt x="81599" y="7958"/>
                  </a:cubicBezTo>
                  <a:cubicBezTo>
                    <a:pt x="81599" y="11112"/>
                    <a:pt x="83873" y="11112"/>
                    <a:pt x="87663" y="11112"/>
                  </a:cubicBezTo>
                  <a:cubicBezTo>
                    <a:pt x="99793" y="11112"/>
                    <a:pt x="100298" y="12951"/>
                    <a:pt x="100298" y="15579"/>
                  </a:cubicBezTo>
                  <a:lnTo>
                    <a:pt x="99540" y="20835"/>
                  </a:lnTo>
                  <a:lnTo>
                    <a:pt x="84378" y="83114"/>
                  </a:lnTo>
                  <a:cubicBezTo>
                    <a:pt x="79830" y="73391"/>
                    <a:pt x="72502" y="66296"/>
                    <a:pt x="61130" y="66296"/>
                  </a:cubicBezTo>
                  <a:cubicBezTo>
                    <a:pt x="31565" y="66296"/>
                    <a:pt x="231" y="104925"/>
                    <a:pt x="231" y="143292"/>
                  </a:cubicBezTo>
                  <a:cubicBezTo>
                    <a:pt x="231" y="167994"/>
                    <a:pt x="14129" y="185337"/>
                    <a:pt x="33839" y="185337"/>
                  </a:cubicBezTo>
                  <a:cubicBezTo>
                    <a:pt x="38893" y="185337"/>
                    <a:pt x="51528" y="184286"/>
                    <a:pt x="66689" y="165629"/>
                  </a:cubicBezTo>
                  <a:cubicBezTo>
                    <a:pt x="68711" y="176665"/>
                    <a:pt x="77555" y="185337"/>
                    <a:pt x="89685" y="185337"/>
                  </a:cubicBezTo>
                  <a:cubicBezTo>
                    <a:pt x="98529" y="185337"/>
                    <a:pt x="104341" y="179293"/>
                    <a:pt x="108384" y="170884"/>
                  </a:cubicBezTo>
                  <a:cubicBezTo>
                    <a:pt x="112680" y="161424"/>
                    <a:pt x="115965" y="145394"/>
                    <a:pt x="115965" y="144869"/>
                  </a:cubicBezTo>
                  <a:cubicBezTo>
                    <a:pt x="115965" y="142241"/>
                    <a:pt x="113691" y="142241"/>
                    <a:pt x="112933" y="142241"/>
                  </a:cubicBezTo>
                  <a:cubicBezTo>
                    <a:pt x="110406" y="142241"/>
                    <a:pt x="110153" y="143292"/>
                    <a:pt x="109395" y="146971"/>
                  </a:cubicBezTo>
                  <a:cubicBezTo>
                    <a:pt x="105099" y="164052"/>
                    <a:pt x="100551" y="179556"/>
                    <a:pt x="90190" y="179556"/>
                  </a:cubicBezTo>
                  <a:cubicBezTo>
                    <a:pt x="83367" y="179556"/>
                    <a:pt x="82609" y="172724"/>
                    <a:pt x="82609" y="167468"/>
                  </a:cubicBezTo>
                  <a:cubicBezTo>
                    <a:pt x="82609" y="161161"/>
                    <a:pt x="83115" y="159322"/>
                    <a:pt x="84125" y="154854"/>
                  </a:cubicBezTo>
                  <a:lnTo>
                    <a:pt x="120514" y="2965"/>
                  </a:lnTo>
                  <a:close/>
                  <a:moveTo>
                    <a:pt x="67953" y="151175"/>
                  </a:moveTo>
                  <a:cubicBezTo>
                    <a:pt x="66689" y="155906"/>
                    <a:pt x="66689" y="156431"/>
                    <a:pt x="62899" y="160898"/>
                  </a:cubicBezTo>
                  <a:cubicBezTo>
                    <a:pt x="51780" y="175352"/>
                    <a:pt x="41420" y="179556"/>
                    <a:pt x="34344" y="179556"/>
                  </a:cubicBezTo>
                  <a:cubicBezTo>
                    <a:pt x="21710" y="179556"/>
                    <a:pt x="18172" y="165103"/>
                    <a:pt x="18172" y="154854"/>
                  </a:cubicBezTo>
                  <a:cubicBezTo>
                    <a:pt x="18172" y="141715"/>
                    <a:pt x="26258" y="109393"/>
                    <a:pt x="32070" y="97305"/>
                  </a:cubicBezTo>
                  <a:cubicBezTo>
                    <a:pt x="39904" y="81800"/>
                    <a:pt x="51275" y="72077"/>
                    <a:pt x="61383" y="72077"/>
                  </a:cubicBezTo>
                  <a:cubicBezTo>
                    <a:pt x="77808" y="72077"/>
                    <a:pt x="81346" y="93626"/>
                    <a:pt x="81346" y="95202"/>
                  </a:cubicBezTo>
                  <a:cubicBezTo>
                    <a:pt x="81346" y="96779"/>
                    <a:pt x="80840" y="98356"/>
                    <a:pt x="80588" y="99670"/>
                  </a:cubicBezTo>
                  <a:lnTo>
                    <a:pt x="67953" y="151175"/>
                  </a:lnTo>
                  <a:close/>
                </a:path>
              </a:pathLst>
            </a:custGeom>
            <a:solidFill>
              <a:srgbClr val="A4A3AB"/>
            </a:solidFill>
            <a:ln w="2535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B862B1A-6981-1758-9DA9-7A80085FC6AD}"/>
                </a:ext>
              </a:extLst>
            </p:cNvPr>
            <p:cNvSpPr/>
            <p:nvPr>
              <p:custDataLst>
                <p:tags r:id="rId18"/>
              </p:custDataLst>
            </p:nvPr>
          </p:nvSpPr>
          <p:spPr>
            <a:xfrm>
              <a:off x="7885721" y="2366526"/>
              <a:ext cx="10107" cy="262783"/>
            </a:xfrm>
            <a:custGeom>
              <a:avLst/>
              <a:gdLst>
                <a:gd name="connsiteX0" fmla="*/ 10344 w 10107"/>
                <a:gd name="connsiteY0" fmla="*/ 9535 h 262783"/>
                <a:gd name="connsiteX1" fmla="*/ 5290 w 10107"/>
                <a:gd name="connsiteY1" fmla="*/ 75 h 262783"/>
                <a:gd name="connsiteX2" fmla="*/ 236 w 10107"/>
                <a:gd name="connsiteY2" fmla="*/ 9535 h 262783"/>
                <a:gd name="connsiteX3" fmla="*/ 236 w 10107"/>
                <a:gd name="connsiteY3" fmla="*/ 253398 h 262783"/>
                <a:gd name="connsiteX4" fmla="*/ 5290 w 10107"/>
                <a:gd name="connsiteY4" fmla="*/ 262859 h 262783"/>
                <a:gd name="connsiteX5" fmla="*/ 10344 w 10107"/>
                <a:gd name="connsiteY5" fmla="*/ 253398 h 262783"/>
                <a:gd name="connsiteX6" fmla="*/ 10344 w 10107"/>
                <a:gd name="connsiteY6" fmla="*/ 9535 h 262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07" h="262783">
                  <a:moveTo>
                    <a:pt x="10344" y="9535"/>
                  </a:moveTo>
                  <a:cubicBezTo>
                    <a:pt x="10344" y="4805"/>
                    <a:pt x="10344" y="75"/>
                    <a:pt x="5290" y="75"/>
                  </a:cubicBezTo>
                  <a:cubicBezTo>
                    <a:pt x="236" y="75"/>
                    <a:pt x="236" y="4805"/>
                    <a:pt x="236" y="9535"/>
                  </a:cubicBezTo>
                  <a:lnTo>
                    <a:pt x="236" y="253398"/>
                  </a:lnTo>
                  <a:cubicBezTo>
                    <a:pt x="236" y="258128"/>
                    <a:pt x="236" y="262859"/>
                    <a:pt x="5290" y="262859"/>
                  </a:cubicBezTo>
                  <a:cubicBezTo>
                    <a:pt x="10344" y="262859"/>
                    <a:pt x="10344" y="258128"/>
                    <a:pt x="10344" y="253398"/>
                  </a:cubicBezTo>
                  <a:lnTo>
                    <a:pt x="10344" y="9535"/>
                  </a:lnTo>
                  <a:close/>
                </a:path>
              </a:pathLst>
            </a:custGeom>
            <a:solidFill>
              <a:srgbClr val="A4A3AB"/>
            </a:solidFill>
            <a:ln w="2535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7E99CDD-0A1B-4B94-9031-F9F84DAC8276}"/>
                </a:ext>
              </a:extLst>
            </p:cNvPr>
            <p:cNvSpPr/>
            <p:nvPr>
              <p:custDataLst>
                <p:tags r:id="rId19"/>
              </p:custDataLst>
            </p:nvPr>
          </p:nvSpPr>
          <p:spPr>
            <a:xfrm>
              <a:off x="7936457" y="2378351"/>
              <a:ext cx="104363" cy="188153"/>
            </a:xfrm>
            <a:custGeom>
              <a:avLst/>
              <a:gdLst>
                <a:gd name="connsiteX0" fmla="*/ 104602 w 104363"/>
                <a:gd name="connsiteY0" fmla="*/ 53945 h 188153"/>
                <a:gd name="connsiteX1" fmla="*/ 74278 w 104363"/>
                <a:gd name="connsiteY1" fmla="*/ 75 h 188153"/>
                <a:gd name="connsiteX2" fmla="*/ 239 w 104363"/>
                <a:gd name="connsiteY2" fmla="*/ 134357 h 188153"/>
                <a:gd name="connsiteX3" fmla="*/ 30562 w 104363"/>
                <a:gd name="connsiteY3" fmla="*/ 188228 h 188153"/>
                <a:gd name="connsiteX4" fmla="*/ 104602 w 104363"/>
                <a:gd name="connsiteY4" fmla="*/ 53945 h 188153"/>
                <a:gd name="connsiteX5" fmla="*/ 27024 w 104363"/>
                <a:gd name="connsiteY5" fmla="*/ 89947 h 188153"/>
                <a:gd name="connsiteX6" fmla="*/ 46482 w 104363"/>
                <a:gd name="connsiteY6" fmla="*/ 33448 h 188153"/>
                <a:gd name="connsiteX7" fmla="*/ 74026 w 104363"/>
                <a:gd name="connsiteY7" fmla="*/ 5856 h 188153"/>
                <a:gd name="connsiteX8" fmla="*/ 87924 w 104363"/>
                <a:gd name="connsiteY8" fmla="*/ 37653 h 188153"/>
                <a:gd name="connsiteX9" fmla="*/ 79838 w 104363"/>
                <a:gd name="connsiteY9" fmla="*/ 89947 h 188153"/>
                <a:gd name="connsiteX10" fmla="*/ 27024 w 104363"/>
                <a:gd name="connsiteY10" fmla="*/ 89947 h 188153"/>
                <a:gd name="connsiteX11" fmla="*/ 77563 w 104363"/>
                <a:gd name="connsiteY11" fmla="*/ 98356 h 188153"/>
                <a:gd name="connsiteX12" fmla="*/ 59875 w 104363"/>
                <a:gd name="connsiteY12" fmla="*/ 151701 h 188153"/>
                <a:gd name="connsiteX13" fmla="*/ 30562 w 104363"/>
                <a:gd name="connsiteY13" fmla="*/ 182447 h 188153"/>
                <a:gd name="connsiteX14" fmla="*/ 16916 w 104363"/>
                <a:gd name="connsiteY14" fmla="*/ 150387 h 188153"/>
                <a:gd name="connsiteX15" fmla="*/ 25003 w 104363"/>
                <a:gd name="connsiteY15" fmla="*/ 98356 h 188153"/>
                <a:gd name="connsiteX16" fmla="*/ 77563 w 104363"/>
                <a:gd name="connsiteY16" fmla="*/ 98356 h 188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4363" h="188153">
                  <a:moveTo>
                    <a:pt x="104602" y="53945"/>
                  </a:moveTo>
                  <a:cubicBezTo>
                    <a:pt x="104602" y="36602"/>
                    <a:pt x="100053" y="75"/>
                    <a:pt x="74278" y="75"/>
                  </a:cubicBezTo>
                  <a:cubicBezTo>
                    <a:pt x="39154" y="75"/>
                    <a:pt x="239" y="74180"/>
                    <a:pt x="239" y="134357"/>
                  </a:cubicBezTo>
                  <a:cubicBezTo>
                    <a:pt x="239" y="159059"/>
                    <a:pt x="7567" y="188228"/>
                    <a:pt x="30562" y="188228"/>
                  </a:cubicBezTo>
                  <a:cubicBezTo>
                    <a:pt x="66192" y="188228"/>
                    <a:pt x="104602" y="112809"/>
                    <a:pt x="104602" y="53945"/>
                  </a:cubicBezTo>
                  <a:close/>
                  <a:moveTo>
                    <a:pt x="27024" y="89947"/>
                  </a:moveTo>
                  <a:cubicBezTo>
                    <a:pt x="31320" y="73129"/>
                    <a:pt x="36374" y="52106"/>
                    <a:pt x="46482" y="33448"/>
                  </a:cubicBezTo>
                  <a:cubicBezTo>
                    <a:pt x="53305" y="20572"/>
                    <a:pt x="62654" y="5856"/>
                    <a:pt x="74026" y="5856"/>
                  </a:cubicBezTo>
                  <a:cubicBezTo>
                    <a:pt x="86408" y="5856"/>
                    <a:pt x="87924" y="22674"/>
                    <a:pt x="87924" y="37653"/>
                  </a:cubicBezTo>
                  <a:cubicBezTo>
                    <a:pt x="87924" y="50529"/>
                    <a:pt x="85902" y="63931"/>
                    <a:pt x="79838" y="89947"/>
                  </a:cubicBezTo>
                  <a:lnTo>
                    <a:pt x="27024" y="89947"/>
                  </a:lnTo>
                  <a:close/>
                  <a:moveTo>
                    <a:pt x="77563" y="98356"/>
                  </a:moveTo>
                  <a:cubicBezTo>
                    <a:pt x="74784" y="110444"/>
                    <a:pt x="69477" y="132781"/>
                    <a:pt x="59875" y="151701"/>
                  </a:cubicBezTo>
                  <a:cubicBezTo>
                    <a:pt x="51030" y="169570"/>
                    <a:pt x="41428" y="182447"/>
                    <a:pt x="30562" y="182447"/>
                  </a:cubicBezTo>
                  <a:cubicBezTo>
                    <a:pt x="22223" y="182447"/>
                    <a:pt x="16916" y="174826"/>
                    <a:pt x="16916" y="150387"/>
                  </a:cubicBezTo>
                  <a:cubicBezTo>
                    <a:pt x="16916" y="139350"/>
                    <a:pt x="18433" y="124109"/>
                    <a:pt x="25003" y="98356"/>
                  </a:cubicBezTo>
                  <a:lnTo>
                    <a:pt x="77563" y="98356"/>
                  </a:lnTo>
                  <a:close/>
                </a:path>
              </a:pathLst>
            </a:custGeom>
            <a:solidFill>
              <a:srgbClr val="A4A3AB"/>
            </a:solidFill>
            <a:ln w="25350"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C3A25F7E-8731-8277-B510-37FE1FFAD5E3}"/>
                </a:ext>
              </a:extLst>
            </p:cNvPr>
            <p:cNvSpPr/>
            <p:nvPr>
              <p:custDataLst>
                <p:tags r:id="rId20"/>
              </p:custDataLst>
            </p:nvPr>
          </p:nvSpPr>
          <p:spPr>
            <a:xfrm>
              <a:off x="8065894" y="2366526"/>
              <a:ext cx="58625" cy="262783"/>
            </a:xfrm>
            <a:custGeom>
              <a:avLst/>
              <a:gdLst>
                <a:gd name="connsiteX0" fmla="*/ 58869 w 58625"/>
                <a:gd name="connsiteY0" fmla="*/ 131467 h 262783"/>
                <a:gd name="connsiteX1" fmla="*/ 42191 w 58625"/>
                <a:gd name="connsiteY1" fmla="*/ 49478 h 262783"/>
                <a:gd name="connsiteX2" fmla="*/ 2770 w 58625"/>
                <a:gd name="connsiteY2" fmla="*/ 75 h 262783"/>
                <a:gd name="connsiteX3" fmla="*/ 243 w 58625"/>
                <a:gd name="connsiteY3" fmla="*/ 2703 h 262783"/>
                <a:gd name="connsiteX4" fmla="*/ 5045 w 58625"/>
                <a:gd name="connsiteY4" fmla="*/ 8747 h 262783"/>
                <a:gd name="connsiteX5" fmla="*/ 44213 w 58625"/>
                <a:gd name="connsiteY5" fmla="*/ 131467 h 262783"/>
                <a:gd name="connsiteX6" fmla="*/ 3529 w 58625"/>
                <a:gd name="connsiteY6" fmla="*/ 255763 h 262783"/>
                <a:gd name="connsiteX7" fmla="*/ 243 w 58625"/>
                <a:gd name="connsiteY7" fmla="*/ 260231 h 262783"/>
                <a:gd name="connsiteX8" fmla="*/ 2770 w 58625"/>
                <a:gd name="connsiteY8" fmla="*/ 262859 h 262783"/>
                <a:gd name="connsiteX9" fmla="*/ 42949 w 58625"/>
                <a:gd name="connsiteY9" fmla="*/ 211616 h 262783"/>
                <a:gd name="connsiteX10" fmla="*/ 58869 w 58625"/>
                <a:gd name="connsiteY10" fmla="*/ 131467 h 262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25" h="262783">
                  <a:moveTo>
                    <a:pt x="58869" y="131467"/>
                  </a:moveTo>
                  <a:cubicBezTo>
                    <a:pt x="58869" y="110969"/>
                    <a:pt x="56089" y="79173"/>
                    <a:pt x="42191" y="49478"/>
                  </a:cubicBezTo>
                  <a:cubicBezTo>
                    <a:pt x="27029" y="17156"/>
                    <a:pt x="5297" y="75"/>
                    <a:pt x="2770" y="75"/>
                  </a:cubicBezTo>
                  <a:cubicBezTo>
                    <a:pt x="1254" y="75"/>
                    <a:pt x="243" y="1126"/>
                    <a:pt x="243" y="2703"/>
                  </a:cubicBezTo>
                  <a:cubicBezTo>
                    <a:pt x="243" y="3491"/>
                    <a:pt x="243" y="4016"/>
                    <a:pt x="5045" y="8747"/>
                  </a:cubicBezTo>
                  <a:cubicBezTo>
                    <a:pt x="29809" y="34762"/>
                    <a:pt x="44213" y="76545"/>
                    <a:pt x="44213" y="131467"/>
                  </a:cubicBezTo>
                  <a:cubicBezTo>
                    <a:pt x="44213" y="176403"/>
                    <a:pt x="34863" y="222653"/>
                    <a:pt x="3529" y="255763"/>
                  </a:cubicBezTo>
                  <a:cubicBezTo>
                    <a:pt x="243" y="258917"/>
                    <a:pt x="243" y="259442"/>
                    <a:pt x="243" y="260231"/>
                  </a:cubicBezTo>
                  <a:cubicBezTo>
                    <a:pt x="243" y="261807"/>
                    <a:pt x="1254" y="262859"/>
                    <a:pt x="2770" y="262859"/>
                  </a:cubicBezTo>
                  <a:cubicBezTo>
                    <a:pt x="5297" y="262859"/>
                    <a:pt x="28040" y="244989"/>
                    <a:pt x="42949" y="211616"/>
                  </a:cubicBezTo>
                  <a:cubicBezTo>
                    <a:pt x="55837" y="182709"/>
                    <a:pt x="58869" y="153540"/>
                    <a:pt x="58869" y="131467"/>
                  </a:cubicBezTo>
                  <a:close/>
                </a:path>
              </a:pathLst>
            </a:custGeom>
            <a:solidFill>
              <a:srgbClr val="A4A3AB"/>
            </a:solidFill>
            <a:ln w="2535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C6151C9F-EF15-D224-5DB7-6778F26E14F7}"/>
                </a:ext>
              </a:extLst>
            </p:cNvPr>
            <p:cNvSpPr/>
            <p:nvPr>
              <p:custDataLst>
                <p:tags r:id="rId21"/>
              </p:custDataLst>
            </p:nvPr>
          </p:nvSpPr>
          <p:spPr>
            <a:xfrm>
              <a:off x="8163659" y="2366526"/>
              <a:ext cx="56351" cy="262783"/>
            </a:xfrm>
            <a:custGeom>
              <a:avLst/>
              <a:gdLst>
                <a:gd name="connsiteX0" fmla="*/ 55335 w 56351"/>
                <a:gd name="connsiteY0" fmla="*/ 135934 h 262783"/>
                <a:gd name="connsiteX1" fmla="*/ 56598 w 56351"/>
                <a:gd name="connsiteY1" fmla="*/ 131467 h 262783"/>
                <a:gd name="connsiteX2" fmla="*/ 55335 w 56351"/>
                <a:gd name="connsiteY2" fmla="*/ 126999 h 262783"/>
                <a:gd name="connsiteX3" fmla="*/ 11113 w 56351"/>
                <a:gd name="connsiteY3" fmla="*/ 6119 h 262783"/>
                <a:gd name="connsiteX4" fmla="*/ 5301 w 56351"/>
                <a:gd name="connsiteY4" fmla="*/ 75 h 262783"/>
                <a:gd name="connsiteX5" fmla="*/ 247 w 56351"/>
                <a:gd name="connsiteY5" fmla="*/ 5330 h 262783"/>
                <a:gd name="connsiteX6" fmla="*/ 1511 w 56351"/>
                <a:gd name="connsiteY6" fmla="*/ 9535 h 262783"/>
                <a:gd name="connsiteX7" fmla="*/ 46238 w 56351"/>
                <a:gd name="connsiteY7" fmla="*/ 131467 h 262783"/>
                <a:gd name="connsiteX8" fmla="*/ 1511 w 56351"/>
                <a:gd name="connsiteY8" fmla="*/ 252873 h 262783"/>
                <a:gd name="connsiteX9" fmla="*/ 247 w 56351"/>
                <a:gd name="connsiteY9" fmla="*/ 257603 h 262783"/>
                <a:gd name="connsiteX10" fmla="*/ 5301 w 56351"/>
                <a:gd name="connsiteY10" fmla="*/ 262859 h 262783"/>
                <a:gd name="connsiteX11" fmla="*/ 10608 w 56351"/>
                <a:gd name="connsiteY11" fmla="*/ 257603 h 262783"/>
                <a:gd name="connsiteX12" fmla="*/ 55335 w 56351"/>
                <a:gd name="connsiteY12" fmla="*/ 135934 h 262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351" h="262783">
                  <a:moveTo>
                    <a:pt x="55335" y="135934"/>
                  </a:moveTo>
                  <a:cubicBezTo>
                    <a:pt x="56598" y="132781"/>
                    <a:pt x="56598" y="132255"/>
                    <a:pt x="56598" y="131467"/>
                  </a:cubicBezTo>
                  <a:cubicBezTo>
                    <a:pt x="56598" y="130678"/>
                    <a:pt x="56598" y="130153"/>
                    <a:pt x="55335" y="126999"/>
                  </a:cubicBezTo>
                  <a:lnTo>
                    <a:pt x="11113" y="6119"/>
                  </a:lnTo>
                  <a:cubicBezTo>
                    <a:pt x="9597" y="1651"/>
                    <a:pt x="8081" y="75"/>
                    <a:pt x="5301" y="75"/>
                  </a:cubicBezTo>
                  <a:cubicBezTo>
                    <a:pt x="2522" y="75"/>
                    <a:pt x="247" y="2440"/>
                    <a:pt x="247" y="5330"/>
                  </a:cubicBezTo>
                  <a:cubicBezTo>
                    <a:pt x="247" y="6119"/>
                    <a:pt x="247" y="6644"/>
                    <a:pt x="1511" y="9535"/>
                  </a:cubicBezTo>
                  <a:lnTo>
                    <a:pt x="46238" y="131467"/>
                  </a:lnTo>
                  <a:lnTo>
                    <a:pt x="1511" y="252873"/>
                  </a:lnTo>
                  <a:cubicBezTo>
                    <a:pt x="247" y="255763"/>
                    <a:pt x="247" y="256289"/>
                    <a:pt x="247" y="257603"/>
                  </a:cubicBezTo>
                  <a:cubicBezTo>
                    <a:pt x="247" y="260493"/>
                    <a:pt x="2522" y="262859"/>
                    <a:pt x="5301" y="262859"/>
                  </a:cubicBezTo>
                  <a:cubicBezTo>
                    <a:pt x="8586" y="262859"/>
                    <a:pt x="9597" y="260231"/>
                    <a:pt x="10608" y="257603"/>
                  </a:cubicBezTo>
                  <a:lnTo>
                    <a:pt x="55335" y="135934"/>
                  </a:lnTo>
                  <a:close/>
                </a:path>
              </a:pathLst>
            </a:custGeom>
            <a:solidFill>
              <a:srgbClr val="A4A3AB"/>
            </a:solidFill>
            <a:ln w="2535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08EC5496-2443-A1C1-3AAD-4A5AB37D47DA}"/>
                </a:ext>
              </a:extLst>
            </p:cNvPr>
            <p:cNvSpPr/>
            <p:nvPr>
              <p:custDataLst>
                <p:tags r:id="rId22"/>
              </p:custDataLst>
            </p:nvPr>
          </p:nvSpPr>
          <p:spPr>
            <a:xfrm>
              <a:off x="8284673" y="2334728"/>
              <a:ext cx="10865" cy="168707"/>
            </a:xfrm>
            <a:custGeom>
              <a:avLst/>
              <a:gdLst>
                <a:gd name="connsiteX0" fmla="*/ 251 w 10865"/>
                <a:gd name="connsiteY0" fmla="*/ 159050 h 168707"/>
                <a:gd name="connsiteX1" fmla="*/ 5558 w 10865"/>
                <a:gd name="connsiteY1" fmla="*/ 168773 h 168707"/>
                <a:gd name="connsiteX2" fmla="*/ 11117 w 10865"/>
                <a:gd name="connsiteY2" fmla="*/ 159050 h 168707"/>
                <a:gd name="connsiteX3" fmla="*/ 11117 w 10865"/>
                <a:gd name="connsiteY3" fmla="*/ 9789 h 168707"/>
                <a:gd name="connsiteX4" fmla="*/ 5811 w 10865"/>
                <a:gd name="connsiteY4" fmla="*/ 66 h 168707"/>
                <a:gd name="connsiteX5" fmla="*/ 251 w 10865"/>
                <a:gd name="connsiteY5" fmla="*/ 9789 h 168707"/>
                <a:gd name="connsiteX6" fmla="*/ 251 w 10865"/>
                <a:gd name="connsiteY6" fmla="*/ 159050 h 168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65" h="168707">
                  <a:moveTo>
                    <a:pt x="251" y="159050"/>
                  </a:moveTo>
                  <a:cubicBezTo>
                    <a:pt x="251" y="163255"/>
                    <a:pt x="251" y="168773"/>
                    <a:pt x="5558" y="168773"/>
                  </a:cubicBezTo>
                  <a:cubicBezTo>
                    <a:pt x="11117" y="168773"/>
                    <a:pt x="11117" y="163518"/>
                    <a:pt x="11117" y="159050"/>
                  </a:cubicBezTo>
                  <a:lnTo>
                    <a:pt x="11117" y="9789"/>
                  </a:lnTo>
                  <a:cubicBezTo>
                    <a:pt x="11117" y="5585"/>
                    <a:pt x="11117" y="66"/>
                    <a:pt x="5811" y="66"/>
                  </a:cubicBezTo>
                  <a:cubicBezTo>
                    <a:pt x="251" y="66"/>
                    <a:pt x="251" y="5322"/>
                    <a:pt x="251" y="9789"/>
                  </a:cubicBezTo>
                  <a:lnTo>
                    <a:pt x="251" y="159050"/>
                  </a:lnTo>
                  <a:close/>
                </a:path>
              </a:pathLst>
            </a:custGeom>
            <a:solidFill>
              <a:srgbClr val="A4A3AB"/>
            </a:solidFill>
            <a:ln w="2535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AB4BF756-6E1C-9EF5-CC45-13CC182E1AF9}"/>
                </a:ext>
              </a:extLst>
            </p:cNvPr>
            <p:cNvSpPr/>
            <p:nvPr>
              <p:custDataLst>
                <p:tags r:id="rId23"/>
              </p:custDataLst>
            </p:nvPr>
          </p:nvSpPr>
          <p:spPr>
            <a:xfrm>
              <a:off x="8284673" y="2492400"/>
              <a:ext cx="10865" cy="168707"/>
            </a:xfrm>
            <a:custGeom>
              <a:avLst/>
              <a:gdLst>
                <a:gd name="connsiteX0" fmla="*/ 251 w 10865"/>
                <a:gd name="connsiteY0" fmla="*/ 159056 h 168707"/>
                <a:gd name="connsiteX1" fmla="*/ 5558 w 10865"/>
                <a:gd name="connsiteY1" fmla="*/ 168779 h 168707"/>
                <a:gd name="connsiteX2" fmla="*/ 11117 w 10865"/>
                <a:gd name="connsiteY2" fmla="*/ 159056 h 168707"/>
                <a:gd name="connsiteX3" fmla="*/ 11117 w 10865"/>
                <a:gd name="connsiteY3" fmla="*/ 9795 h 168707"/>
                <a:gd name="connsiteX4" fmla="*/ 5811 w 10865"/>
                <a:gd name="connsiteY4" fmla="*/ 72 h 168707"/>
                <a:gd name="connsiteX5" fmla="*/ 251 w 10865"/>
                <a:gd name="connsiteY5" fmla="*/ 9795 h 168707"/>
                <a:gd name="connsiteX6" fmla="*/ 251 w 10865"/>
                <a:gd name="connsiteY6" fmla="*/ 159056 h 168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65" h="168707">
                  <a:moveTo>
                    <a:pt x="251" y="159056"/>
                  </a:moveTo>
                  <a:cubicBezTo>
                    <a:pt x="251" y="163261"/>
                    <a:pt x="251" y="168779"/>
                    <a:pt x="5558" y="168779"/>
                  </a:cubicBezTo>
                  <a:cubicBezTo>
                    <a:pt x="11117" y="168779"/>
                    <a:pt x="11117" y="163524"/>
                    <a:pt x="11117" y="159056"/>
                  </a:cubicBezTo>
                  <a:lnTo>
                    <a:pt x="11117" y="9795"/>
                  </a:lnTo>
                  <a:cubicBezTo>
                    <a:pt x="11117" y="5591"/>
                    <a:pt x="11117" y="72"/>
                    <a:pt x="5811" y="72"/>
                  </a:cubicBezTo>
                  <a:cubicBezTo>
                    <a:pt x="251" y="72"/>
                    <a:pt x="251" y="5328"/>
                    <a:pt x="251" y="9795"/>
                  </a:cubicBezTo>
                  <a:lnTo>
                    <a:pt x="251" y="159056"/>
                  </a:lnTo>
                  <a:close/>
                </a:path>
              </a:pathLst>
            </a:custGeom>
            <a:solidFill>
              <a:srgbClr val="A4A3AB"/>
            </a:solidFill>
            <a:ln w="25350"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C1A14D2F-BCCB-60F0-EFE3-5EAD992658CE}"/>
                </a:ext>
              </a:extLst>
            </p:cNvPr>
            <p:cNvSpPr/>
            <p:nvPr>
              <p:custDataLst>
                <p:tags r:id="rId24"/>
              </p:custDataLst>
            </p:nvPr>
          </p:nvSpPr>
          <p:spPr>
            <a:xfrm>
              <a:off x="8343407" y="2539229"/>
              <a:ext cx="79245" cy="131339"/>
            </a:xfrm>
            <a:custGeom>
              <a:avLst/>
              <a:gdLst>
                <a:gd name="connsiteX0" fmla="*/ 79500 w 79245"/>
                <a:gd name="connsiteY0" fmla="*/ 39996 h 131339"/>
                <a:gd name="connsiteX1" fmla="*/ 55089 w 79245"/>
                <a:gd name="connsiteY1" fmla="*/ 79 h 131339"/>
                <a:gd name="connsiteX2" fmla="*/ 255 w 79245"/>
                <a:gd name="connsiteY2" fmla="*/ 91501 h 131339"/>
                <a:gd name="connsiteX3" fmla="*/ 24665 w 79245"/>
                <a:gd name="connsiteY3" fmla="*/ 131418 h 131339"/>
                <a:gd name="connsiteX4" fmla="*/ 79500 w 79245"/>
                <a:gd name="connsiteY4" fmla="*/ 39996 h 131339"/>
                <a:gd name="connsiteX5" fmla="*/ 20243 w 79245"/>
                <a:gd name="connsiteY5" fmla="*/ 62437 h 131339"/>
                <a:gd name="connsiteX6" fmla="*/ 54913 w 79245"/>
                <a:gd name="connsiteY6" fmla="*/ 5229 h 131339"/>
                <a:gd name="connsiteX7" fmla="*/ 66233 w 79245"/>
                <a:gd name="connsiteY7" fmla="*/ 29143 h 131339"/>
                <a:gd name="connsiteX8" fmla="*/ 61104 w 79245"/>
                <a:gd name="connsiteY8" fmla="*/ 62437 h 131339"/>
                <a:gd name="connsiteX9" fmla="*/ 20243 w 79245"/>
                <a:gd name="connsiteY9" fmla="*/ 62437 h 131339"/>
                <a:gd name="connsiteX10" fmla="*/ 59512 w 79245"/>
                <a:gd name="connsiteY10" fmla="*/ 69059 h 131339"/>
                <a:gd name="connsiteX11" fmla="*/ 45184 w 79245"/>
                <a:gd name="connsiteY11" fmla="*/ 108057 h 131339"/>
                <a:gd name="connsiteX12" fmla="*/ 24842 w 79245"/>
                <a:gd name="connsiteY12" fmla="*/ 126267 h 131339"/>
                <a:gd name="connsiteX13" fmla="*/ 13521 w 79245"/>
                <a:gd name="connsiteY13" fmla="*/ 102354 h 131339"/>
                <a:gd name="connsiteX14" fmla="*/ 18651 w 79245"/>
                <a:gd name="connsiteY14" fmla="*/ 69059 h 131339"/>
                <a:gd name="connsiteX15" fmla="*/ 59512 w 79245"/>
                <a:gd name="connsiteY15" fmla="*/ 69059 h 13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45" h="131339">
                  <a:moveTo>
                    <a:pt x="79500" y="39996"/>
                  </a:moveTo>
                  <a:cubicBezTo>
                    <a:pt x="79500" y="20681"/>
                    <a:pt x="72424" y="79"/>
                    <a:pt x="55089" y="79"/>
                  </a:cubicBezTo>
                  <a:cubicBezTo>
                    <a:pt x="28556" y="79"/>
                    <a:pt x="255" y="49377"/>
                    <a:pt x="255" y="91501"/>
                  </a:cubicBezTo>
                  <a:cubicBezTo>
                    <a:pt x="255" y="113391"/>
                    <a:pt x="8391" y="131418"/>
                    <a:pt x="24665" y="131418"/>
                  </a:cubicBezTo>
                  <a:cubicBezTo>
                    <a:pt x="51552" y="131418"/>
                    <a:pt x="79500" y="81200"/>
                    <a:pt x="79500" y="39996"/>
                  </a:cubicBezTo>
                  <a:close/>
                  <a:moveTo>
                    <a:pt x="20243" y="62437"/>
                  </a:moveTo>
                  <a:cubicBezTo>
                    <a:pt x="29264" y="22704"/>
                    <a:pt x="44476" y="5229"/>
                    <a:pt x="54913" y="5229"/>
                  </a:cubicBezTo>
                  <a:cubicBezTo>
                    <a:pt x="66233" y="5229"/>
                    <a:pt x="66233" y="25648"/>
                    <a:pt x="66233" y="29143"/>
                  </a:cubicBezTo>
                  <a:cubicBezTo>
                    <a:pt x="66233" y="36317"/>
                    <a:pt x="64818" y="46986"/>
                    <a:pt x="61104" y="62437"/>
                  </a:cubicBezTo>
                  <a:lnTo>
                    <a:pt x="20243" y="62437"/>
                  </a:lnTo>
                  <a:close/>
                  <a:moveTo>
                    <a:pt x="59512" y="69059"/>
                  </a:moveTo>
                  <a:cubicBezTo>
                    <a:pt x="54559" y="89110"/>
                    <a:pt x="50490" y="99043"/>
                    <a:pt x="45184" y="108057"/>
                  </a:cubicBezTo>
                  <a:cubicBezTo>
                    <a:pt x="39700" y="117622"/>
                    <a:pt x="32625" y="126267"/>
                    <a:pt x="24842" y="126267"/>
                  </a:cubicBezTo>
                  <a:cubicBezTo>
                    <a:pt x="15113" y="126267"/>
                    <a:pt x="13521" y="112287"/>
                    <a:pt x="13521" y="102354"/>
                  </a:cubicBezTo>
                  <a:cubicBezTo>
                    <a:pt x="13521" y="90214"/>
                    <a:pt x="16882" y="75866"/>
                    <a:pt x="18651" y="69059"/>
                  </a:cubicBezTo>
                  <a:lnTo>
                    <a:pt x="59512" y="69059"/>
                  </a:lnTo>
                  <a:close/>
                </a:path>
              </a:pathLst>
            </a:custGeom>
            <a:solidFill>
              <a:srgbClr val="A4A3AB"/>
            </a:solidFill>
            <a:ln w="2535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FC987AF5-43AB-22DF-1591-ABDB2C6CF578}"/>
                </a:ext>
              </a:extLst>
            </p:cNvPr>
            <p:cNvSpPr/>
            <p:nvPr>
              <p:custDataLst>
                <p:tags r:id="rId25"/>
              </p:custDataLst>
            </p:nvPr>
          </p:nvSpPr>
          <p:spPr>
            <a:xfrm>
              <a:off x="8446338" y="2597908"/>
              <a:ext cx="130188" cy="49482"/>
            </a:xfrm>
            <a:custGeom>
              <a:avLst/>
              <a:gdLst>
                <a:gd name="connsiteX0" fmla="*/ 123726 w 130188"/>
                <a:gd name="connsiteY0" fmla="*/ 9092 h 49482"/>
                <a:gd name="connsiteX1" fmla="*/ 130447 w 130188"/>
                <a:gd name="connsiteY1" fmla="*/ 4493 h 49482"/>
                <a:gd name="connsiteX2" fmla="*/ 123903 w 130188"/>
                <a:gd name="connsiteY2" fmla="*/ 79 h 49482"/>
                <a:gd name="connsiteX3" fmla="*/ 6803 w 130188"/>
                <a:gd name="connsiteY3" fmla="*/ 79 h 49482"/>
                <a:gd name="connsiteX4" fmla="*/ 259 w 130188"/>
                <a:gd name="connsiteY4" fmla="*/ 4493 h 49482"/>
                <a:gd name="connsiteX5" fmla="*/ 6980 w 130188"/>
                <a:gd name="connsiteY5" fmla="*/ 9092 h 49482"/>
                <a:gd name="connsiteX6" fmla="*/ 123726 w 130188"/>
                <a:gd name="connsiteY6" fmla="*/ 9092 h 49482"/>
                <a:gd name="connsiteX7" fmla="*/ 123903 w 130188"/>
                <a:gd name="connsiteY7" fmla="*/ 49561 h 49482"/>
                <a:gd name="connsiteX8" fmla="*/ 130447 w 130188"/>
                <a:gd name="connsiteY8" fmla="*/ 45146 h 49482"/>
                <a:gd name="connsiteX9" fmla="*/ 123726 w 130188"/>
                <a:gd name="connsiteY9" fmla="*/ 40547 h 49482"/>
                <a:gd name="connsiteX10" fmla="*/ 6980 w 130188"/>
                <a:gd name="connsiteY10" fmla="*/ 40547 h 49482"/>
                <a:gd name="connsiteX11" fmla="*/ 259 w 130188"/>
                <a:gd name="connsiteY11" fmla="*/ 45146 h 49482"/>
                <a:gd name="connsiteX12" fmla="*/ 6803 w 130188"/>
                <a:gd name="connsiteY12" fmla="*/ 49561 h 49482"/>
                <a:gd name="connsiteX13" fmla="*/ 123903 w 130188"/>
                <a:gd name="connsiteY13" fmla="*/ 49561 h 4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188" h="49482">
                  <a:moveTo>
                    <a:pt x="123726" y="9092"/>
                  </a:moveTo>
                  <a:cubicBezTo>
                    <a:pt x="126379" y="9092"/>
                    <a:pt x="130447" y="9092"/>
                    <a:pt x="130447" y="4493"/>
                  </a:cubicBezTo>
                  <a:cubicBezTo>
                    <a:pt x="130447" y="79"/>
                    <a:pt x="126202" y="79"/>
                    <a:pt x="123903" y="79"/>
                  </a:cubicBezTo>
                  <a:lnTo>
                    <a:pt x="6803" y="79"/>
                  </a:lnTo>
                  <a:cubicBezTo>
                    <a:pt x="4504" y="79"/>
                    <a:pt x="259" y="79"/>
                    <a:pt x="259" y="4493"/>
                  </a:cubicBezTo>
                  <a:cubicBezTo>
                    <a:pt x="259" y="9092"/>
                    <a:pt x="4327" y="9092"/>
                    <a:pt x="6980" y="9092"/>
                  </a:cubicBezTo>
                  <a:lnTo>
                    <a:pt x="123726" y="9092"/>
                  </a:lnTo>
                  <a:close/>
                  <a:moveTo>
                    <a:pt x="123903" y="49561"/>
                  </a:moveTo>
                  <a:cubicBezTo>
                    <a:pt x="126202" y="49561"/>
                    <a:pt x="130447" y="49561"/>
                    <a:pt x="130447" y="45146"/>
                  </a:cubicBezTo>
                  <a:cubicBezTo>
                    <a:pt x="130447" y="40547"/>
                    <a:pt x="126379" y="40547"/>
                    <a:pt x="123726" y="40547"/>
                  </a:cubicBezTo>
                  <a:lnTo>
                    <a:pt x="6980" y="40547"/>
                  </a:lnTo>
                  <a:cubicBezTo>
                    <a:pt x="4327" y="40547"/>
                    <a:pt x="259" y="40547"/>
                    <a:pt x="259" y="45146"/>
                  </a:cubicBezTo>
                  <a:cubicBezTo>
                    <a:pt x="259" y="49561"/>
                    <a:pt x="4504" y="49561"/>
                    <a:pt x="6803" y="49561"/>
                  </a:cubicBezTo>
                  <a:lnTo>
                    <a:pt x="123903" y="49561"/>
                  </a:lnTo>
                  <a:close/>
                </a:path>
              </a:pathLst>
            </a:custGeom>
            <a:solidFill>
              <a:srgbClr val="A4A3AB"/>
            </a:solidFill>
            <a:ln w="25350"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A425165D-3833-D66D-F2F5-5F3F51CD4121}"/>
                </a:ext>
              </a:extLst>
            </p:cNvPr>
            <p:cNvSpPr/>
            <p:nvPr>
              <p:custDataLst>
                <p:tags r:id="rId26"/>
              </p:custDataLst>
            </p:nvPr>
          </p:nvSpPr>
          <p:spPr>
            <a:xfrm>
              <a:off x="8600227" y="2539229"/>
              <a:ext cx="79245" cy="131339"/>
            </a:xfrm>
            <a:custGeom>
              <a:avLst/>
              <a:gdLst>
                <a:gd name="connsiteX0" fmla="*/ 79510 w 79245"/>
                <a:gd name="connsiteY0" fmla="*/ 39996 h 131339"/>
                <a:gd name="connsiteX1" fmla="*/ 55100 w 79245"/>
                <a:gd name="connsiteY1" fmla="*/ 79 h 131339"/>
                <a:gd name="connsiteX2" fmla="*/ 265 w 79245"/>
                <a:gd name="connsiteY2" fmla="*/ 91501 h 131339"/>
                <a:gd name="connsiteX3" fmla="*/ 24675 w 79245"/>
                <a:gd name="connsiteY3" fmla="*/ 131418 h 131339"/>
                <a:gd name="connsiteX4" fmla="*/ 79510 w 79245"/>
                <a:gd name="connsiteY4" fmla="*/ 39996 h 131339"/>
                <a:gd name="connsiteX5" fmla="*/ 20253 w 79245"/>
                <a:gd name="connsiteY5" fmla="*/ 62437 h 131339"/>
                <a:gd name="connsiteX6" fmla="*/ 54923 w 79245"/>
                <a:gd name="connsiteY6" fmla="*/ 5229 h 131339"/>
                <a:gd name="connsiteX7" fmla="*/ 66243 w 79245"/>
                <a:gd name="connsiteY7" fmla="*/ 29143 h 131339"/>
                <a:gd name="connsiteX8" fmla="*/ 61114 w 79245"/>
                <a:gd name="connsiteY8" fmla="*/ 62437 h 131339"/>
                <a:gd name="connsiteX9" fmla="*/ 20253 w 79245"/>
                <a:gd name="connsiteY9" fmla="*/ 62437 h 131339"/>
                <a:gd name="connsiteX10" fmla="*/ 59522 w 79245"/>
                <a:gd name="connsiteY10" fmla="*/ 69059 h 131339"/>
                <a:gd name="connsiteX11" fmla="*/ 45194 w 79245"/>
                <a:gd name="connsiteY11" fmla="*/ 108057 h 131339"/>
                <a:gd name="connsiteX12" fmla="*/ 24852 w 79245"/>
                <a:gd name="connsiteY12" fmla="*/ 126267 h 131339"/>
                <a:gd name="connsiteX13" fmla="*/ 13531 w 79245"/>
                <a:gd name="connsiteY13" fmla="*/ 102354 h 131339"/>
                <a:gd name="connsiteX14" fmla="*/ 18661 w 79245"/>
                <a:gd name="connsiteY14" fmla="*/ 69059 h 131339"/>
                <a:gd name="connsiteX15" fmla="*/ 59522 w 79245"/>
                <a:gd name="connsiteY15" fmla="*/ 69059 h 13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45" h="131339">
                  <a:moveTo>
                    <a:pt x="79510" y="39996"/>
                  </a:moveTo>
                  <a:cubicBezTo>
                    <a:pt x="79510" y="20681"/>
                    <a:pt x="72435" y="79"/>
                    <a:pt x="55100" y="79"/>
                  </a:cubicBezTo>
                  <a:cubicBezTo>
                    <a:pt x="28567" y="79"/>
                    <a:pt x="265" y="49377"/>
                    <a:pt x="265" y="91501"/>
                  </a:cubicBezTo>
                  <a:cubicBezTo>
                    <a:pt x="265" y="113391"/>
                    <a:pt x="8401" y="131418"/>
                    <a:pt x="24675" y="131418"/>
                  </a:cubicBezTo>
                  <a:cubicBezTo>
                    <a:pt x="51562" y="131418"/>
                    <a:pt x="79510" y="81200"/>
                    <a:pt x="79510" y="39996"/>
                  </a:cubicBezTo>
                  <a:close/>
                  <a:moveTo>
                    <a:pt x="20253" y="62437"/>
                  </a:moveTo>
                  <a:cubicBezTo>
                    <a:pt x="29274" y="22704"/>
                    <a:pt x="44486" y="5229"/>
                    <a:pt x="54923" y="5229"/>
                  </a:cubicBezTo>
                  <a:cubicBezTo>
                    <a:pt x="66243" y="5229"/>
                    <a:pt x="66243" y="25648"/>
                    <a:pt x="66243" y="29143"/>
                  </a:cubicBezTo>
                  <a:cubicBezTo>
                    <a:pt x="66243" y="36317"/>
                    <a:pt x="64828" y="46986"/>
                    <a:pt x="61114" y="62437"/>
                  </a:cubicBezTo>
                  <a:lnTo>
                    <a:pt x="20253" y="62437"/>
                  </a:lnTo>
                  <a:close/>
                  <a:moveTo>
                    <a:pt x="59522" y="69059"/>
                  </a:moveTo>
                  <a:cubicBezTo>
                    <a:pt x="54569" y="89110"/>
                    <a:pt x="50501" y="99043"/>
                    <a:pt x="45194" y="108057"/>
                  </a:cubicBezTo>
                  <a:cubicBezTo>
                    <a:pt x="39710" y="117622"/>
                    <a:pt x="32635" y="126267"/>
                    <a:pt x="24852" y="126267"/>
                  </a:cubicBezTo>
                  <a:cubicBezTo>
                    <a:pt x="15123" y="126267"/>
                    <a:pt x="13531" y="112287"/>
                    <a:pt x="13531" y="102354"/>
                  </a:cubicBezTo>
                  <a:cubicBezTo>
                    <a:pt x="13531" y="90214"/>
                    <a:pt x="16892" y="75866"/>
                    <a:pt x="18661" y="69059"/>
                  </a:cubicBezTo>
                  <a:lnTo>
                    <a:pt x="59522" y="69059"/>
                  </a:lnTo>
                  <a:close/>
                </a:path>
              </a:pathLst>
            </a:custGeom>
            <a:solidFill>
              <a:srgbClr val="A4A3AB"/>
            </a:solidFill>
            <a:ln w="2535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8F4A4BF6-3578-E4C5-A583-963D80090EDE}"/>
                </a:ext>
              </a:extLst>
            </p:cNvPr>
            <p:cNvSpPr/>
            <p:nvPr>
              <p:custDataLst>
                <p:tags r:id="rId27"/>
              </p:custDataLst>
            </p:nvPr>
          </p:nvSpPr>
          <p:spPr>
            <a:xfrm>
              <a:off x="8695317" y="2607500"/>
              <a:ext cx="65953" cy="90397"/>
            </a:xfrm>
            <a:custGeom>
              <a:avLst/>
              <a:gdLst>
                <a:gd name="connsiteX0" fmla="*/ 66222 w 65953"/>
                <a:gd name="connsiteY0" fmla="*/ 45541 h 90397"/>
                <a:gd name="connsiteX1" fmla="*/ 33245 w 65953"/>
                <a:gd name="connsiteY1" fmla="*/ 80 h 90397"/>
                <a:gd name="connsiteX2" fmla="*/ 268 w 65953"/>
                <a:gd name="connsiteY2" fmla="*/ 45541 h 90397"/>
                <a:gd name="connsiteX3" fmla="*/ 33245 w 65953"/>
                <a:gd name="connsiteY3" fmla="*/ 90477 h 90397"/>
                <a:gd name="connsiteX4" fmla="*/ 66222 w 65953"/>
                <a:gd name="connsiteY4" fmla="*/ 45541 h 90397"/>
                <a:gd name="connsiteX5" fmla="*/ 33245 w 65953"/>
                <a:gd name="connsiteY5" fmla="*/ 86141 h 90397"/>
                <a:gd name="connsiteX6" fmla="*/ 14798 w 65953"/>
                <a:gd name="connsiteY6" fmla="*/ 71163 h 90397"/>
                <a:gd name="connsiteX7" fmla="*/ 12903 w 65953"/>
                <a:gd name="connsiteY7" fmla="*/ 43965 h 90397"/>
                <a:gd name="connsiteX8" fmla="*/ 14925 w 65953"/>
                <a:gd name="connsiteY8" fmla="*/ 17686 h 90397"/>
                <a:gd name="connsiteX9" fmla="*/ 33245 w 65953"/>
                <a:gd name="connsiteY9" fmla="*/ 4416 h 90397"/>
                <a:gd name="connsiteX10" fmla="*/ 51818 w 65953"/>
                <a:gd name="connsiteY10" fmla="*/ 18606 h 90397"/>
                <a:gd name="connsiteX11" fmla="*/ 53587 w 65953"/>
                <a:gd name="connsiteY11" fmla="*/ 43965 h 90397"/>
                <a:gd name="connsiteX12" fmla="*/ 51692 w 65953"/>
                <a:gd name="connsiteY12" fmla="*/ 71426 h 90397"/>
                <a:gd name="connsiteX13" fmla="*/ 33245 w 65953"/>
                <a:gd name="connsiteY13" fmla="*/ 86141 h 90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953" h="90397">
                  <a:moveTo>
                    <a:pt x="66222" y="45541"/>
                  </a:moveTo>
                  <a:cubicBezTo>
                    <a:pt x="66222" y="36081"/>
                    <a:pt x="66222" y="80"/>
                    <a:pt x="33245" y="80"/>
                  </a:cubicBezTo>
                  <a:cubicBezTo>
                    <a:pt x="268" y="80"/>
                    <a:pt x="268" y="36081"/>
                    <a:pt x="268" y="45541"/>
                  </a:cubicBezTo>
                  <a:cubicBezTo>
                    <a:pt x="268" y="55133"/>
                    <a:pt x="268" y="90477"/>
                    <a:pt x="33245" y="90477"/>
                  </a:cubicBezTo>
                  <a:cubicBezTo>
                    <a:pt x="66222" y="90477"/>
                    <a:pt x="66222" y="55133"/>
                    <a:pt x="66222" y="45541"/>
                  </a:cubicBezTo>
                  <a:close/>
                  <a:moveTo>
                    <a:pt x="33245" y="86141"/>
                  </a:moveTo>
                  <a:cubicBezTo>
                    <a:pt x="28570" y="86141"/>
                    <a:pt x="17957" y="84433"/>
                    <a:pt x="14798" y="71163"/>
                  </a:cubicBezTo>
                  <a:cubicBezTo>
                    <a:pt x="13030" y="64068"/>
                    <a:pt x="12903" y="54739"/>
                    <a:pt x="12903" y="43965"/>
                  </a:cubicBezTo>
                  <a:cubicBezTo>
                    <a:pt x="12903" y="34242"/>
                    <a:pt x="12903" y="25176"/>
                    <a:pt x="14925" y="17686"/>
                  </a:cubicBezTo>
                  <a:cubicBezTo>
                    <a:pt x="18083" y="6649"/>
                    <a:pt x="27812" y="4416"/>
                    <a:pt x="33245" y="4416"/>
                  </a:cubicBezTo>
                  <a:cubicBezTo>
                    <a:pt x="42595" y="4416"/>
                    <a:pt x="49291" y="9409"/>
                    <a:pt x="51818" y="18606"/>
                  </a:cubicBezTo>
                  <a:cubicBezTo>
                    <a:pt x="53587" y="25307"/>
                    <a:pt x="53587" y="36212"/>
                    <a:pt x="53587" y="43965"/>
                  </a:cubicBezTo>
                  <a:cubicBezTo>
                    <a:pt x="53587" y="52899"/>
                    <a:pt x="53587" y="63542"/>
                    <a:pt x="51692" y="71426"/>
                  </a:cubicBezTo>
                  <a:cubicBezTo>
                    <a:pt x="48407" y="84171"/>
                    <a:pt x="38299" y="86141"/>
                    <a:pt x="33245" y="86141"/>
                  </a:cubicBezTo>
                  <a:close/>
                </a:path>
              </a:pathLst>
            </a:custGeom>
            <a:solidFill>
              <a:srgbClr val="A4A3AB"/>
            </a:solidFill>
            <a:ln w="2535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A1DDDAC5-B69C-7CF6-7E1F-F6B83EAD1504}"/>
                </a:ext>
              </a:extLst>
            </p:cNvPr>
            <p:cNvSpPr/>
            <p:nvPr>
              <p:custDataLst>
                <p:tags r:id="rId28"/>
              </p:custDataLst>
            </p:nvPr>
          </p:nvSpPr>
          <p:spPr>
            <a:xfrm>
              <a:off x="8880935" y="2467172"/>
              <a:ext cx="168042" cy="61491"/>
            </a:xfrm>
            <a:custGeom>
              <a:avLst/>
              <a:gdLst>
                <a:gd name="connsiteX0" fmla="*/ 159727 w 168042"/>
                <a:gd name="connsiteY0" fmla="*/ 10586 h 61491"/>
                <a:gd name="connsiteX1" fmla="*/ 168318 w 168042"/>
                <a:gd name="connsiteY1" fmla="*/ 5330 h 61491"/>
                <a:gd name="connsiteX2" fmla="*/ 159979 w 168042"/>
                <a:gd name="connsiteY2" fmla="*/ 75 h 61491"/>
                <a:gd name="connsiteX3" fmla="*/ 8615 w 168042"/>
                <a:gd name="connsiteY3" fmla="*/ 75 h 61491"/>
                <a:gd name="connsiteX4" fmla="*/ 276 w 168042"/>
                <a:gd name="connsiteY4" fmla="*/ 5330 h 61491"/>
                <a:gd name="connsiteX5" fmla="*/ 8867 w 168042"/>
                <a:gd name="connsiteY5" fmla="*/ 10586 h 61491"/>
                <a:gd name="connsiteX6" fmla="*/ 159727 w 168042"/>
                <a:gd name="connsiteY6" fmla="*/ 10586 h 61491"/>
                <a:gd name="connsiteX7" fmla="*/ 159979 w 168042"/>
                <a:gd name="connsiteY7" fmla="*/ 61566 h 61491"/>
                <a:gd name="connsiteX8" fmla="*/ 168318 w 168042"/>
                <a:gd name="connsiteY8" fmla="*/ 56310 h 61491"/>
                <a:gd name="connsiteX9" fmla="*/ 159727 w 168042"/>
                <a:gd name="connsiteY9" fmla="*/ 51055 h 61491"/>
                <a:gd name="connsiteX10" fmla="*/ 8867 w 168042"/>
                <a:gd name="connsiteY10" fmla="*/ 51055 h 61491"/>
                <a:gd name="connsiteX11" fmla="*/ 276 w 168042"/>
                <a:gd name="connsiteY11" fmla="*/ 56310 h 61491"/>
                <a:gd name="connsiteX12" fmla="*/ 8615 w 168042"/>
                <a:gd name="connsiteY12" fmla="*/ 61566 h 61491"/>
                <a:gd name="connsiteX13" fmla="*/ 159979 w 168042"/>
                <a:gd name="connsiteY13" fmla="*/ 61566 h 61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042" h="61491">
                  <a:moveTo>
                    <a:pt x="159727" y="10586"/>
                  </a:moveTo>
                  <a:cubicBezTo>
                    <a:pt x="163517" y="10586"/>
                    <a:pt x="168318" y="10586"/>
                    <a:pt x="168318" y="5330"/>
                  </a:cubicBezTo>
                  <a:cubicBezTo>
                    <a:pt x="168318" y="75"/>
                    <a:pt x="163517" y="75"/>
                    <a:pt x="159979" y="75"/>
                  </a:cubicBezTo>
                  <a:lnTo>
                    <a:pt x="8615" y="75"/>
                  </a:lnTo>
                  <a:cubicBezTo>
                    <a:pt x="5077" y="75"/>
                    <a:pt x="276" y="75"/>
                    <a:pt x="276" y="5330"/>
                  </a:cubicBezTo>
                  <a:cubicBezTo>
                    <a:pt x="276" y="10586"/>
                    <a:pt x="5077" y="10586"/>
                    <a:pt x="8867" y="10586"/>
                  </a:cubicBezTo>
                  <a:lnTo>
                    <a:pt x="159727" y="10586"/>
                  </a:lnTo>
                  <a:close/>
                  <a:moveTo>
                    <a:pt x="159979" y="61566"/>
                  </a:moveTo>
                  <a:cubicBezTo>
                    <a:pt x="163517" y="61566"/>
                    <a:pt x="168318" y="61566"/>
                    <a:pt x="168318" y="56310"/>
                  </a:cubicBezTo>
                  <a:cubicBezTo>
                    <a:pt x="168318" y="51055"/>
                    <a:pt x="163517" y="51055"/>
                    <a:pt x="159727" y="51055"/>
                  </a:cubicBezTo>
                  <a:lnTo>
                    <a:pt x="8867" y="51055"/>
                  </a:lnTo>
                  <a:cubicBezTo>
                    <a:pt x="5077" y="51055"/>
                    <a:pt x="276" y="51055"/>
                    <a:pt x="276" y="56310"/>
                  </a:cubicBezTo>
                  <a:cubicBezTo>
                    <a:pt x="276" y="61566"/>
                    <a:pt x="5077" y="61566"/>
                    <a:pt x="8615" y="61566"/>
                  </a:cubicBezTo>
                  <a:lnTo>
                    <a:pt x="159979" y="61566"/>
                  </a:lnTo>
                  <a:close/>
                </a:path>
              </a:pathLst>
            </a:custGeom>
            <a:solidFill>
              <a:srgbClr val="A4A3AB"/>
            </a:solidFill>
            <a:ln w="25350"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47AB24A6-73B9-4B4D-0C25-96F83471F3AD}"/>
                </a:ext>
              </a:extLst>
            </p:cNvPr>
            <p:cNvSpPr/>
            <p:nvPr>
              <p:custDataLst>
                <p:tags r:id="rId29"/>
              </p:custDataLst>
            </p:nvPr>
          </p:nvSpPr>
          <p:spPr>
            <a:xfrm>
              <a:off x="9158534" y="2366526"/>
              <a:ext cx="58625" cy="262783"/>
            </a:xfrm>
            <a:custGeom>
              <a:avLst/>
              <a:gdLst>
                <a:gd name="connsiteX0" fmla="*/ 58912 w 58625"/>
                <a:gd name="connsiteY0" fmla="*/ 260231 h 262783"/>
                <a:gd name="connsiteX1" fmla="*/ 54616 w 58625"/>
                <a:gd name="connsiteY1" fmla="*/ 254449 h 262783"/>
                <a:gd name="connsiteX2" fmla="*/ 14942 w 58625"/>
                <a:gd name="connsiteY2" fmla="*/ 131467 h 262783"/>
                <a:gd name="connsiteX3" fmla="*/ 55626 w 58625"/>
                <a:gd name="connsiteY3" fmla="*/ 7170 h 262783"/>
                <a:gd name="connsiteX4" fmla="*/ 58912 w 58625"/>
                <a:gd name="connsiteY4" fmla="*/ 2703 h 262783"/>
                <a:gd name="connsiteX5" fmla="*/ 56385 w 58625"/>
                <a:gd name="connsiteY5" fmla="*/ 75 h 262783"/>
                <a:gd name="connsiteX6" fmla="*/ 16206 w 58625"/>
                <a:gd name="connsiteY6" fmla="*/ 51318 h 262783"/>
                <a:gd name="connsiteX7" fmla="*/ 286 w 58625"/>
                <a:gd name="connsiteY7" fmla="*/ 131467 h 262783"/>
                <a:gd name="connsiteX8" fmla="*/ 16964 w 58625"/>
                <a:gd name="connsiteY8" fmla="*/ 213455 h 262783"/>
                <a:gd name="connsiteX9" fmla="*/ 56385 w 58625"/>
                <a:gd name="connsiteY9" fmla="*/ 262859 h 262783"/>
                <a:gd name="connsiteX10" fmla="*/ 58912 w 58625"/>
                <a:gd name="connsiteY10" fmla="*/ 260231 h 262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25" h="262783">
                  <a:moveTo>
                    <a:pt x="58912" y="260231"/>
                  </a:moveTo>
                  <a:cubicBezTo>
                    <a:pt x="58912" y="259442"/>
                    <a:pt x="58912" y="258917"/>
                    <a:pt x="54616" y="254449"/>
                  </a:cubicBezTo>
                  <a:cubicBezTo>
                    <a:pt x="23029" y="221339"/>
                    <a:pt x="14942" y="171673"/>
                    <a:pt x="14942" y="131467"/>
                  </a:cubicBezTo>
                  <a:cubicBezTo>
                    <a:pt x="14942" y="85742"/>
                    <a:pt x="24545" y="40018"/>
                    <a:pt x="55626" y="7170"/>
                  </a:cubicBezTo>
                  <a:cubicBezTo>
                    <a:pt x="58912" y="4016"/>
                    <a:pt x="58912" y="3491"/>
                    <a:pt x="58912" y="2703"/>
                  </a:cubicBezTo>
                  <a:cubicBezTo>
                    <a:pt x="58912" y="863"/>
                    <a:pt x="57901" y="75"/>
                    <a:pt x="56385" y="75"/>
                  </a:cubicBezTo>
                  <a:cubicBezTo>
                    <a:pt x="53858" y="75"/>
                    <a:pt x="31115" y="17944"/>
                    <a:pt x="16206" y="51318"/>
                  </a:cubicBezTo>
                  <a:cubicBezTo>
                    <a:pt x="3318" y="80224"/>
                    <a:pt x="286" y="109393"/>
                    <a:pt x="286" y="131467"/>
                  </a:cubicBezTo>
                  <a:cubicBezTo>
                    <a:pt x="286" y="151964"/>
                    <a:pt x="3066" y="183761"/>
                    <a:pt x="16964" y="213455"/>
                  </a:cubicBezTo>
                  <a:cubicBezTo>
                    <a:pt x="32126" y="245778"/>
                    <a:pt x="53858" y="262859"/>
                    <a:pt x="56385" y="262859"/>
                  </a:cubicBezTo>
                  <a:cubicBezTo>
                    <a:pt x="57901" y="262859"/>
                    <a:pt x="58912" y="262070"/>
                    <a:pt x="58912" y="260231"/>
                  </a:cubicBezTo>
                  <a:close/>
                </a:path>
              </a:pathLst>
            </a:custGeom>
            <a:solidFill>
              <a:srgbClr val="A4A3AB"/>
            </a:solidFill>
            <a:ln w="2535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0A7F67DB-9B20-0A7F-E7F5-80947B97B3AB}"/>
                </a:ext>
              </a:extLst>
            </p:cNvPr>
            <p:cNvSpPr/>
            <p:nvPr>
              <p:custDataLst>
                <p:tags r:id="rId30"/>
              </p:custDataLst>
            </p:nvPr>
          </p:nvSpPr>
          <p:spPr>
            <a:xfrm>
              <a:off x="9245686" y="2381242"/>
              <a:ext cx="124073" cy="185262"/>
            </a:xfrm>
            <a:custGeom>
              <a:avLst/>
              <a:gdLst>
                <a:gd name="connsiteX0" fmla="*/ 58915 w 124073"/>
                <a:gd name="connsiteY0" fmla="*/ 2965 h 185262"/>
                <a:gd name="connsiteX1" fmla="*/ 55630 w 124073"/>
                <a:gd name="connsiteY1" fmla="*/ 75 h 185262"/>
                <a:gd name="connsiteX2" fmla="*/ 24801 w 124073"/>
                <a:gd name="connsiteY2" fmla="*/ 2703 h 185262"/>
                <a:gd name="connsiteX3" fmla="*/ 20000 w 124073"/>
                <a:gd name="connsiteY3" fmla="*/ 7958 h 185262"/>
                <a:gd name="connsiteX4" fmla="*/ 26065 w 124073"/>
                <a:gd name="connsiteY4" fmla="*/ 11112 h 185262"/>
                <a:gd name="connsiteX5" fmla="*/ 38700 w 124073"/>
                <a:gd name="connsiteY5" fmla="*/ 15579 h 185262"/>
                <a:gd name="connsiteX6" fmla="*/ 37942 w 124073"/>
                <a:gd name="connsiteY6" fmla="*/ 20835 h 185262"/>
                <a:gd name="connsiteX7" fmla="*/ 1301 w 124073"/>
                <a:gd name="connsiteY7" fmla="*/ 172198 h 185262"/>
                <a:gd name="connsiteX8" fmla="*/ 290 w 124073"/>
                <a:gd name="connsiteY8" fmla="*/ 177979 h 185262"/>
                <a:gd name="connsiteX9" fmla="*/ 7618 w 124073"/>
                <a:gd name="connsiteY9" fmla="*/ 185337 h 185262"/>
                <a:gd name="connsiteX10" fmla="*/ 16968 w 124073"/>
                <a:gd name="connsiteY10" fmla="*/ 178505 h 185262"/>
                <a:gd name="connsiteX11" fmla="*/ 21769 w 124073"/>
                <a:gd name="connsiteY11" fmla="*/ 158533 h 185262"/>
                <a:gd name="connsiteX12" fmla="*/ 27328 w 124073"/>
                <a:gd name="connsiteY12" fmla="*/ 134883 h 185262"/>
                <a:gd name="connsiteX13" fmla="*/ 31624 w 124073"/>
                <a:gd name="connsiteY13" fmla="*/ 117276 h 185262"/>
                <a:gd name="connsiteX14" fmla="*/ 34404 w 124073"/>
                <a:gd name="connsiteY14" fmla="*/ 105451 h 185262"/>
                <a:gd name="connsiteX15" fmla="*/ 51587 w 124073"/>
                <a:gd name="connsiteY15" fmla="*/ 81275 h 185262"/>
                <a:gd name="connsiteX16" fmla="*/ 75846 w 124073"/>
                <a:gd name="connsiteY16" fmla="*/ 72077 h 185262"/>
                <a:gd name="connsiteX17" fmla="*/ 89492 w 124073"/>
                <a:gd name="connsiteY17" fmla="*/ 90472 h 185262"/>
                <a:gd name="connsiteX18" fmla="*/ 73824 w 124073"/>
                <a:gd name="connsiteY18" fmla="*/ 149336 h 185262"/>
                <a:gd name="connsiteX19" fmla="*/ 70539 w 124073"/>
                <a:gd name="connsiteY19" fmla="*/ 163789 h 185262"/>
                <a:gd name="connsiteX20" fmla="*/ 91260 w 124073"/>
                <a:gd name="connsiteY20" fmla="*/ 185337 h 185262"/>
                <a:gd name="connsiteX21" fmla="*/ 124364 w 124073"/>
                <a:gd name="connsiteY21" fmla="*/ 144869 h 185262"/>
                <a:gd name="connsiteX22" fmla="*/ 121331 w 124073"/>
                <a:gd name="connsiteY22" fmla="*/ 142241 h 185262"/>
                <a:gd name="connsiteX23" fmla="*/ 117541 w 124073"/>
                <a:gd name="connsiteY23" fmla="*/ 146971 h 185262"/>
                <a:gd name="connsiteX24" fmla="*/ 91766 w 124073"/>
                <a:gd name="connsiteY24" fmla="*/ 179556 h 185262"/>
                <a:gd name="connsiteX25" fmla="*/ 85701 w 124073"/>
                <a:gd name="connsiteY25" fmla="*/ 170884 h 185262"/>
                <a:gd name="connsiteX26" fmla="*/ 90250 w 124073"/>
                <a:gd name="connsiteY26" fmla="*/ 152227 h 185262"/>
                <a:gd name="connsiteX27" fmla="*/ 105664 w 124073"/>
                <a:gd name="connsiteY27" fmla="*/ 94414 h 185262"/>
                <a:gd name="connsiteX28" fmla="*/ 76604 w 124073"/>
                <a:gd name="connsiteY28" fmla="*/ 66296 h 185262"/>
                <a:gd name="connsiteX29" fmla="*/ 39205 w 124073"/>
                <a:gd name="connsiteY29" fmla="*/ 86531 h 185262"/>
                <a:gd name="connsiteX30" fmla="*/ 58915 w 124073"/>
                <a:gd name="connsiteY30" fmla="*/ 2965 h 18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4073" h="185262">
                  <a:moveTo>
                    <a:pt x="58915" y="2965"/>
                  </a:moveTo>
                  <a:cubicBezTo>
                    <a:pt x="58915" y="2703"/>
                    <a:pt x="58915" y="75"/>
                    <a:pt x="55630" y="75"/>
                  </a:cubicBezTo>
                  <a:cubicBezTo>
                    <a:pt x="49818" y="75"/>
                    <a:pt x="31372" y="2177"/>
                    <a:pt x="24801" y="2703"/>
                  </a:cubicBezTo>
                  <a:cubicBezTo>
                    <a:pt x="22780" y="2965"/>
                    <a:pt x="20000" y="3228"/>
                    <a:pt x="20000" y="7958"/>
                  </a:cubicBezTo>
                  <a:cubicBezTo>
                    <a:pt x="20000" y="11112"/>
                    <a:pt x="22275" y="11112"/>
                    <a:pt x="26065" y="11112"/>
                  </a:cubicBezTo>
                  <a:cubicBezTo>
                    <a:pt x="38194" y="11112"/>
                    <a:pt x="38700" y="12951"/>
                    <a:pt x="38700" y="15579"/>
                  </a:cubicBezTo>
                  <a:lnTo>
                    <a:pt x="37942" y="20835"/>
                  </a:lnTo>
                  <a:lnTo>
                    <a:pt x="1301" y="172198"/>
                  </a:lnTo>
                  <a:cubicBezTo>
                    <a:pt x="290" y="175877"/>
                    <a:pt x="290" y="176403"/>
                    <a:pt x="290" y="177979"/>
                  </a:cubicBezTo>
                  <a:cubicBezTo>
                    <a:pt x="290" y="184023"/>
                    <a:pt x="5344" y="185337"/>
                    <a:pt x="7618" y="185337"/>
                  </a:cubicBezTo>
                  <a:cubicBezTo>
                    <a:pt x="11661" y="185337"/>
                    <a:pt x="15704" y="182184"/>
                    <a:pt x="16968" y="178505"/>
                  </a:cubicBezTo>
                  <a:lnTo>
                    <a:pt x="21769" y="158533"/>
                  </a:lnTo>
                  <a:lnTo>
                    <a:pt x="27328" y="134883"/>
                  </a:lnTo>
                  <a:cubicBezTo>
                    <a:pt x="28845" y="129102"/>
                    <a:pt x="30361" y="123320"/>
                    <a:pt x="31624" y="117276"/>
                  </a:cubicBezTo>
                  <a:cubicBezTo>
                    <a:pt x="32130" y="115700"/>
                    <a:pt x="34151" y="107028"/>
                    <a:pt x="34404" y="105451"/>
                  </a:cubicBezTo>
                  <a:cubicBezTo>
                    <a:pt x="35162" y="103086"/>
                    <a:pt x="42996" y="88370"/>
                    <a:pt x="51587" y="81275"/>
                  </a:cubicBezTo>
                  <a:cubicBezTo>
                    <a:pt x="57147" y="77070"/>
                    <a:pt x="64980" y="72077"/>
                    <a:pt x="75846" y="72077"/>
                  </a:cubicBezTo>
                  <a:cubicBezTo>
                    <a:pt x="86712" y="72077"/>
                    <a:pt x="89492" y="81012"/>
                    <a:pt x="89492" y="90472"/>
                  </a:cubicBezTo>
                  <a:cubicBezTo>
                    <a:pt x="89492" y="104663"/>
                    <a:pt x="79889" y="133306"/>
                    <a:pt x="73824" y="149336"/>
                  </a:cubicBezTo>
                  <a:cubicBezTo>
                    <a:pt x="71803" y="155380"/>
                    <a:pt x="70539" y="158533"/>
                    <a:pt x="70539" y="163789"/>
                  </a:cubicBezTo>
                  <a:cubicBezTo>
                    <a:pt x="70539" y="176140"/>
                    <a:pt x="79384" y="185337"/>
                    <a:pt x="91260" y="185337"/>
                  </a:cubicBezTo>
                  <a:cubicBezTo>
                    <a:pt x="115014" y="185337"/>
                    <a:pt x="124364" y="146971"/>
                    <a:pt x="124364" y="144869"/>
                  </a:cubicBezTo>
                  <a:cubicBezTo>
                    <a:pt x="124364" y="142241"/>
                    <a:pt x="122089" y="142241"/>
                    <a:pt x="121331" y="142241"/>
                  </a:cubicBezTo>
                  <a:cubicBezTo>
                    <a:pt x="118804" y="142241"/>
                    <a:pt x="118804" y="143029"/>
                    <a:pt x="117541" y="146971"/>
                  </a:cubicBezTo>
                  <a:cubicBezTo>
                    <a:pt x="113750" y="160898"/>
                    <a:pt x="105664" y="179556"/>
                    <a:pt x="91766" y="179556"/>
                  </a:cubicBezTo>
                  <a:cubicBezTo>
                    <a:pt x="87470" y="179556"/>
                    <a:pt x="85701" y="176928"/>
                    <a:pt x="85701" y="170884"/>
                  </a:cubicBezTo>
                  <a:cubicBezTo>
                    <a:pt x="85701" y="164315"/>
                    <a:pt x="87975" y="158008"/>
                    <a:pt x="90250" y="152227"/>
                  </a:cubicBezTo>
                  <a:cubicBezTo>
                    <a:pt x="94293" y="140927"/>
                    <a:pt x="105664" y="109656"/>
                    <a:pt x="105664" y="94414"/>
                  </a:cubicBezTo>
                  <a:cubicBezTo>
                    <a:pt x="105664" y="77333"/>
                    <a:pt x="95556" y="66296"/>
                    <a:pt x="76604" y="66296"/>
                  </a:cubicBezTo>
                  <a:cubicBezTo>
                    <a:pt x="60684" y="66296"/>
                    <a:pt x="48555" y="74443"/>
                    <a:pt x="39205" y="86531"/>
                  </a:cubicBezTo>
                  <a:lnTo>
                    <a:pt x="58915" y="2965"/>
                  </a:lnTo>
                  <a:close/>
                </a:path>
              </a:pathLst>
            </a:custGeom>
            <a:solidFill>
              <a:srgbClr val="A4A3AB"/>
            </a:solidFill>
            <a:ln w="25350"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577EEC30-8219-E4ED-181B-EC6DEA847BCE}"/>
                </a:ext>
              </a:extLst>
            </p:cNvPr>
            <p:cNvSpPr/>
            <p:nvPr>
              <p:custDataLst>
                <p:tags r:id="rId31"/>
              </p:custDataLst>
            </p:nvPr>
          </p:nvSpPr>
          <p:spPr>
            <a:xfrm>
              <a:off x="9388171" y="2521910"/>
              <a:ext cx="90212" cy="82960"/>
            </a:xfrm>
            <a:custGeom>
              <a:avLst/>
              <a:gdLst>
                <a:gd name="connsiteX0" fmla="*/ 64152 w 90212"/>
                <a:gd name="connsiteY0" fmla="*/ 10929 h 82960"/>
                <a:gd name="connsiteX1" fmla="*/ 45933 w 90212"/>
                <a:gd name="connsiteY1" fmla="*/ 76 h 82960"/>
                <a:gd name="connsiteX2" fmla="*/ 296 w 90212"/>
                <a:gd name="connsiteY2" fmla="*/ 52502 h 82960"/>
                <a:gd name="connsiteX3" fmla="*/ 27006 w 90212"/>
                <a:gd name="connsiteY3" fmla="*/ 83037 h 82960"/>
                <a:gd name="connsiteX4" fmla="*/ 52124 w 90212"/>
                <a:gd name="connsiteY4" fmla="*/ 70161 h 82960"/>
                <a:gd name="connsiteX5" fmla="*/ 70343 w 90212"/>
                <a:gd name="connsiteY5" fmla="*/ 83037 h 82960"/>
                <a:gd name="connsiteX6" fmla="*/ 84317 w 90212"/>
                <a:gd name="connsiteY6" fmla="*/ 73288 h 82960"/>
                <a:gd name="connsiteX7" fmla="*/ 90508 w 90212"/>
                <a:gd name="connsiteY7" fmla="*/ 54893 h 82960"/>
                <a:gd name="connsiteX8" fmla="*/ 87678 w 90212"/>
                <a:gd name="connsiteY8" fmla="*/ 52502 h 82960"/>
                <a:gd name="connsiteX9" fmla="*/ 83786 w 90212"/>
                <a:gd name="connsiteY9" fmla="*/ 58204 h 82960"/>
                <a:gd name="connsiteX10" fmla="*/ 70874 w 90212"/>
                <a:gd name="connsiteY10" fmla="*/ 77887 h 82960"/>
                <a:gd name="connsiteX11" fmla="*/ 65036 w 90212"/>
                <a:gd name="connsiteY11" fmla="*/ 68873 h 82960"/>
                <a:gd name="connsiteX12" fmla="*/ 67690 w 90212"/>
                <a:gd name="connsiteY12" fmla="*/ 54341 h 82960"/>
                <a:gd name="connsiteX13" fmla="*/ 71581 w 90212"/>
                <a:gd name="connsiteY13" fmla="*/ 37786 h 82960"/>
                <a:gd name="connsiteX14" fmla="*/ 75119 w 90212"/>
                <a:gd name="connsiteY14" fmla="*/ 23806 h 82960"/>
                <a:gd name="connsiteX15" fmla="*/ 78303 w 90212"/>
                <a:gd name="connsiteY15" fmla="*/ 9458 h 82960"/>
                <a:gd name="connsiteX16" fmla="*/ 72289 w 90212"/>
                <a:gd name="connsiteY16" fmla="*/ 3571 h 82960"/>
                <a:gd name="connsiteX17" fmla="*/ 64152 w 90212"/>
                <a:gd name="connsiteY17" fmla="*/ 10929 h 82960"/>
                <a:gd name="connsiteX18" fmla="*/ 52831 w 90212"/>
                <a:gd name="connsiteY18" fmla="*/ 58204 h 82960"/>
                <a:gd name="connsiteX19" fmla="*/ 43810 w 90212"/>
                <a:gd name="connsiteY19" fmla="*/ 70529 h 82960"/>
                <a:gd name="connsiteX20" fmla="*/ 27536 w 90212"/>
                <a:gd name="connsiteY20" fmla="*/ 77887 h 82960"/>
                <a:gd name="connsiteX21" fmla="*/ 14624 w 90212"/>
                <a:gd name="connsiteY21" fmla="*/ 60043 h 82960"/>
                <a:gd name="connsiteX22" fmla="*/ 23822 w 90212"/>
                <a:gd name="connsiteY22" fmla="*/ 22702 h 82960"/>
                <a:gd name="connsiteX23" fmla="*/ 45933 w 90212"/>
                <a:gd name="connsiteY23" fmla="*/ 5227 h 82960"/>
                <a:gd name="connsiteX24" fmla="*/ 61675 w 90212"/>
                <a:gd name="connsiteY24" fmla="*/ 21230 h 82960"/>
                <a:gd name="connsiteX25" fmla="*/ 61145 w 90212"/>
                <a:gd name="connsiteY25" fmla="*/ 23806 h 82960"/>
                <a:gd name="connsiteX26" fmla="*/ 52831 w 90212"/>
                <a:gd name="connsiteY26" fmla="*/ 58204 h 8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0212" h="82960">
                  <a:moveTo>
                    <a:pt x="64152" y="10929"/>
                  </a:moveTo>
                  <a:cubicBezTo>
                    <a:pt x="60437" y="4859"/>
                    <a:pt x="54423" y="76"/>
                    <a:pt x="45933" y="76"/>
                  </a:cubicBezTo>
                  <a:cubicBezTo>
                    <a:pt x="23291" y="76"/>
                    <a:pt x="296" y="26013"/>
                    <a:pt x="296" y="52502"/>
                  </a:cubicBezTo>
                  <a:cubicBezTo>
                    <a:pt x="296" y="70345"/>
                    <a:pt x="11793" y="83037"/>
                    <a:pt x="27006" y="83037"/>
                  </a:cubicBezTo>
                  <a:cubicBezTo>
                    <a:pt x="36558" y="83037"/>
                    <a:pt x="45048" y="77335"/>
                    <a:pt x="52124" y="70161"/>
                  </a:cubicBezTo>
                  <a:cubicBezTo>
                    <a:pt x="55484" y="81198"/>
                    <a:pt x="65744" y="83037"/>
                    <a:pt x="70343" y="83037"/>
                  </a:cubicBezTo>
                  <a:cubicBezTo>
                    <a:pt x="76711" y="83037"/>
                    <a:pt x="81133" y="78990"/>
                    <a:pt x="84317" y="73288"/>
                  </a:cubicBezTo>
                  <a:cubicBezTo>
                    <a:pt x="88209" y="66114"/>
                    <a:pt x="90508" y="55629"/>
                    <a:pt x="90508" y="54893"/>
                  </a:cubicBezTo>
                  <a:cubicBezTo>
                    <a:pt x="90508" y="52502"/>
                    <a:pt x="88209" y="52502"/>
                    <a:pt x="87678" y="52502"/>
                  </a:cubicBezTo>
                  <a:cubicBezTo>
                    <a:pt x="85201" y="52502"/>
                    <a:pt x="85025" y="53237"/>
                    <a:pt x="83786" y="58204"/>
                  </a:cubicBezTo>
                  <a:cubicBezTo>
                    <a:pt x="81664" y="67034"/>
                    <a:pt x="78303" y="77887"/>
                    <a:pt x="70874" y="77887"/>
                  </a:cubicBezTo>
                  <a:cubicBezTo>
                    <a:pt x="66275" y="77887"/>
                    <a:pt x="65036" y="73840"/>
                    <a:pt x="65036" y="68873"/>
                  </a:cubicBezTo>
                  <a:cubicBezTo>
                    <a:pt x="65036" y="65746"/>
                    <a:pt x="66451" y="59124"/>
                    <a:pt x="67690" y="54341"/>
                  </a:cubicBezTo>
                  <a:cubicBezTo>
                    <a:pt x="68928" y="49374"/>
                    <a:pt x="70697" y="41833"/>
                    <a:pt x="71581" y="37786"/>
                  </a:cubicBezTo>
                  <a:lnTo>
                    <a:pt x="75119" y="23806"/>
                  </a:lnTo>
                  <a:cubicBezTo>
                    <a:pt x="76180" y="19023"/>
                    <a:pt x="78303" y="10377"/>
                    <a:pt x="78303" y="9458"/>
                  </a:cubicBezTo>
                  <a:cubicBezTo>
                    <a:pt x="78303" y="5411"/>
                    <a:pt x="75119" y="3571"/>
                    <a:pt x="72289" y="3571"/>
                  </a:cubicBezTo>
                  <a:cubicBezTo>
                    <a:pt x="69282" y="3571"/>
                    <a:pt x="65213" y="5779"/>
                    <a:pt x="64152" y="10929"/>
                  </a:cubicBezTo>
                  <a:close/>
                  <a:moveTo>
                    <a:pt x="52831" y="58204"/>
                  </a:moveTo>
                  <a:cubicBezTo>
                    <a:pt x="51593" y="63355"/>
                    <a:pt x="47701" y="67034"/>
                    <a:pt x="43810" y="70529"/>
                  </a:cubicBezTo>
                  <a:cubicBezTo>
                    <a:pt x="42218" y="72000"/>
                    <a:pt x="35142" y="77887"/>
                    <a:pt x="27536" y="77887"/>
                  </a:cubicBezTo>
                  <a:cubicBezTo>
                    <a:pt x="20992" y="77887"/>
                    <a:pt x="14624" y="73104"/>
                    <a:pt x="14624" y="60043"/>
                  </a:cubicBezTo>
                  <a:cubicBezTo>
                    <a:pt x="14624" y="50294"/>
                    <a:pt x="19753" y="30060"/>
                    <a:pt x="23822" y="22702"/>
                  </a:cubicBezTo>
                  <a:cubicBezTo>
                    <a:pt x="31959" y="7986"/>
                    <a:pt x="40980" y="5227"/>
                    <a:pt x="45933" y="5227"/>
                  </a:cubicBezTo>
                  <a:cubicBezTo>
                    <a:pt x="58315" y="5227"/>
                    <a:pt x="61675" y="19207"/>
                    <a:pt x="61675" y="21230"/>
                  </a:cubicBezTo>
                  <a:cubicBezTo>
                    <a:pt x="61675" y="21966"/>
                    <a:pt x="61322" y="23254"/>
                    <a:pt x="61145" y="23806"/>
                  </a:cubicBezTo>
                  <a:lnTo>
                    <a:pt x="52831" y="58204"/>
                  </a:lnTo>
                  <a:close/>
                </a:path>
              </a:pathLst>
            </a:custGeom>
            <a:solidFill>
              <a:srgbClr val="A4A3AB"/>
            </a:solidFill>
            <a:ln w="25350"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7B9E1C9D-8510-179A-2340-8416786B7BF1}"/>
                </a:ext>
              </a:extLst>
            </p:cNvPr>
            <p:cNvSpPr/>
            <p:nvPr>
              <p:custDataLst>
                <p:tags r:id="rId32"/>
              </p:custDataLst>
            </p:nvPr>
          </p:nvSpPr>
          <p:spPr>
            <a:xfrm>
              <a:off x="9599888" y="2366526"/>
              <a:ext cx="10107" cy="262783"/>
            </a:xfrm>
            <a:custGeom>
              <a:avLst/>
              <a:gdLst>
                <a:gd name="connsiteX0" fmla="*/ 10411 w 10107"/>
                <a:gd name="connsiteY0" fmla="*/ 9535 h 262783"/>
                <a:gd name="connsiteX1" fmla="*/ 5357 w 10107"/>
                <a:gd name="connsiteY1" fmla="*/ 75 h 262783"/>
                <a:gd name="connsiteX2" fmla="*/ 303 w 10107"/>
                <a:gd name="connsiteY2" fmla="*/ 9535 h 262783"/>
                <a:gd name="connsiteX3" fmla="*/ 303 w 10107"/>
                <a:gd name="connsiteY3" fmla="*/ 253398 h 262783"/>
                <a:gd name="connsiteX4" fmla="*/ 5357 w 10107"/>
                <a:gd name="connsiteY4" fmla="*/ 262859 h 262783"/>
                <a:gd name="connsiteX5" fmla="*/ 10411 w 10107"/>
                <a:gd name="connsiteY5" fmla="*/ 253398 h 262783"/>
                <a:gd name="connsiteX6" fmla="*/ 10411 w 10107"/>
                <a:gd name="connsiteY6" fmla="*/ 9535 h 262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07" h="262783">
                  <a:moveTo>
                    <a:pt x="10411" y="9535"/>
                  </a:moveTo>
                  <a:cubicBezTo>
                    <a:pt x="10411" y="4805"/>
                    <a:pt x="10411" y="75"/>
                    <a:pt x="5357" y="75"/>
                  </a:cubicBezTo>
                  <a:cubicBezTo>
                    <a:pt x="303" y="75"/>
                    <a:pt x="303" y="4805"/>
                    <a:pt x="303" y="9535"/>
                  </a:cubicBezTo>
                  <a:lnTo>
                    <a:pt x="303" y="253398"/>
                  </a:lnTo>
                  <a:cubicBezTo>
                    <a:pt x="303" y="258128"/>
                    <a:pt x="303" y="262859"/>
                    <a:pt x="5357" y="262859"/>
                  </a:cubicBezTo>
                  <a:cubicBezTo>
                    <a:pt x="10411" y="262859"/>
                    <a:pt x="10411" y="258128"/>
                    <a:pt x="10411" y="253398"/>
                  </a:cubicBezTo>
                  <a:lnTo>
                    <a:pt x="10411" y="9535"/>
                  </a:lnTo>
                  <a:close/>
                </a:path>
              </a:pathLst>
            </a:custGeom>
            <a:solidFill>
              <a:srgbClr val="A4A3AB"/>
            </a:solidFill>
            <a:ln w="2535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207CC110-D39C-9C56-6C24-78B2A03DABCE}"/>
                </a:ext>
              </a:extLst>
            </p:cNvPr>
            <p:cNvSpPr/>
            <p:nvPr>
              <p:custDataLst>
                <p:tags r:id="rId33"/>
              </p:custDataLst>
            </p:nvPr>
          </p:nvSpPr>
          <p:spPr>
            <a:xfrm>
              <a:off x="9724101" y="2381242"/>
              <a:ext cx="124073" cy="185262"/>
            </a:xfrm>
            <a:custGeom>
              <a:avLst/>
              <a:gdLst>
                <a:gd name="connsiteX0" fmla="*/ 58934 w 124073"/>
                <a:gd name="connsiteY0" fmla="*/ 2965 h 185262"/>
                <a:gd name="connsiteX1" fmla="*/ 55649 w 124073"/>
                <a:gd name="connsiteY1" fmla="*/ 75 h 185262"/>
                <a:gd name="connsiteX2" fmla="*/ 24820 w 124073"/>
                <a:gd name="connsiteY2" fmla="*/ 2703 h 185262"/>
                <a:gd name="connsiteX3" fmla="*/ 20019 w 124073"/>
                <a:gd name="connsiteY3" fmla="*/ 7958 h 185262"/>
                <a:gd name="connsiteX4" fmla="*/ 26084 w 124073"/>
                <a:gd name="connsiteY4" fmla="*/ 11112 h 185262"/>
                <a:gd name="connsiteX5" fmla="*/ 38719 w 124073"/>
                <a:gd name="connsiteY5" fmla="*/ 15579 h 185262"/>
                <a:gd name="connsiteX6" fmla="*/ 37961 w 124073"/>
                <a:gd name="connsiteY6" fmla="*/ 20835 h 185262"/>
                <a:gd name="connsiteX7" fmla="*/ 1320 w 124073"/>
                <a:gd name="connsiteY7" fmla="*/ 172198 h 185262"/>
                <a:gd name="connsiteX8" fmla="*/ 309 w 124073"/>
                <a:gd name="connsiteY8" fmla="*/ 177979 h 185262"/>
                <a:gd name="connsiteX9" fmla="*/ 7637 w 124073"/>
                <a:gd name="connsiteY9" fmla="*/ 185337 h 185262"/>
                <a:gd name="connsiteX10" fmla="*/ 16987 w 124073"/>
                <a:gd name="connsiteY10" fmla="*/ 178505 h 185262"/>
                <a:gd name="connsiteX11" fmla="*/ 21788 w 124073"/>
                <a:gd name="connsiteY11" fmla="*/ 158533 h 185262"/>
                <a:gd name="connsiteX12" fmla="*/ 27347 w 124073"/>
                <a:gd name="connsiteY12" fmla="*/ 134883 h 185262"/>
                <a:gd name="connsiteX13" fmla="*/ 31643 w 124073"/>
                <a:gd name="connsiteY13" fmla="*/ 117276 h 185262"/>
                <a:gd name="connsiteX14" fmla="*/ 34423 w 124073"/>
                <a:gd name="connsiteY14" fmla="*/ 105451 h 185262"/>
                <a:gd name="connsiteX15" fmla="*/ 51606 w 124073"/>
                <a:gd name="connsiteY15" fmla="*/ 81275 h 185262"/>
                <a:gd name="connsiteX16" fmla="*/ 75865 w 124073"/>
                <a:gd name="connsiteY16" fmla="*/ 72077 h 185262"/>
                <a:gd name="connsiteX17" fmla="*/ 89510 w 124073"/>
                <a:gd name="connsiteY17" fmla="*/ 90472 h 185262"/>
                <a:gd name="connsiteX18" fmla="*/ 73843 w 124073"/>
                <a:gd name="connsiteY18" fmla="*/ 149336 h 185262"/>
                <a:gd name="connsiteX19" fmla="*/ 70558 w 124073"/>
                <a:gd name="connsiteY19" fmla="*/ 163789 h 185262"/>
                <a:gd name="connsiteX20" fmla="*/ 91279 w 124073"/>
                <a:gd name="connsiteY20" fmla="*/ 185337 h 185262"/>
                <a:gd name="connsiteX21" fmla="*/ 124382 w 124073"/>
                <a:gd name="connsiteY21" fmla="*/ 144869 h 185262"/>
                <a:gd name="connsiteX22" fmla="*/ 121350 w 124073"/>
                <a:gd name="connsiteY22" fmla="*/ 142241 h 185262"/>
                <a:gd name="connsiteX23" fmla="*/ 117560 w 124073"/>
                <a:gd name="connsiteY23" fmla="*/ 146971 h 185262"/>
                <a:gd name="connsiteX24" fmla="*/ 91785 w 124073"/>
                <a:gd name="connsiteY24" fmla="*/ 179556 h 185262"/>
                <a:gd name="connsiteX25" fmla="*/ 85720 w 124073"/>
                <a:gd name="connsiteY25" fmla="*/ 170884 h 185262"/>
                <a:gd name="connsiteX26" fmla="*/ 90269 w 124073"/>
                <a:gd name="connsiteY26" fmla="*/ 152227 h 185262"/>
                <a:gd name="connsiteX27" fmla="*/ 105683 w 124073"/>
                <a:gd name="connsiteY27" fmla="*/ 94414 h 185262"/>
                <a:gd name="connsiteX28" fmla="*/ 76623 w 124073"/>
                <a:gd name="connsiteY28" fmla="*/ 66296 h 185262"/>
                <a:gd name="connsiteX29" fmla="*/ 39224 w 124073"/>
                <a:gd name="connsiteY29" fmla="*/ 86531 h 185262"/>
                <a:gd name="connsiteX30" fmla="*/ 58934 w 124073"/>
                <a:gd name="connsiteY30" fmla="*/ 2965 h 18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4073" h="185262">
                  <a:moveTo>
                    <a:pt x="58934" y="2965"/>
                  </a:moveTo>
                  <a:cubicBezTo>
                    <a:pt x="58934" y="2703"/>
                    <a:pt x="58934" y="75"/>
                    <a:pt x="55649" y="75"/>
                  </a:cubicBezTo>
                  <a:cubicBezTo>
                    <a:pt x="49837" y="75"/>
                    <a:pt x="31390" y="2177"/>
                    <a:pt x="24820" y="2703"/>
                  </a:cubicBezTo>
                  <a:cubicBezTo>
                    <a:pt x="22799" y="2965"/>
                    <a:pt x="20019" y="3228"/>
                    <a:pt x="20019" y="7958"/>
                  </a:cubicBezTo>
                  <a:cubicBezTo>
                    <a:pt x="20019" y="11112"/>
                    <a:pt x="22293" y="11112"/>
                    <a:pt x="26084" y="11112"/>
                  </a:cubicBezTo>
                  <a:cubicBezTo>
                    <a:pt x="38213" y="11112"/>
                    <a:pt x="38719" y="12951"/>
                    <a:pt x="38719" y="15579"/>
                  </a:cubicBezTo>
                  <a:lnTo>
                    <a:pt x="37961" y="20835"/>
                  </a:lnTo>
                  <a:lnTo>
                    <a:pt x="1320" y="172198"/>
                  </a:lnTo>
                  <a:cubicBezTo>
                    <a:pt x="309" y="175877"/>
                    <a:pt x="309" y="176403"/>
                    <a:pt x="309" y="177979"/>
                  </a:cubicBezTo>
                  <a:cubicBezTo>
                    <a:pt x="309" y="184023"/>
                    <a:pt x="5363" y="185337"/>
                    <a:pt x="7637" y="185337"/>
                  </a:cubicBezTo>
                  <a:cubicBezTo>
                    <a:pt x="11680" y="185337"/>
                    <a:pt x="15723" y="182184"/>
                    <a:pt x="16987" y="178505"/>
                  </a:cubicBezTo>
                  <a:lnTo>
                    <a:pt x="21788" y="158533"/>
                  </a:lnTo>
                  <a:lnTo>
                    <a:pt x="27347" y="134883"/>
                  </a:lnTo>
                  <a:cubicBezTo>
                    <a:pt x="28863" y="129102"/>
                    <a:pt x="30380" y="123320"/>
                    <a:pt x="31643" y="117276"/>
                  </a:cubicBezTo>
                  <a:cubicBezTo>
                    <a:pt x="32149" y="115700"/>
                    <a:pt x="34170" y="107028"/>
                    <a:pt x="34423" y="105451"/>
                  </a:cubicBezTo>
                  <a:cubicBezTo>
                    <a:pt x="35181" y="103086"/>
                    <a:pt x="43014" y="88370"/>
                    <a:pt x="51606" y="81275"/>
                  </a:cubicBezTo>
                  <a:cubicBezTo>
                    <a:pt x="57165" y="77070"/>
                    <a:pt x="64999" y="72077"/>
                    <a:pt x="75865" y="72077"/>
                  </a:cubicBezTo>
                  <a:cubicBezTo>
                    <a:pt x="86731" y="72077"/>
                    <a:pt x="89510" y="81012"/>
                    <a:pt x="89510" y="90472"/>
                  </a:cubicBezTo>
                  <a:cubicBezTo>
                    <a:pt x="89510" y="104663"/>
                    <a:pt x="79908" y="133306"/>
                    <a:pt x="73843" y="149336"/>
                  </a:cubicBezTo>
                  <a:cubicBezTo>
                    <a:pt x="71822" y="155380"/>
                    <a:pt x="70558" y="158533"/>
                    <a:pt x="70558" y="163789"/>
                  </a:cubicBezTo>
                  <a:cubicBezTo>
                    <a:pt x="70558" y="176140"/>
                    <a:pt x="79403" y="185337"/>
                    <a:pt x="91279" y="185337"/>
                  </a:cubicBezTo>
                  <a:cubicBezTo>
                    <a:pt x="115033" y="185337"/>
                    <a:pt x="124382" y="146971"/>
                    <a:pt x="124382" y="144869"/>
                  </a:cubicBezTo>
                  <a:cubicBezTo>
                    <a:pt x="124382" y="142241"/>
                    <a:pt x="122108" y="142241"/>
                    <a:pt x="121350" y="142241"/>
                  </a:cubicBezTo>
                  <a:cubicBezTo>
                    <a:pt x="118823" y="142241"/>
                    <a:pt x="118823" y="143029"/>
                    <a:pt x="117560" y="146971"/>
                  </a:cubicBezTo>
                  <a:cubicBezTo>
                    <a:pt x="113769" y="160898"/>
                    <a:pt x="105683" y="179556"/>
                    <a:pt x="91785" y="179556"/>
                  </a:cubicBezTo>
                  <a:cubicBezTo>
                    <a:pt x="87489" y="179556"/>
                    <a:pt x="85720" y="176928"/>
                    <a:pt x="85720" y="170884"/>
                  </a:cubicBezTo>
                  <a:cubicBezTo>
                    <a:pt x="85720" y="164315"/>
                    <a:pt x="87994" y="158008"/>
                    <a:pt x="90269" y="152227"/>
                  </a:cubicBezTo>
                  <a:cubicBezTo>
                    <a:pt x="94312" y="140927"/>
                    <a:pt x="105683" y="109656"/>
                    <a:pt x="105683" y="94414"/>
                  </a:cubicBezTo>
                  <a:cubicBezTo>
                    <a:pt x="105683" y="77333"/>
                    <a:pt x="95575" y="66296"/>
                    <a:pt x="76623" y="66296"/>
                  </a:cubicBezTo>
                  <a:cubicBezTo>
                    <a:pt x="60703" y="66296"/>
                    <a:pt x="48574" y="74443"/>
                    <a:pt x="39224" y="86531"/>
                  </a:cubicBezTo>
                  <a:lnTo>
                    <a:pt x="58934" y="2965"/>
                  </a:lnTo>
                  <a:close/>
                </a:path>
              </a:pathLst>
            </a:custGeom>
            <a:solidFill>
              <a:srgbClr val="A4A3AB"/>
            </a:solidFill>
            <a:ln w="2535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7D91C2B8-E53F-1EAD-9787-16977A5DECEC}"/>
                </a:ext>
              </a:extLst>
            </p:cNvPr>
            <p:cNvSpPr/>
            <p:nvPr>
              <p:custDataLst>
                <p:tags r:id="rId34"/>
              </p:custDataLst>
            </p:nvPr>
          </p:nvSpPr>
          <p:spPr>
            <a:xfrm>
              <a:off x="9867470" y="2475371"/>
              <a:ext cx="71639" cy="129499"/>
            </a:xfrm>
            <a:custGeom>
              <a:avLst/>
              <a:gdLst>
                <a:gd name="connsiteX0" fmla="*/ 35338 w 71639"/>
                <a:gd name="connsiteY0" fmla="*/ 5595 h 129499"/>
                <a:gd name="connsiteX1" fmla="*/ 36046 w 71639"/>
                <a:gd name="connsiteY1" fmla="*/ 2651 h 129499"/>
                <a:gd name="connsiteX2" fmla="*/ 33216 w 71639"/>
                <a:gd name="connsiteY2" fmla="*/ 76 h 129499"/>
                <a:gd name="connsiteX3" fmla="*/ 10574 w 71639"/>
                <a:gd name="connsiteY3" fmla="*/ 1916 h 129499"/>
                <a:gd name="connsiteX4" fmla="*/ 6683 w 71639"/>
                <a:gd name="connsiteY4" fmla="*/ 6147 h 129499"/>
                <a:gd name="connsiteX5" fmla="*/ 11282 w 71639"/>
                <a:gd name="connsiteY5" fmla="*/ 8722 h 129499"/>
                <a:gd name="connsiteX6" fmla="*/ 19772 w 71639"/>
                <a:gd name="connsiteY6" fmla="*/ 11481 h 129499"/>
                <a:gd name="connsiteX7" fmla="*/ 16942 w 71639"/>
                <a:gd name="connsiteY7" fmla="*/ 24357 h 129499"/>
                <a:gd name="connsiteX8" fmla="*/ 12874 w 71639"/>
                <a:gd name="connsiteY8" fmla="*/ 41281 h 129499"/>
                <a:gd name="connsiteX9" fmla="*/ 1199 w 71639"/>
                <a:gd name="connsiteY9" fmla="*/ 90211 h 129499"/>
                <a:gd name="connsiteX10" fmla="*/ 315 w 71639"/>
                <a:gd name="connsiteY10" fmla="*/ 99225 h 129499"/>
                <a:gd name="connsiteX11" fmla="*/ 26317 w 71639"/>
                <a:gd name="connsiteY11" fmla="*/ 129576 h 129499"/>
                <a:gd name="connsiteX12" fmla="*/ 71954 w 71639"/>
                <a:gd name="connsiteY12" fmla="*/ 77335 h 129499"/>
                <a:gd name="connsiteX13" fmla="*/ 45421 w 71639"/>
                <a:gd name="connsiteY13" fmla="*/ 46615 h 129499"/>
                <a:gd name="connsiteX14" fmla="*/ 23133 w 71639"/>
                <a:gd name="connsiteY14" fmla="*/ 56732 h 129499"/>
                <a:gd name="connsiteX15" fmla="*/ 35338 w 71639"/>
                <a:gd name="connsiteY15" fmla="*/ 5595 h 129499"/>
                <a:gd name="connsiteX16" fmla="*/ 26494 w 71639"/>
                <a:gd name="connsiteY16" fmla="*/ 124426 h 129499"/>
                <a:gd name="connsiteX17" fmla="*/ 12874 w 71639"/>
                <a:gd name="connsiteY17" fmla="*/ 105663 h 129499"/>
                <a:gd name="connsiteX18" fmla="*/ 19418 w 71639"/>
                <a:gd name="connsiteY18" fmla="*/ 71816 h 129499"/>
                <a:gd name="connsiteX19" fmla="*/ 23841 w 71639"/>
                <a:gd name="connsiteY19" fmla="*/ 63906 h 129499"/>
                <a:gd name="connsiteX20" fmla="*/ 44890 w 71639"/>
                <a:gd name="connsiteY20" fmla="*/ 51766 h 129499"/>
                <a:gd name="connsiteX21" fmla="*/ 57803 w 71639"/>
                <a:gd name="connsiteY21" fmla="*/ 69609 h 129499"/>
                <a:gd name="connsiteX22" fmla="*/ 48605 w 71639"/>
                <a:gd name="connsiteY22" fmla="*/ 106582 h 129499"/>
                <a:gd name="connsiteX23" fmla="*/ 26494 w 71639"/>
                <a:gd name="connsiteY23" fmla="*/ 124426 h 129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1639" h="129499">
                  <a:moveTo>
                    <a:pt x="35338" y="5595"/>
                  </a:moveTo>
                  <a:cubicBezTo>
                    <a:pt x="35515" y="5227"/>
                    <a:pt x="36046" y="2835"/>
                    <a:pt x="36046" y="2651"/>
                  </a:cubicBezTo>
                  <a:cubicBezTo>
                    <a:pt x="36046" y="1732"/>
                    <a:pt x="35338" y="76"/>
                    <a:pt x="33216" y="76"/>
                  </a:cubicBezTo>
                  <a:cubicBezTo>
                    <a:pt x="29678" y="76"/>
                    <a:pt x="14996" y="1548"/>
                    <a:pt x="10574" y="1916"/>
                  </a:cubicBezTo>
                  <a:cubicBezTo>
                    <a:pt x="9159" y="2100"/>
                    <a:pt x="6683" y="2284"/>
                    <a:pt x="6683" y="6147"/>
                  </a:cubicBezTo>
                  <a:cubicBezTo>
                    <a:pt x="6683" y="8722"/>
                    <a:pt x="9159" y="8722"/>
                    <a:pt x="11282" y="8722"/>
                  </a:cubicBezTo>
                  <a:cubicBezTo>
                    <a:pt x="19772" y="8722"/>
                    <a:pt x="19772" y="10009"/>
                    <a:pt x="19772" y="11481"/>
                  </a:cubicBezTo>
                  <a:cubicBezTo>
                    <a:pt x="19772" y="12769"/>
                    <a:pt x="18003" y="20127"/>
                    <a:pt x="16942" y="24357"/>
                  </a:cubicBezTo>
                  <a:lnTo>
                    <a:pt x="12874" y="41281"/>
                  </a:lnTo>
                  <a:cubicBezTo>
                    <a:pt x="11282" y="47535"/>
                    <a:pt x="1553" y="87820"/>
                    <a:pt x="1199" y="90211"/>
                  </a:cubicBezTo>
                  <a:cubicBezTo>
                    <a:pt x="315" y="94626"/>
                    <a:pt x="315" y="97017"/>
                    <a:pt x="315" y="99225"/>
                  </a:cubicBezTo>
                  <a:cubicBezTo>
                    <a:pt x="315" y="117803"/>
                    <a:pt x="11635" y="129576"/>
                    <a:pt x="26317" y="129576"/>
                  </a:cubicBezTo>
                  <a:cubicBezTo>
                    <a:pt x="48428" y="129576"/>
                    <a:pt x="71954" y="104559"/>
                    <a:pt x="71954" y="77335"/>
                  </a:cubicBezTo>
                  <a:cubicBezTo>
                    <a:pt x="71954" y="55813"/>
                    <a:pt x="57626" y="46615"/>
                    <a:pt x="45421" y="46615"/>
                  </a:cubicBezTo>
                  <a:cubicBezTo>
                    <a:pt x="36223" y="46615"/>
                    <a:pt x="28440" y="51950"/>
                    <a:pt x="23133" y="56732"/>
                  </a:cubicBezTo>
                  <a:lnTo>
                    <a:pt x="35338" y="5595"/>
                  </a:lnTo>
                  <a:close/>
                  <a:moveTo>
                    <a:pt x="26494" y="124426"/>
                  </a:moveTo>
                  <a:cubicBezTo>
                    <a:pt x="17826" y="124426"/>
                    <a:pt x="12874" y="116516"/>
                    <a:pt x="12874" y="105663"/>
                  </a:cubicBezTo>
                  <a:cubicBezTo>
                    <a:pt x="12874" y="98857"/>
                    <a:pt x="14466" y="92602"/>
                    <a:pt x="19418" y="71816"/>
                  </a:cubicBezTo>
                  <a:cubicBezTo>
                    <a:pt x="20480" y="68321"/>
                    <a:pt x="20480" y="67953"/>
                    <a:pt x="23841" y="63906"/>
                  </a:cubicBezTo>
                  <a:cubicBezTo>
                    <a:pt x="30562" y="55813"/>
                    <a:pt x="38522" y="51766"/>
                    <a:pt x="44890" y="51766"/>
                  </a:cubicBezTo>
                  <a:cubicBezTo>
                    <a:pt x="51789" y="51766"/>
                    <a:pt x="57803" y="57100"/>
                    <a:pt x="57803" y="69609"/>
                  </a:cubicBezTo>
                  <a:cubicBezTo>
                    <a:pt x="57803" y="77151"/>
                    <a:pt x="53911" y="95913"/>
                    <a:pt x="48605" y="106582"/>
                  </a:cubicBezTo>
                  <a:cubicBezTo>
                    <a:pt x="44359" y="115596"/>
                    <a:pt x="35515" y="124426"/>
                    <a:pt x="26494" y="124426"/>
                  </a:cubicBezTo>
                  <a:close/>
                </a:path>
              </a:pathLst>
            </a:custGeom>
            <a:solidFill>
              <a:srgbClr val="A4A3AB"/>
            </a:solidFill>
            <a:ln w="2535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3E007E7F-29E7-9845-5FE5-FF916ECE702E}"/>
                </a:ext>
              </a:extLst>
            </p:cNvPr>
            <p:cNvSpPr/>
            <p:nvPr>
              <p:custDataLst>
                <p:tags r:id="rId35"/>
              </p:custDataLst>
            </p:nvPr>
          </p:nvSpPr>
          <p:spPr>
            <a:xfrm>
              <a:off x="9971698" y="2366526"/>
              <a:ext cx="58625" cy="262783"/>
            </a:xfrm>
            <a:custGeom>
              <a:avLst/>
              <a:gdLst>
                <a:gd name="connsiteX0" fmla="*/ 58944 w 58625"/>
                <a:gd name="connsiteY0" fmla="*/ 131467 h 262783"/>
                <a:gd name="connsiteX1" fmla="*/ 42266 w 58625"/>
                <a:gd name="connsiteY1" fmla="*/ 49478 h 262783"/>
                <a:gd name="connsiteX2" fmla="*/ 2846 w 58625"/>
                <a:gd name="connsiteY2" fmla="*/ 75 h 262783"/>
                <a:gd name="connsiteX3" fmla="*/ 319 w 58625"/>
                <a:gd name="connsiteY3" fmla="*/ 2703 h 262783"/>
                <a:gd name="connsiteX4" fmla="*/ 5120 w 58625"/>
                <a:gd name="connsiteY4" fmla="*/ 8747 h 262783"/>
                <a:gd name="connsiteX5" fmla="*/ 44288 w 58625"/>
                <a:gd name="connsiteY5" fmla="*/ 131467 h 262783"/>
                <a:gd name="connsiteX6" fmla="*/ 3604 w 58625"/>
                <a:gd name="connsiteY6" fmla="*/ 255763 h 262783"/>
                <a:gd name="connsiteX7" fmla="*/ 319 w 58625"/>
                <a:gd name="connsiteY7" fmla="*/ 260231 h 262783"/>
                <a:gd name="connsiteX8" fmla="*/ 2846 w 58625"/>
                <a:gd name="connsiteY8" fmla="*/ 262859 h 262783"/>
                <a:gd name="connsiteX9" fmla="*/ 43024 w 58625"/>
                <a:gd name="connsiteY9" fmla="*/ 211616 h 262783"/>
                <a:gd name="connsiteX10" fmla="*/ 58944 w 58625"/>
                <a:gd name="connsiteY10" fmla="*/ 131467 h 262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25" h="262783">
                  <a:moveTo>
                    <a:pt x="58944" y="131467"/>
                  </a:moveTo>
                  <a:cubicBezTo>
                    <a:pt x="58944" y="110969"/>
                    <a:pt x="56164" y="79173"/>
                    <a:pt x="42266" y="49478"/>
                  </a:cubicBezTo>
                  <a:cubicBezTo>
                    <a:pt x="27104" y="17156"/>
                    <a:pt x="5373" y="75"/>
                    <a:pt x="2846" y="75"/>
                  </a:cubicBezTo>
                  <a:cubicBezTo>
                    <a:pt x="1329" y="75"/>
                    <a:pt x="319" y="1126"/>
                    <a:pt x="319" y="2703"/>
                  </a:cubicBezTo>
                  <a:cubicBezTo>
                    <a:pt x="319" y="3491"/>
                    <a:pt x="319" y="4016"/>
                    <a:pt x="5120" y="8747"/>
                  </a:cubicBezTo>
                  <a:cubicBezTo>
                    <a:pt x="29884" y="34762"/>
                    <a:pt x="44288" y="76545"/>
                    <a:pt x="44288" y="131467"/>
                  </a:cubicBezTo>
                  <a:cubicBezTo>
                    <a:pt x="44288" y="176403"/>
                    <a:pt x="34938" y="222653"/>
                    <a:pt x="3604" y="255763"/>
                  </a:cubicBezTo>
                  <a:cubicBezTo>
                    <a:pt x="319" y="258917"/>
                    <a:pt x="319" y="259442"/>
                    <a:pt x="319" y="260231"/>
                  </a:cubicBezTo>
                  <a:cubicBezTo>
                    <a:pt x="319" y="261807"/>
                    <a:pt x="1329" y="262859"/>
                    <a:pt x="2846" y="262859"/>
                  </a:cubicBezTo>
                  <a:cubicBezTo>
                    <a:pt x="5373" y="262859"/>
                    <a:pt x="28115" y="244989"/>
                    <a:pt x="43024" y="211616"/>
                  </a:cubicBezTo>
                  <a:cubicBezTo>
                    <a:pt x="55912" y="182709"/>
                    <a:pt x="58944" y="153540"/>
                    <a:pt x="58944" y="131467"/>
                  </a:cubicBezTo>
                  <a:close/>
                </a:path>
              </a:pathLst>
            </a:custGeom>
            <a:solidFill>
              <a:srgbClr val="A4A3AB"/>
            </a:solidFill>
            <a:ln w="25350" cap="flat">
              <a:noFill/>
              <a:prstDash val="solid"/>
              <a:miter/>
            </a:ln>
          </p:spPr>
          <p:txBody>
            <a:bodyPr rtlCol="0" anchor="ctr"/>
            <a:lstStyle/>
            <a:p>
              <a:endParaRPr lang="en-US"/>
            </a:p>
          </p:txBody>
        </p:sp>
      </p:grpSp>
    </p:spTree>
    <p:extLst>
      <p:ext uri="{BB962C8B-B14F-4D97-AF65-F5344CB8AC3E}">
        <p14:creationId xmlns:p14="http://schemas.microsoft.com/office/powerpoint/2010/main" val="42052944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RIGINALHEIGHT" val=" 9.632874"/>
  <p:tag name="ORIGINALWIDTH" val=" 58.76591"/>
  <p:tag name="OUTPUTTYPE" val="SVG"/>
  <p:tag name="IGUANATEXVERSION" val="162"/>
  <p:tag name="LATEXADDIN" val="\documentclass{article}&#10;\usepackage{amsmath}&#10;\pagestyle{empty}&#10;\begin{document}&#10;&#10;$\Omega_{\rm GW}\sim 10^{-12}$&#10;&#10;&#10;\end{document}"/>
  <p:tag name="IGUANATEXSIZE" val="20"/>
  <p:tag name="IGUANATEXCURSOR" val="109"/>
  <p:tag name="TRANSPARENCY" val="True"/>
  <p:tag name="CHOOSECOLOR" val="False"/>
  <p:tag name="COLORHEX" val="000000"/>
  <p:tag name="LATEXENGINEID" val="1"/>
  <p:tag name="TEMPFOLDER" val="C:\Temp\"/>
  <p:tag name="LATEXFORMHEIGHT" val=" 320"/>
  <p:tag name="LATEXFORMWIDTH" val=" 385"/>
  <p:tag name="LATEXFORMWRAP" val="True"/>
  <p:tag name="BITMAPVECTOR" val="1"/>
</p:tagLst>
</file>

<file path=ppt/tags/tag10.xml><?xml version="1.0" encoding="utf-8"?>
<p:tagLst xmlns:a="http://schemas.openxmlformats.org/drawingml/2006/main" xmlns:r="http://schemas.openxmlformats.org/officeDocument/2006/relationships" xmlns:p="http://schemas.openxmlformats.org/presentationml/2006/main">
  <p:tag name="ORIGINALHEIGHT" val=" 4.514843"/>
  <p:tag name="ORIGINALWIDTH" val=" 3.095472"/>
  <p:tag name="EMFCHILD" val="True"/>
</p:tagLst>
</file>

<file path=ppt/tags/tag100.xml><?xml version="1.0" encoding="utf-8"?>
<p:tagLst xmlns:a="http://schemas.openxmlformats.org/drawingml/2006/main" xmlns:r="http://schemas.openxmlformats.org/officeDocument/2006/relationships" xmlns:p="http://schemas.openxmlformats.org/presentationml/2006/main">
  <p:tag name="ORIGINALHEIGHT" val=" 9.713543"/>
  <p:tag name="ORIGINALWIDTH" val=" 2.30807"/>
  <p:tag name="EMFCHILD" val="True"/>
</p:tagLst>
</file>

<file path=ppt/tags/tag101.xml><?xml version="1.0" encoding="utf-8"?>
<p:tagLst xmlns:a="http://schemas.openxmlformats.org/drawingml/2006/main" xmlns:r="http://schemas.openxmlformats.org/officeDocument/2006/relationships" xmlns:p="http://schemas.openxmlformats.org/presentationml/2006/main">
  <p:tag name="ORIGINALHEIGHT" val=" 9.713543"/>
  <p:tag name="ORIGINALWIDTH" val=" 2.30807"/>
  <p:tag name="EMFCHILD" val="True"/>
</p:tagLst>
</file>

<file path=ppt/tags/tag102.xml><?xml version="1.0" encoding="utf-8"?>
<p:tagLst xmlns:a="http://schemas.openxmlformats.org/drawingml/2006/main" xmlns:r="http://schemas.openxmlformats.org/officeDocument/2006/relationships" xmlns:p="http://schemas.openxmlformats.org/presentationml/2006/main">
  <p:tag name="ORIGINALHEIGHT" val=" 9.713543"/>
  <p:tag name="ORIGINALWIDTH" val=" 3.869998"/>
  <p:tag name="EMFCHILD" val="True"/>
</p:tagLst>
</file>

<file path=ppt/tags/tag103.xml><?xml version="1.0" encoding="utf-8"?>
<p:tagLst xmlns:a="http://schemas.openxmlformats.org/drawingml/2006/main" xmlns:r="http://schemas.openxmlformats.org/officeDocument/2006/relationships" xmlns:p="http://schemas.openxmlformats.org/presentationml/2006/main">
  <p:tag name="ORIGINALHEIGHT" val=" 6.469213"/>
  <p:tag name="ORIGINALWIDTH" val=" 3.969486"/>
  <p:tag name="EMFCHILD" val="True"/>
</p:tagLst>
</file>

<file path=ppt/tags/tag104.xml><?xml version="1.0" encoding="utf-8"?>
<p:tagLst xmlns:a="http://schemas.openxmlformats.org/drawingml/2006/main" xmlns:r="http://schemas.openxmlformats.org/officeDocument/2006/relationships" xmlns:p="http://schemas.openxmlformats.org/presentationml/2006/main">
  <p:tag name="ORIGINALHEIGHT" val=" 9.713543"/>
  <p:tag name="ORIGINALWIDTH" val=" 3.531731"/>
  <p:tag name="EMFCHILD" val="True"/>
</p:tagLst>
</file>

<file path=ppt/tags/tag105.xml><?xml version="1.0" encoding="utf-8"?>
<p:tagLst xmlns:a="http://schemas.openxmlformats.org/drawingml/2006/main" xmlns:r="http://schemas.openxmlformats.org/officeDocument/2006/relationships" xmlns:p="http://schemas.openxmlformats.org/presentationml/2006/main">
  <p:tag name="ORIGINALHEIGHT" val=" 14.29799"/>
  <p:tag name="ORIGINALWIDTH" val=" 176.1374"/>
  <p:tag name="OUTPUTTYPE" val="SVG"/>
  <p:tag name="IGUANATEXVERSION" val="162"/>
  <p:tag name="LATEXADDIN" val="\documentclass{article}&#10;\usepackage{amsmath}&#10;\pagestyle{empty}&#10;&#10;\NewDocumentCommand{\evalat}{sO{\big}mm}{%&#10;  \IfBooleanTF{#1}&#10;   {\mleft. #3 \mright|_{#4}}&#10;   {#3#2|_{#4}}%&#10;}&#10;&#10;&#10;\begin{document}&#10;&#10;\begin{equation}&#10;   \Gamma_{ab} = - \evalat[\big]{\langle\partial_a\partial_b\log  \mathcal{L}(d|\theta)\rangle}{ \theta = \theta_0} = (h_a\mid h_b)\nonumber&#10;\end{equation}&#10;&#10;\end{document}&#10;"/>
  <p:tag name="IGUANATEXSIZE" val="20"/>
  <p:tag name="IGUANATEXCURSOR" val="342"/>
  <p:tag name="TRANSPARENCY" val="True"/>
  <p:tag name="CHOOSECOLOR" val="False"/>
  <p:tag name="COLORHEX" val="000000"/>
  <p:tag name="LATEXENGINEID" val="0"/>
  <p:tag name="TEMPFOLDER" val="C:\Temp\"/>
  <p:tag name="LATEXFORMHEIGHT" val=" 320"/>
  <p:tag name="LATEXFORMWIDTH" val=" 385"/>
  <p:tag name="LATEXFORMWRAP" val="True"/>
  <p:tag name="BITMAPVECTOR" val="1"/>
</p:tagLst>
</file>

<file path=ppt/tags/tag106.xml><?xml version="1.0" encoding="utf-8"?>
<p:tagLst xmlns:a="http://schemas.openxmlformats.org/drawingml/2006/main" xmlns:r="http://schemas.openxmlformats.org/officeDocument/2006/relationships" xmlns:p="http://schemas.openxmlformats.org/presentationml/2006/main">
  <p:tag name="ORIGINALHEIGHT" val=" 7.035117"/>
  <p:tag name="ORIGINALWIDTH" val=" 5.461772"/>
  <p:tag name="LATEXADDIN" val="\documentclass{article}&#10;\usepackage{amsmath}&#10;\pagestyle{empty}&#10;&#10;\NewDocumentCommand{\evalat}{sO{\big}mm}{%&#10;  \IfBooleanTF{#1}&#10;   {\mleft. #3 \mright|_{#4}}&#10;   {#3#2|_{#4}}%&#10;}&#10;&#10;&#10;\begin{document}&#10;&#10;\begin{equation}&#10;   \Gamma_{ab} = - \evalat[\big]{\langle\partial_a\partial_b\log  \mathcal{L}(d|\theta)\rangle}{ \theta = \theta_0} = (h_a\mid h_b)\nonumber&#10;\end{equation}&#10;&#10;\end{document}&#10;"/>
  <p:tag name="IGUANATEXSIZE" val="20"/>
  <p:tag name="IGUANATEXCURSOR" val="342"/>
  <p:tag name="TRANSPARENCY" val="True"/>
  <p:tag name="CHOOSECOLOR" val="False"/>
  <p:tag name="COLORHEX" val="000000"/>
  <p:tag name="LATEXENGINEID" val="0"/>
  <p:tag name="TEMPFOLDER" val="C:\Temp\"/>
  <p:tag name="LATEXFORMHEIGHT" val=" 320"/>
  <p:tag name="LATEXFORMWIDTH" val=" 385"/>
  <p:tag name="LATEXFORMWRAP" val="True"/>
  <p:tag name="BITMAPVECTOR" val="1"/>
  <p:tag name="EMFCHILD" val="True"/>
</p:tagLst>
</file>

<file path=ppt/tags/tag107.xml><?xml version="1.0" encoding="utf-8"?>
<p:tagLst xmlns:a="http://schemas.openxmlformats.org/drawingml/2006/main" xmlns:r="http://schemas.openxmlformats.org/officeDocument/2006/relationships" xmlns:p="http://schemas.openxmlformats.org/presentationml/2006/main">
  <p:tag name="ORIGINALHEIGHT" val=" 3.266141"/>
  <p:tag name="ORIGINALWIDTH" val=" 3.551654"/>
  <p:tag name="EMFCHILD" val="True"/>
</p:tagLst>
</file>

<file path=ppt/tags/tag108.xml><?xml version="1.0" encoding="utf-8"?>
<p:tagLst xmlns:a="http://schemas.openxmlformats.org/drawingml/2006/main" xmlns:r="http://schemas.openxmlformats.org/officeDocument/2006/relationships" xmlns:p="http://schemas.openxmlformats.org/presentationml/2006/main">
  <p:tag name="ORIGINALHEIGHT" val=" 5.098385"/>
  <p:tag name="ORIGINALWIDTH" val=" 2.820434"/>
  <p:tag name="EMFCHILD" val="True"/>
</p:tagLst>
</file>

<file path=ppt/tags/tag109.xml><?xml version="1.0" encoding="utf-8"?>
<p:tagLst xmlns:a="http://schemas.openxmlformats.org/drawingml/2006/main" xmlns:r="http://schemas.openxmlformats.org/officeDocument/2006/relationships" xmlns:p="http://schemas.openxmlformats.org/presentationml/2006/main">
  <p:tag name="ORIGINALHEIGHT" val=" 2.420905"/>
  <p:tag name="ORIGINALWIDTH" val=" 6.615828"/>
  <p:tag name="EMFCHILD" val="True"/>
</p:tagLst>
</file>

<file path=ppt/tags/tag11.xml><?xml version="1.0" encoding="utf-8"?>
<p:tagLst xmlns:a="http://schemas.openxmlformats.org/drawingml/2006/main" xmlns:r="http://schemas.openxmlformats.org/officeDocument/2006/relationships" xmlns:p="http://schemas.openxmlformats.org/presentationml/2006/main">
  <p:tag name="ORIGINALHEIGHT" val=" 22.00622"/>
  <p:tag name="ORIGINALWIDTH" val=" 84.31792"/>
  <p:tag name="OUTPUTTYPE" val="SVG"/>
  <p:tag name="IGUANATEXVERSION" val="162"/>
  <p:tag name="LATEXADDIN" val="\documentclass{article}&#10;\usepackage{amsmath}&#10;\pagestyle{empty}&#10;\begin{document}&#10;&#10;\begin{equation}&#10;h = \sum_k A_k(f) e^{i\Phi(f)}\nonumber&#10;\end{equation}&#10;\end{document}"/>
  <p:tag name="IGUANATEXSIZE" val="20"/>
  <p:tag name="IGUANATEXCURSOR" val="151"/>
  <p:tag name="TRANSPARENCY" val="True"/>
  <p:tag name="CHOOSECOLOR" val="False"/>
  <p:tag name="COLORHEX" val="000000"/>
  <p:tag name="LATEXENGINEID" val="1"/>
  <p:tag name="TEMPFOLDER" val="C:\Temp\"/>
  <p:tag name="LATEXFORMHEIGHT" val=" 320"/>
  <p:tag name="LATEXFORMWIDTH" val=" 385"/>
  <p:tag name="LATEXFORMWRAP" val="True"/>
  <p:tag name="BITMAPVECTOR" val="1"/>
</p:tagLst>
</file>

<file path=ppt/tags/tag110.xml><?xml version="1.0" encoding="utf-8"?>
<p:tagLst xmlns:a="http://schemas.openxmlformats.org/drawingml/2006/main" xmlns:r="http://schemas.openxmlformats.org/officeDocument/2006/relationships" xmlns:p="http://schemas.openxmlformats.org/presentationml/2006/main">
  <p:tag name="ORIGINALHEIGHT" val=" .4138188"/>
  <p:tag name="ORIGINALWIDTH" val=" 6.078623"/>
  <p:tag name="EMFCHILD" val="True"/>
</p:tagLst>
</file>

<file path=ppt/tags/tag111.xml><?xml version="1.0" encoding="utf-8"?>
<p:tagLst xmlns:a="http://schemas.openxmlformats.org/drawingml/2006/main" xmlns:r="http://schemas.openxmlformats.org/officeDocument/2006/relationships" xmlns:p="http://schemas.openxmlformats.org/presentationml/2006/main">
  <p:tag name="ORIGINALHEIGHT" val=" 10.34579"/>
  <p:tag name="ORIGINALWIDTH" val=" 2.218544"/>
  <p:tag name="EMFCHILD" val="True"/>
</p:tagLst>
</file>

<file path=ppt/tags/tag112.xml><?xml version="1.0" encoding="utf-8"?>
<p:tagLst xmlns:a="http://schemas.openxmlformats.org/drawingml/2006/main" xmlns:r="http://schemas.openxmlformats.org/officeDocument/2006/relationships" xmlns:p="http://schemas.openxmlformats.org/presentationml/2006/main">
  <p:tag name="ORIGINALHEIGHT" val=" 7.635196"/>
  <p:tag name="ORIGINALWIDTH" val=" 5.232954"/>
  <p:tag name="EMFCHILD" val="True"/>
</p:tagLst>
</file>

<file path=ppt/tags/tag113.xml><?xml version="1.0" encoding="utf-8"?>
<p:tagLst xmlns:a="http://schemas.openxmlformats.org/drawingml/2006/main" xmlns:r="http://schemas.openxmlformats.org/officeDocument/2006/relationships" xmlns:p="http://schemas.openxmlformats.org/presentationml/2006/main">
  <p:tag name="ORIGINALHEIGHT" val=" 3.266141"/>
  <p:tag name="ORIGINALWIDTH" val=" 3.551654"/>
  <p:tag name="EMFCHILD" val="True"/>
</p:tagLst>
</file>

<file path=ppt/tags/tag114.xml><?xml version="1.0" encoding="utf-8"?>
<p:tagLst xmlns:a="http://schemas.openxmlformats.org/drawingml/2006/main" xmlns:r="http://schemas.openxmlformats.org/officeDocument/2006/relationships" xmlns:p="http://schemas.openxmlformats.org/presentationml/2006/main">
  <p:tag name="ORIGINALHEIGHT" val=" 7.635196"/>
  <p:tag name="ORIGINALWIDTH" val=" 5.232954"/>
  <p:tag name="EMFCHILD" val="True"/>
</p:tagLst>
</file>

<file path=ppt/tags/tag115.xml><?xml version="1.0" encoding="utf-8"?>
<p:tagLst xmlns:a="http://schemas.openxmlformats.org/drawingml/2006/main" xmlns:r="http://schemas.openxmlformats.org/officeDocument/2006/relationships" xmlns:p="http://schemas.openxmlformats.org/presentationml/2006/main">
  <p:tag name="ORIGINALHEIGHT" val=" 5.098385"/>
  <p:tag name="ORIGINALWIDTH" val=" 2.820434"/>
  <p:tag name="EMFCHILD" val="True"/>
</p:tagLst>
</file>

<file path=ppt/tags/tag116.xml><?xml version="1.0" encoding="utf-8"?>
<p:tagLst xmlns:a="http://schemas.openxmlformats.org/drawingml/2006/main" xmlns:r="http://schemas.openxmlformats.org/officeDocument/2006/relationships" xmlns:p="http://schemas.openxmlformats.org/presentationml/2006/main">
  <p:tag name="ORIGINALHEIGHT" val=" 7.17996"/>
  <p:tag name="ORIGINALWIDTH" val=" 2.208583"/>
  <p:tag name="EMFCHILD" val="True"/>
</p:tagLst>
</file>

<file path=ppt/tags/tag117.xml><?xml version="1.0" encoding="utf-8"?>
<p:tagLst xmlns:a="http://schemas.openxmlformats.org/drawingml/2006/main" xmlns:r="http://schemas.openxmlformats.org/officeDocument/2006/relationships" xmlns:p="http://schemas.openxmlformats.org/presentationml/2006/main">
  <p:tag name="ORIGINALHEIGHT" val=" 4.7487"/>
  <p:tag name="ORIGINALWIDTH" val=" 4.407245"/>
  <p:tag name="EMFCHILD" val="True"/>
</p:tagLst>
</file>

<file path=ppt/tags/tag118.xml><?xml version="1.0" encoding="utf-8"?>
<p:tagLst xmlns:a="http://schemas.openxmlformats.org/drawingml/2006/main" xmlns:r="http://schemas.openxmlformats.org/officeDocument/2006/relationships" xmlns:p="http://schemas.openxmlformats.org/presentationml/2006/main">
  <p:tag name="ORIGINALHEIGHT" val=" 6.817873"/>
  <p:tag name="ORIGINALWIDTH" val=" 4.546497"/>
  <p:tag name="EMFCHILD" val="True"/>
</p:tagLst>
</file>

<file path=ppt/tags/tag119.xml><?xml version="1.0" encoding="utf-8"?>
<p:tagLst xmlns:a="http://schemas.openxmlformats.org/drawingml/2006/main" xmlns:r="http://schemas.openxmlformats.org/officeDocument/2006/relationships" xmlns:p="http://schemas.openxmlformats.org/presentationml/2006/main">
  <p:tag name="ORIGINALHEIGHT" val=" 7.521377"/>
  <p:tag name="ORIGINALWIDTH" val=" 6.207954"/>
  <p:tag name="EMFCHILD" val="True"/>
</p:tagLst>
</file>

<file path=ppt/tags/tag12.xml><?xml version="1.0" encoding="utf-8"?>
<p:tagLst xmlns:a="http://schemas.openxmlformats.org/drawingml/2006/main" xmlns:r="http://schemas.openxmlformats.org/officeDocument/2006/relationships" xmlns:p="http://schemas.openxmlformats.org/presentationml/2006/main">
  <p:tag name="ORIGINALHEIGHT" val=" 9.713543"/>
  <p:tag name="ORIGINALWIDTH" val=" 73.94059"/>
  <p:tag name="OUTPUTTYPE" val="SVG"/>
  <p:tag name="IGUANATEXVERSION" val="162"/>
  <p:tag name="LATEXADDIN" val="\documentclass{article}&#10;\usepackage{amsmath}&#10;\pagestyle{empty}&#10;\begin{document}&#10;&#10;&#10;    \begin{equation}\label{eq:signal}&#10;        d(t) = s(t) + n(t)\nonumber&#10;    \end{equation}&#10;&#10;\end{document}"/>
  <p:tag name="IGUANATEXSIZE" val="20"/>
  <p:tag name="IGUANATEXCURSOR" val="155"/>
  <p:tag name="TRANSPARENCY" val="True"/>
  <p:tag name="CHOOSECOLOR" val="False"/>
  <p:tag name="COLORHEX" val="000000"/>
  <p:tag name="LATEXENGINEID" val="1"/>
  <p:tag name="TEMPFOLDER" val="C:\Temp\"/>
  <p:tag name="LATEXFORMHEIGHT" val=" 320"/>
  <p:tag name="LATEXFORMWIDTH" val=" 385"/>
  <p:tag name="LATEXFORMWRAP" val="True"/>
  <p:tag name="BITMAPVECTOR" val="1"/>
</p:tagLst>
</file>

<file path=ppt/tags/tag120.xml><?xml version="1.0" encoding="utf-8"?>
<p:tagLst xmlns:a="http://schemas.openxmlformats.org/drawingml/2006/main" xmlns:r="http://schemas.openxmlformats.org/officeDocument/2006/relationships" xmlns:p="http://schemas.openxmlformats.org/presentationml/2006/main">
  <p:tag name="ORIGINALHEIGHT" val=" 10.34579"/>
  <p:tag name="ORIGINALWIDTH" val=" 2.308071"/>
  <p:tag name="EMFCHILD" val="True"/>
</p:tagLst>
</file>

<file path=ppt/tags/tag121.xml><?xml version="1.0" encoding="utf-8"?>
<p:tagLst xmlns:a="http://schemas.openxmlformats.org/drawingml/2006/main" xmlns:r="http://schemas.openxmlformats.org/officeDocument/2006/relationships" xmlns:p="http://schemas.openxmlformats.org/presentationml/2006/main">
  <p:tag name="ORIGINALHEIGHT" val=" 7.293778"/>
  <p:tag name="ORIGINALWIDTH" val=" 4.735552"/>
  <p:tag name="EMFCHILD" val="True"/>
</p:tagLst>
</file>

<file path=ppt/tags/tag122.xml><?xml version="1.0" encoding="utf-8"?>
<p:tagLst xmlns:a="http://schemas.openxmlformats.org/drawingml/2006/main" xmlns:r="http://schemas.openxmlformats.org/officeDocument/2006/relationships" xmlns:p="http://schemas.openxmlformats.org/presentationml/2006/main">
  <p:tag name="ORIGINALHEIGHT" val=" 10.34579"/>
  <p:tag name="ORIGINALWIDTH" val=" .3979135"/>
  <p:tag name="EMFCHILD" val="True"/>
</p:tagLst>
</file>

<file path=ppt/tags/tag123.xml><?xml version="1.0" encoding="utf-8"?>
<p:tagLst xmlns:a="http://schemas.openxmlformats.org/drawingml/2006/main" xmlns:r="http://schemas.openxmlformats.org/officeDocument/2006/relationships" xmlns:p="http://schemas.openxmlformats.org/presentationml/2006/main">
  <p:tag name="ORIGINALHEIGHT" val=" 7.407598"/>
  <p:tag name="ORIGINALWIDTH" val=" 4.10878"/>
  <p:tag name="EMFCHILD" val="True"/>
</p:tagLst>
</file>

<file path=ppt/tags/tag124.xml><?xml version="1.0" encoding="utf-8"?>
<p:tagLst xmlns:a="http://schemas.openxmlformats.org/drawingml/2006/main" xmlns:r="http://schemas.openxmlformats.org/officeDocument/2006/relationships" xmlns:p="http://schemas.openxmlformats.org/presentationml/2006/main">
  <p:tag name="ORIGINALHEIGHT" val=" 10.34579"/>
  <p:tag name="ORIGINALWIDTH" val=" 2.308071"/>
  <p:tag name="EMFCHILD" val="True"/>
</p:tagLst>
</file>

<file path=ppt/tags/tag125.xml><?xml version="1.0" encoding="utf-8"?>
<p:tagLst xmlns:a="http://schemas.openxmlformats.org/drawingml/2006/main" xmlns:r="http://schemas.openxmlformats.org/officeDocument/2006/relationships" xmlns:p="http://schemas.openxmlformats.org/presentationml/2006/main">
  <p:tag name="ORIGINALHEIGHT" val=" 10.34579"/>
  <p:tag name="ORIGINALWIDTH" val=" 2.218544"/>
  <p:tag name="EMFCHILD" val="True"/>
</p:tagLst>
</file>

<file path=ppt/tags/tag126.xml><?xml version="1.0" encoding="utf-8"?>
<p:tagLst xmlns:a="http://schemas.openxmlformats.org/drawingml/2006/main" xmlns:r="http://schemas.openxmlformats.org/officeDocument/2006/relationships" xmlns:p="http://schemas.openxmlformats.org/presentationml/2006/main">
  <p:tag name="ORIGINALHEIGHT" val=" 6.642007"/>
  <p:tag name="ORIGINALWIDTH" val=" .427756"/>
  <p:tag name="EMFCHILD" val="True"/>
</p:tagLst>
</file>

<file path=ppt/tags/tag127.xml><?xml version="1.0" encoding="utf-8"?>
<p:tagLst xmlns:a="http://schemas.openxmlformats.org/drawingml/2006/main" xmlns:r="http://schemas.openxmlformats.org/officeDocument/2006/relationships" xmlns:p="http://schemas.openxmlformats.org/presentationml/2006/main">
  <p:tag name="ORIGINALHEIGHT" val=" 6.642007"/>
  <p:tag name="ORIGINALWIDTH" val=" .427756"/>
  <p:tag name="EMFCHILD" val="True"/>
</p:tagLst>
</file>

<file path=ppt/tags/tag128.xml><?xml version="1.0" encoding="utf-8"?>
<p:tagLst xmlns:a="http://schemas.openxmlformats.org/drawingml/2006/main" xmlns:r="http://schemas.openxmlformats.org/officeDocument/2006/relationships" xmlns:p="http://schemas.openxmlformats.org/presentationml/2006/main">
  <p:tag name="ORIGINALHEIGHT" val=" 5.170826"/>
  <p:tag name="ORIGINALWIDTH" val=" 3.119882"/>
  <p:tag name="EMFCHILD" val="True"/>
</p:tagLst>
</file>

<file path=ppt/tags/tag129.xml><?xml version="1.0" encoding="utf-8"?>
<p:tagLst xmlns:a="http://schemas.openxmlformats.org/drawingml/2006/main" xmlns:r="http://schemas.openxmlformats.org/officeDocument/2006/relationships" xmlns:p="http://schemas.openxmlformats.org/presentationml/2006/main">
  <p:tag name="ORIGINALHEIGHT" val=" 1.94811"/>
  <p:tag name="ORIGINALWIDTH" val=" 5.125513"/>
  <p:tag name="EMFCHILD" val="True"/>
</p:tagLst>
</file>

<file path=ppt/tags/tag13.xml><?xml version="1.0" encoding="utf-8"?>
<p:tagLst xmlns:a="http://schemas.openxmlformats.org/drawingml/2006/main" xmlns:r="http://schemas.openxmlformats.org/officeDocument/2006/relationships" xmlns:p="http://schemas.openxmlformats.org/presentationml/2006/main">
  <p:tag name="ORIGINALHEIGHT" val=" 10.92583"/>
  <p:tag name="ORIGINALWIDTH" val=" 195.111"/>
  <p:tag name="OUTPUTTYPE" val="SVG"/>
  <p:tag name="IGUANATEXVERSION" val="162"/>
  <p:tag name="LATEXADDIN" val="\documentclass{article}&#10;\usepackage{amsmath}&#10;\pagestyle{empty}&#10;\begin{document}&#10;&#10;    \begin{equation}&#10;        s = h_+e_{+ij} D^{ij}+ h_\times e_{\times ij} D^{ij} \equiv  h_+F_+ + h_\times F_\times\nonumber&#10;    \end{equation}&#10;&#10;&#10;\end{document}"/>
  <p:tag name="IGUANATEXSIZE" val="20"/>
  <p:tag name="IGUANATEXCURSOR" val="206"/>
  <p:tag name="TRANSPARENCY" val="True"/>
  <p:tag name="CHOOSECOLOR" val="False"/>
  <p:tag name="COLORHEX" val="000000"/>
  <p:tag name="LATEXENGINEID" val="1"/>
  <p:tag name="TEMPFOLDER" val="C:\Temp\"/>
  <p:tag name="LATEXFORMHEIGHT" val=" 320"/>
  <p:tag name="LATEXFORMWIDTH" val=" 385"/>
  <p:tag name="LATEXFORMWRAP" val="True"/>
  <p:tag name="BITMAPVECTOR" val="1"/>
</p:tagLst>
</file>

<file path=ppt/tags/tag130.xml><?xml version="1.0" encoding="utf-8"?>
<p:tagLst xmlns:a="http://schemas.openxmlformats.org/drawingml/2006/main" xmlns:r="http://schemas.openxmlformats.org/officeDocument/2006/relationships" xmlns:p="http://schemas.openxmlformats.org/presentationml/2006/main">
  <p:tag name="ORIGINALHEIGHT" val=" 5.170826"/>
  <p:tag name="ORIGINALWIDTH" val=" 3.119882"/>
  <p:tag name="EMFCHILD" val="True"/>
</p:tagLst>
</file>

<file path=ppt/tags/tag131.xml><?xml version="1.0" encoding="utf-8"?>
<p:tagLst xmlns:a="http://schemas.openxmlformats.org/drawingml/2006/main" xmlns:r="http://schemas.openxmlformats.org/officeDocument/2006/relationships" xmlns:p="http://schemas.openxmlformats.org/presentationml/2006/main">
  <p:tag name="ORIGINALHEIGHT" val=" 3.558937"/>
  <p:tag name="ORIGINALWIDTH" val=" 2.596575"/>
  <p:tag name="EMFCHILD" val="True"/>
</p:tagLst>
</file>

<file path=ppt/tags/tag132.xml><?xml version="1.0" encoding="utf-8"?>
<p:tagLst xmlns:a="http://schemas.openxmlformats.org/drawingml/2006/main" xmlns:r="http://schemas.openxmlformats.org/officeDocument/2006/relationships" xmlns:p="http://schemas.openxmlformats.org/presentationml/2006/main">
  <p:tag name="ORIGINALHEIGHT" val=" 2.420905"/>
  <p:tag name="ORIGINALWIDTH" val=" 6.615828"/>
  <p:tag name="EMFCHILD" val="True"/>
</p:tagLst>
</file>

<file path=ppt/tags/tag133.xml><?xml version="1.0" encoding="utf-8"?>
<p:tagLst xmlns:a="http://schemas.openxmlformats.org/drawingml/2006/main" xmlns:r="http://schemas.openxmlformats.org/officeDocument/2006/relationships" xmlns:p="http://schemas.openxmlformats.org/presentationml/2006/main">
  <p:tag name="ORIGINALHEIGHT" val=" 10.34579"/>
  <p:tag name="ORIGINALWIDTH" val=" 2.308071"/>
  <p:tag name="EMFCHILD" val="True"/>
</p:tagLst>
</file>

<file path=ppt/tags/tag134.xml><?xml version="1.0" encoding="utf-8"?>
<p:tagLst xmlns:a="http://schemas.openxmlformats.org/drawingml/2006/main" xmlns:r="http://schemas.openxmlformats.org/officeDocument/2006/relationships" xmlns:p="http://schemas.openxmlformats.org/presentationml/2006/main">
  <p:tag name="ORIGINALHEIGHT" val=" 7.293778"/>
  <p:tag name="ORIGINALWIDTH" val=" 4.884765"/>
  <p:tag name="EMFCHILD" val="True"/>
</p:tagLst>
</file>

<file path=ppt/tags/tag135.xml><?xml version="1.0" encoding="utf-8"?>
<p:tagLst xmlns:a="http://schemas.openxmlformats.org/drawingml/2006/main" xmlns:r="http://schemas.openxmlformats.org/officeDocument/2006/relationships" xmlns:p="http://schemas.openxmlformats.org/presentationml/2006/main">
  <p:tag name="ORIGINALHEIGHT" val=" 3.266141"/>
  <p:tag name="ORIGINALWIDTH" val=" 3.551654"/>
  <p:tag name="EMFCHILD" val="True"/>
</p:tagLst>
</file>

<file path=ppt/tags/tag136.xml><?xml version="1.0" encoding="utf-8"?>
<p:tagLst xmlns:a="http://schemas.openxmlformats.org/drawingml/2006/main" xmlns:r="http://schemas.openxmlformats.org/officeDocument/2006/relationships" xmlns:p="http://schemas.openxmlformats.org/presentationml/2006/main">
  <p:tag name="ORIGINALHEIGHT" val=" 10.34579"/>
  <p:tag name="ORIGINALWIDTH" val=" .3979135"/>
  <p:tag name="EMFCHILD" val="True"/>
</p:tagLst>
</file>

<file path=ppt/tags/tag137.xml><?xml version="1.0" encoding="utf-8"?>
<p:tagLst xmlns:a="http://schemas.openxmlformats.org/drawingml/2006/main" xmlns:r="http://schemas.openxmlformats.org/officeDocument/2006/relationships" xmlns:p="http://schemas.openxmlformats.org/presentationml/2006/main">
  <p:tag name="ORIGINALHEIGHT" val=" 7.293778"/>
  <p:tag name="ORIGINALWIDTH" val=" 4.884765"/>
  <p:tag name="EMFCHILD" val="True"/>
</p:tagLst>
</file>

<file path=ppt/tags/tag138.xml><?xml version="1.0" encoding="utf-8"?>
<p:tagLst xmlns:a="http://schemas.openxmlformats.org/drawingml/2006/main" xmlns:r="http://schemas.openxmlformats.org/officeDocument/2006/relationships" xmlns:p="http://schemas.openxmlformats.org/presentationml/2006/main">
  <p:tag name="ORIGINALHEIGHT" val=" 5.098385"/>
  <p:tag name="ORIGINALWIDTH" val=" 2.820434"/>
  <p:tag name="EMFCHILD" val="True"/>
</p:tagLst>
</file>

<file path=ppt/tags/tag139.xml><?xml version="1.0" encoding="utf-8"?>
<p:tagLst xmlns:a="http://schemas.openxmlformats.org/drawingml/2006/main" xmlns:r="http://schemas.openxmlformats.org/officeDocument/2006/relationships" xmlns:p="http://schemas.openxmlformats.org/presentationml/2006/main">
  <p:tag name="ORIGINALHEIGHT" val=" 10.34579"/>
  <p:tag name="ORIGINALWIDTH" val=" 2.308071"/>
  <p:tag name="EMFCHILD" val="True"/>
</p:tagLst>
</file>

<file path=ppt/tags/tag14.xml><?xml version="1.0" encoding="utf-8"?>
<p:tagLst xmlns:a="http://schemas.openxmlformats.org/drawingml/2006/main" xmlns:r="http://schemas.openxmlformats.org/officeDocument/2006/relationships" xmlns:p="http://schemas.openxmlformats.org/presentationml/2006/main">
  <p:tag name="ORIGINALHEIGHT" val=" 4.230984"/>
  <p:tag name="ORIGINALWIDTH" val=" 3.652362"/>
  <p:tag name="LATEXADDIN" val="\documentclass{article}&#10;\usepackage{amsmath}&#10;\pagestyle{empty}&#10;\begin{document}&#10;&#10;    \begin{equation}&#10;        s = h_+e_{+ij} D^{ij}+ h_\times e_{\times ij} D^{ij} \equiv  h_+F_+ + h_\times F_\times\nonumber&#10;    \end{equation}&#10;&#10;&#10;\end{document}"/>
  <p:tag name="IGUANATEXSIZE" val="20"/>
  <p:tag name="IGUANATEXCURSOR" val="206"/>
  <p:tag name="TRANSPARENCY" val="True"/>
  <p:tag name="CHOOSECOLOR" val="False"/>
  <p:tag name="COLORHEX" val="000000"/>
  <p:tag name="LATEXENGINEID" val="1"/>
  <p:tag name="TEMPFOLDER" val="C:\Temp\"/>
  <p:tag name="LATEXFORMHEIGHT" val=" 320"/>
  <p:tag name="LATEXFORMWIDTH" val=" 385"/>
  <p:tag name="LATEXFORMWRAP" val="True"/>
  <p:tag name="BITMAPVECTOR" val="1"/>
  <p:tag name="EMFCHILD" val="True"/>
</p:tagLst>
</file>

<file path=ppt/tags/tag140.xml><?xml version="1.0" encoding="utf-8"?>
<p:tagLst xmlns:a="http://schemas.openxmlformats.org/drawingml/2006/main" xmlns:r="http://schemas.openxmlformats.org/officeDocument/2006/relationships" xmlns:p="http://schemas.openxmlformats.org/presentationml/2006/main">
  <p:tag name="ORIGINALHEIGHT" val="20.72367"/>
  <p:tag name="ORIGINALWIDTH" val="69.82695"/>
  <p:tag name="OUTPUTTYPE" val="SVG"/>
  <p:tag name="IGUANATEXVERSION" val="160"/>
  <p:tag name="LATEXADDIN" val="\documentclass{article}&#10;\usepackage{amsmath}&#10;\pagestyle{empty}&#10;\begin{document}&#10;&#10;\begin{equation}&#10;    \eta = \frac{m_1m_2}{(m_1+m_2)^2}\nonumber&#10;\end{equation}&#10;&#10;\end{document}&#10;"/>
  <p:tag name="IGUANATEXSIZE" val="20"/>
  <p:tag name="IGUANATEXCURSOR" val="134"/>
  <p:tag name="TRANSPARENCY" val="True"/>
  <p:tag name="LATEXENGINEID" val="0"/>
  <p:tag name="TEMPFOLDER" val="c:\Temp\"/>
  <p:tag name="LATEXFORMHEIGHT" val="320"/>
  <p:tag name="LATEXFORMWIDTH" val="385"/>
  <p:tag name="LATEXFORMWRAP" val="True"/>
  <p:tag name="BITMAPVECTOR" val="1"/>
</p:tagLst>
</file>

<file path=ppt/tags/tag141.xml><?xml version="1.0" encoding="utf-8"?>
<p:tagLst xmlns:a="http://schemas.openxmlformats.org/drawingml/2006/main" xmlns:r="http://schemas.openxmlformats.org/officeDocument/2006/relationships" xmlns:p="http://schemas.openxmlformats.org/presentationml/2006/main">
  <p:tag name="ORIGINALHEIGHT" val="26.64839"/>
  <p:tag name="ORIGINALWIDTH" val="115.6374"/>
  <p:tag name="OUTPUTTYPE" val="SVG"/>
  <p:tag name="IGUANATEXVERSION" val="160"/>
  <p:tag name="LATEXADDIN" val="\documentclass{article}&#10;\usepackage{amsmath}&#10;\pagestyle{empty}&#10;\begin{document}&#10;&#10;\begin{equation}&#10;\mathcal{M}_{c, source} = \frac{m_1^{3/5}m_2^{3/5}}{(m_1+m_2)^{1/5}} \nonumber&#10;\end{equation}&#10;&#10;\end{document}&#10;"/>
  <p:tag name="IGUANATEXSIZE" val="20"/>
  <p:tag name="IGUANATEXCURSOR" val="120"/>
  <p:tag name="TRANSPARENCY" val="True"/>
  <p:tag name="LATEXENGINEID" val="0"/>
  <p:tag name="TEMPFOLDER" val="c:\Temp\"/>
  <p:tag name="LATEXFORMHEIGHT" val="320"/>
  <p:tag name="LATEXFORMWIDTH" val="385"/>
  <p:tag name="LATEXFORMWRAP" val="True"/>
  <p:tag name="BITMAPVECTOR" val="1"/>
</p:tagLst>
</file>

<file path=ppt/tags/tag142.xml><?xml version="1.0" encoding="utf-8"?>
<p:tagLst xmlns:a="http://schemas.openxmlformats.org/drawingml/2006/main" xmlns:r="http://schemas.openxmlformats.org/officeDocument/2006/relationships" xmlns:p="http://schemas.openxmlformats.org/presentationml/2006/main">
  <p:tag name="ORIGINALHEIGHT" val="7.521772"/>
  <p:tag name="ORIGINALWIDTH" val="10.89646"/>
  <p:tag name="LATEXADDIN" val="\documentclass{article}&#10;\usepackage{amsmath}&#10;\pagestyle{empty}&#10;\begin{document}&#10;&#10;\begin{equation}&#10;\mathcal{M}_{c, source} = \frac{m_1^{3/5}m_2^{3/5}}{(m_1+m_2)^{1/5}} \nonumber&#10;\end{equation}&#10;&#10;\end{document}&#10;"/>
  <p:tag name="IGUANATEXSIZE" val="20"/>
  <p:tag name="IGUANATEXCURSOR" val="120"/>
  <p:tag name="TRANSPARENCY" val="True"/>
  <p:tag name="LATEXENGINEID" val="0"/>
  <p:tag name="TEMPFOLDER" val="c:\Temp\"/>
  <p:tag name="LATEXFORMHEIGHT" val="320"/>
  <p:tag name="LATEXFORMWIDTH" val="385"/>
  <p:tag name="LATEXFORMWRAP" val="True"/>
  <p:tag name="BITMAPVECTOR" val="1"/>
  <p:tag name="EMFCHILD" val="True"/>
</p:tagLst>
</file>

<file path=ppt/tags/tag143.xml><?xml version="1.0" encoding="utf-8"?>
<p:tagLst xmlns:a="http://schemas.openxmlformats.org/drawingml/2006/main" xmlns:r="http://schemas.openxmlformats.org/officeDocument/2006/relationships" xmlns:p="http://schemas.openxmlformats.org/presentationml/2006/main">
  <p:tag name="ORIGINALHEIGHT" val="3.145197"/>
  <p:tag name="ORIGINALWIDTH" val="3.032795"/>
  <p:tag name="EMFCHILD" val="True"/>
</p:tagLst>
</file>

<file path=ppt/tags/tag144.xml><?xml version="1.0" encoding="utf-8"?>
<p:tagLst xmlns:a="http://schemas.openxmlformats.org/drawingml/2006/main" xmlns:r="http://schemas.openxmlformats.org/officeDocument/2006/relationships" xmlns:p="http://schemas.openxmlformats.org/presentationml/2006/main">
  <p:tag name="ORIGINALHEIGHT" val="2.147914"/>
  <p:tag name="ORIGINALWIDTH" val="0.8895276"/>
  <p:tag name="EMFCHILD" val="True"/>
</p:tagLst>
</file>

<file path=ppt/tags/tag145.xml><?xml version="1.0" encoding="utf-8"?>
<p:tagLst xmlns:a="http://schemas.openxmlformats.org/drawingml/2006/main" xmlns:r="http://schemas.openxmlformats.org/officeDocument/2006/relationships" xmlns:p="http://schemas.openxmlformats.org/presentationml/2006/main">
  <p:tag name="ORIGINALHEIGHT" val="3.145197"/>
  <p:tag name="ORIGINALWIDTH" val="2.794646"/>
  <p:tag name="EMFCHILD" val="True"/>
</p:tagLst>
</file>

<file path=ppt/tags/tag146.xml><?xml version="1.0" encoding="utf-8"?>
<p:tagLst xmlns:a="http://schemas.openxmlformats.org/drawingml/2006/main" xmlns:r="http://schemas.openxmlformats.org/officeDocument/2006/relationships" xmlns:p="http://schemas.openxmlformats.org/presentationml/2006/main">
  <p:tag name="ORIGINALHEIGHT" val="3.145197"/>
  <p:tag name="ORIGINALWIDTH" val="3.284921"/>
  <p:tag name="EMFCHILD" val="True"/>
</p:tagLst>
</file>

<file path=ppt/tags/tag147.xml><?xml version="1.0" encoding="utf-8"?>
<p:tagLst xmlns:a="http://schemas.openxmlformats.org/drawingml/2006/main" xmlns:r="http://schemas.openxmlformats.org/officeDocument/2006/relationships" xmlns:p="http://schemas.openxmlformats.org/presentationml/2006/main">
  <p:tag name="ORIGINALHEIGHT" val="3.145197"/>
  <p:tag name="ORIGINALWIDTH" val="4.069409"/>
  <p:tag name="EMFCHILD" val="True"/>
</p:tagLst>
</file>

<file path=ppt/tags/tag148.xml><?xml version="1.0" encoding="utf-8"?>
<p:tagLst xmlns:a="http://schemas.openxmlformats.org/drawingml/2006/main" xmlns:r="http://schemas.openxmlformats.org/officeDocument/2006/relationships" xmlns:p="http://schemas.openxmlformats.org/presentationml/2006/main">
  <p:tag name="ORIGINALHEIGHT" val="3.145197"/>
  <p:tag name="ORIGINALWIDTH" val="3.256929"/>
  <p:tag name="EMFCHILD" val="True"/>
</p:tagLst>
</file>

<file path=ppt/tags/tag149.xml><?xml version="1.0" encoding="utf-8"?>
<p:tagLst xmlns:a="http://schemas.openxmlformats.org/drawingml/2006/main" xmlns:r="http://schemas.openxmlformats.org/officeDocument/2006/relationships" xmlns:p="http://schemas.openxmlformats.org/presentationml/2006/main">
  <p:tag name="ORIGINALHEIGHT" val="3.145197"/>
  <p:tag name="ORIGINALWIDTH" val="3.032795"/>
  <p:tag name="EMFCHILD" val="True"/>
</p:tagLst>
</file>

<file path=ppt/tags/tag15.xml><?xml version="1.0" encoding="utf-8"?>
<p:tagLst xmlns:a="http://schemas.openxmlformats.org/drawingml/2006/main" xmlns:r="http://schemas.openxmlformats.org/officeDocument/2006/relationships" xmlns:p="http://schemas.openxmlformats.org/presentationml/2006/main">
  <p:tag name="ORIGINALHEIGHT" val=" 2.185551"/>
  <p:tag name="ORIGINALWIDTH" val=" 6.600039"/>
  <p:tag name="EMFCHILD" val="True"/>
</p:tagLst>
</file>

<file path=ppt/tags/tag150.xml><?xml version="1.0" encoding="utf-8"?>
<p:tagLst xmlns:a="http://schemas.openxmlformats.org/drawingml/2006/main" xmlns:r="http://schemas.openxmlformats.org/officeDocument/2006/relationships" xmlns:p="http://schemas.openxmlformats.org/presentationml/2006/main">
  <p:tag name="ORIGINALHEIGHT" val="3.145197"/>
  <p:tag name="ORIGINALWIDTH" val="2.997756"/>
  <p:tag name="EMFCHILD" val="True"/>
</p:tagLst>
</file>

<file path=ppt/tags/tag151.xml><?xml version="1.0" encoding="utf-8"?>
<p:tagLst xmlns:a="http://schemas.openxmlformats.org/drawingml/2006/main" xmlns:r="http://schemas.openxmlformats.org/officeDocument/2006/relationships" xmlns:p="http://schemas.openxmlformats.org/presentationml/2006/main">
  <p:tag name="ORIGINALHEIGHT" val="2.331221"/>
  <p:tag name="ORIGINALWIDTH" val="6.653937"/>
  <p:tag name="EMFCHILD" val="True"/>
</p:tagLst>
</file>

<file path=ppt/tags/tag152.xml><?xml version="1.0" encoding="utf-8"?>
<p:tagLst xmlns:a="http://schemas.openxmlformats.org/drawingml/2006/main" xmlns:r="http://schemas.openxmlformats.org/officeDocument/2006/relationships" xmlns:p="http://schemas.openxmlformats.org/presentationml/2006/main">
  <p:tag name="ORIGINALHEIGHT" val="4.513072"/>
  <p:tag name="ORIGINALWIDTH" val="8.194842"/>
  <p:tag name="EMFCHILD" val="True"/>
</p:tagLst>
</file>

<file path=ppt/tags/tag153.xml><?xml version="1.0" encoding="utf-8"?>
<p:tagLst xmlns:a="http://schemas.openxmlformats.org/drawingml/2006/main" xmlns:r="http://schemas.openxmlformats.org/officeDocument/2006/relationships" xmlns:p="http://schemas.openxmlformats.org/presentationml/2006/main">
  <p:tag name="ORIGINALHEIGHT" val="4.770079"/>
  <p:tag name="ORIGINALWIDTH" val="3.22189"/>
  <p:tag name="EMFCHILD" val="True"/>
</p:tagLst>
</file>

<file path=ppt/tags/tag154.xml><?xml version="1.0" encoding="utf-8"?>
<p:tagLst xmlns:a="http://schemas.openxmlformats.org/drawingml/2006/main" xmlns:r="http://schemas.openxmlformats.org/officeDocument/2006/relationships" xmlns:p="http://schemas.openxmlformats.org/presentationml/2006/main">
  <p:tag name="ORIGINALHEIGHT" val="6.97382"/>
  <p:tag name="ORIGINALWIDTH" val="3.011772"/>
  <p:tag name="EMFCHILD" val="True"/>
</p:tagLst>
</file>

<file path=ppt/tags/tag155.xml><?xml version="1.0" encoding="utf-8"?>
<p:tagLst xmlns:a="http://schemas.openxmlformats.org/drawingml/2006/main" xmlns:r="http://schemas.openxmlformats.org/officeDocument/2006/relationships" xmlns:p="http://schemas.openxmlformats.org/presentationml/2006/main">
  <p:tag name="ORIGINALHEIGHT" val="4.770079"/>
  <p:tag name="ORIGINALWIDTH" val="3.095827"/>
  <p:tag name="EMFCHILD" val="True"/>
</p:tagLst>
</file>

<file path=ppt/tags/tag156.xml><?xml version="1.0" encoding="utf-8"?>
<p:tagLst xmlns:a="http://schemas.openxmlformats.org/drawingml/2006/main" xmlns:r="http://schemas.openxmlformats.org/officeDocument/2006/relationships" xmlns:p="http://schemas.openxmlformats.org/presentationml/2006/main">
  <p:tag name="ORIGINALHEIGHT" val="4.63063"/>
  <p:tag name="ORIGINALWIDTH" val="2.549488"/>
  <p:tag name="EMFCHILD" val="True"/>
</p:tagLst>
</file>

<file path=ppt/tags/tag157.xml><?xml version="1.0" encoding="utf-8"?>
<p:tagLst xmlns:a="http://schemas.openxmlformats.org/drawingml/2006/main" xmlns:r="http://schemas.openxmlformats.org/officeDocument/2006/relationships" xmlns:p="http://schemas.openxmlformats.org/presentationml/2006/main">
  <p:tag name="ORIGINALHEIGHT" val="4.513072"/>
  <p:tag name="ORIGINALWIDTH" val="8.194842"/>
  <p:tag name="EMFCHILD" val="True"/>
</p:tagLst>
</file>

<file path=ppt/tags/tag158.xml><?xml version="1.0" encoding="utf-8"?>
<p:tagLst xmlns:a="http://schemas.openxmlformats.org/drawingml/2006/main" xmlns:r="http://schemas.openxmlformats.org/officeDocument/2006/relationships" xmlns:p="http://schemas.openxmlformats.org/presentationml/2006/main">
  <p:tag name="ORIGINALHEIGHT" val="4.770079"/>
  <p:tag name="ORIGINALWIDTH" val="3.22189"/>
  <p:tag name="EMFCHILD" val="True"/>
</p:tagLst>
</file>

<file path=ppt/tags/tag159.xml><?xml version="1.0" encoding="utf-8"?>
<p:tagLst xmlns:a="http://schemas.openxmlformats.org/drawingml/2006/main" xmlns:r="http://schemas.openxmlformats.org/officeDocument/2006/relationships" xmlns:p="http://schemas.openxmlformats.org/presentationml/2006/main">
  <p:tag name="ORIGINALHEIGHT" val="6.97382"/>
  <p:tag name="ORIGINALWIDTH" val="3.011772"/>
  <p:tag name="EMFCHILD" val="True"/>
</p:tagLst>
</file>

<file path=ppt/tags/tag16.xml><?xml version="1.0" encoding="utf-8"?>
<p:tagLst xmlns:a="http://schemas.openxmlformats.org/drawingml/2006/main" xmlns:r="http://schemas.openxmlformats.org/officeDocument/2006/relationships" xmlns:p="http://schemas.openxmlformats.org/presentationml/2006/main">
  <p:tag name="ORIGINALHEIGHT" val=" 6.584646"/>
  <p:tag name="ORIGINALWIDTH" val=" 4.87311"/>
  <p:tag name="EMFCHILD" val="True"/>
</p:tagLst>
</file>

<file path=ppt/tags/tag160.xml><?xml version="1.0" encoding="utf-8"?>
<p:tagLst xmlns:a="http://schemas.openxmlformats.org/drawingml/2006/main" xmlns:r="http://schemas.openxmlformats.org/officeDocument/2006/relationships" xmlns:p="http://schemas.openxmlformats.org/presentationml/2006/main">
  <p:tag name="ORIGINALHEIGHT" val="4.770079"/>
  <p:tag name="ORIGINALWIDTH" val="3.095827"/>
  <p:tag name="EMFCHILD" val="True"/>
</p:tagLst>
</file>

<file path=ppt/tags/tag161.xml><?xml version="1.0" encoding="utf-8"?>
<p:tagLst xmlns:a="http://schemas.openxmlformats.org/drawingml/2006/main" xmlns:r="http://schemas.openxmlformats.org/officeDocument/2006/relationships" xmlns:p="http://schemas.openxmlformats.org/presentationml/2006/main">
  <p:tag name="ORIGINALHEIGHT" val="4.63063"/>
  <p:tag name="ORIGINALWIDTH" val="3.095827"/>
  <p:tag name="EMFCHILD" val="True"/>
</p:tagLst>
</file>

<file path=ppt/tags/tag162.xml><?xml version="1.0" encoding="utf-8"?>
<p:tagLst xmlns:a="http://schemas.openxmlformats.org/drawingml/2006/main" xmlns:r="http://schemas.openxmlformats.org/officeDocument/2006/relationships" xmlns:p="http://schemas.openxmlformats.org/presentationml/2006/main">
  <p:tag name="ORIGINALHEIGHT" val="0.3984646"/>
  <p:tag name="ORIGINALWIDTH" val="59.13713"/>
  <p:tag name="EMFCHILD" val="True"/>
</p:tagLst>
</file>

<file path=ppt/tags/tag163.xml><?xml version="1.0" encoding="utf-8"?>
<p:tagLst xmlns:a="http://schemas.openxmlformats.org/drawingml/2006/main" xmlns:r="http://schemas.openxmlformats.org/officeDocument/2006/relationships" xmlns:p="http://schemas.openxmlformats.org/presentationml/2006/main">
  <p:tag name="ORIGINALHEIGHT" val="9.962639"/>
  <p:tag name="ORIGINALWIDTH" val="2.321378"/>
  <p:tag name="EMFCHILD" val="True"/>
</p:tagLst>
</file>

<file path=ppt/tags/tag164.xml><?xml version="1.0" encoding="utf-8"?>
<p:tagLst xmlns:a="http://schemas.openxmlformats.org/drawingml/2006/main" xmlns:r="http://schemas.openxmlformats.org/officeDocument/2006/relationships" xmlns:p="http://schemas.openxmlformats.org/presentationml/2006/main">
  <p:tag name="ORIGINALHEIGHT" val="4.513072"/>
  <p:tag name="ORIGINALWIDTH" val="8.194842"/>
  <p:tag name="EMFCHILD" val="True"/>
</p:tagLst>
</file>

<file path=ppt/tags/tag165.xml><?xml version="1.0" encoding="utf-8"?>
<p:tagLst xmlns:a="http://schemas.openxmlformats.org/drawingml/2006/main" xmlns:r="http://schemas.openxmlformats.org/officeDocument/2006/relationships" xmlns:p="http://schemas.openxmlformats.org/presentationml/2006/main">
  <p:tag name="ORIGINALHEIGHT" val="4.63063"/>
  <p:tag name="ORIGINALWIDTH" val="2.549488"/>
  <p:tag name="EMFCHILD" val="True"/>
</p:tagLst>
</file>

<file path=ppt/tags/tag166.xml><?xml version="1.0" encoding="utf-8"?>
<p:tagLst xmlns:a="http://schemas.openxmlformats.org/drawingml/2006/main" xmlns:r="http://schemas.openxmlformats.org/officeDocument/2006/relationships" xmlns:p="http://schemas.openxmlformats.org/presentationml/2006/main">
  <p:tag name="ORIGINALHEIGHT" val="6.63508"/>
  <p:tag name="ORIGINALWIDTH" val="6.653937"/>
  <p:tag name="EMFCHILD" val="True"/>
</p:tagLst>
</file>

<file path=ppt/tags/tag167.xml><?xml version="1.0" encoding="utf-8"?>
<p:tagLst xmlns:a="http://schemas.openxmlformats.org/drawingml/2006/main" xmlns:r="http://schemas.openxmlformats.org/officeDocument/2006/relationships" xmlns:p="http://schemas.openxmlformats.org/presentationml/2006/main">
  <p:tag name="ORIGINALHEIGHT" val="4.513072"/>
  <p:tag name="ORIGINALWIDTH" val="8.194842"/>
  <p:tag name="EMFCHILD" val="True"/>
</p:tagLst>
</file>

<file path=ppt/tags/tag168.xml><?xml version="1.0" encoding="utf-8"?>
<p:tagLst xmlns:a="http://schemas.openxmlformats.org/drawingml/2006/main" xmlns:r="http://schemas.openxmlformats.org/officeDocument/2006/relationships" xmlns:p="http://schemas.openxmlformats.org/presentationml/2006/main">
  <p:tag name="ORIGINALHEIGHT" val="4.63063"/>
  <p:tag name="ORIGINALWIDTH" val="3.095827"/>
  <p:tag name="EMFCHILD" val="True"/>
</p:tagLst>
</file>

<file path=ppt/tags/tag169.xml><?xml version="1.0" encoding="utf-8"?>
<p:tagLst xmlns:a="http://schemas.openxmlformats.org/drawingml/2006/main" xmlns:r="http://schemas.openxmlformats.org/officeDocument/2006/relationships" xmlns:p="http://schemas.openxmlformats.org/presentationml/2006/main">
  <p:tag name="ORIGINALHEIGHT" val="9.962639"/>
  <p:tag name="ORIGINALWIDTH" val="2.321378"/>
  <p:tag name="EMFCHILD" val="True"/>
</p:tagLst>
</file>

<file path=ppt/tags/tag17.xml><?xml version="1.0" encoding="utf-8"?>
<p:tagLst xmlns:a="http://schemas.openxmlformats.org/drawingml/2006/main" xmlns:r="http://schemas.openxmlformats.org/officeDocument/2006/relationships" xmlns:p="http://schemas.openxmlformats.org/presentationml/2006/main">
  <p:tag name="ORIGINALHEIGHT" val=" 4.818465"/>
  <p:tag name="ORIGINALWIDTH" val=" 5.113307"/>
  <p:tag name="EMFCHILD" val="True"/>
</p:tagLst>
</file>

<file path=ppt/tags/tag170.xml><?xml version="1.0" encoding="utf-8"?>
<p:tagLst xmlns:a="http://schemas.openxmlformats.org/drawingml/2006/main" xmlns:r="http://schemas.openxmlformats.org/officeDocument/2006/relationships" xmlns:p="http://schemas.openxmlformats.org/presentationml/2006/main">
  <p:tag name="ORIGINALHEIGHT" val="4.63063"/>
  <p:tag name="ORIGINALWIDTH" val="2.549488"/>
  <p:tag name="EMFCHILD" val="True"/>
</p:tagLst>
</file>

<file path=ppt/tags/tag171.xml><?xml version="1.0" encoding="utf-8"?>
<p:tagLst xmlns:a="http://schemas.openxmlformats.org/drawingml/2006/main" xmlns:r="http://schemas.openxmlformats.org/officeDocument/2006/relationships" xmlns:p="http://schemas.openxmlformats.org/presentationml/2006/main">
  <p:tag name="ORIGINALHEIGHT" val="6.97382"/>
  <p:tag name="ORIGINALWIDTH" val="3.011772"/>
  <p:tag name="EMFCHILD" val="True"/>
</p:tagLst>
</file>

<file path=ppt/tags/tag172.xml><?xml version="1.0" encoding="utf-8"?>
<p:tagLst xmlns:a="http://schemas.openxmlformats.org/drawingml/2006/main" xmlns:r="http://schemas.openxmlformats.org/officeDocument/2006/relationships" xmlns:p="http://schemas.openxmlformats.org/presentationml/2006/main">
  <p:tag name="ORIGINALHEIGHT" val="4.770079"/>
  <p:tag name="ORIGINALWIDTH" val="3.095827"/>
  <p:tag name="EMFCHILD" val="True"/>
</p:tagLst>
</file>

<file path=ppt/tags/tag173.xml><?xml version="1.0" encoding="utf-8"?>
<p:tagLst xmlns:a="http://schemas.openxmlformats.org/drawingml/2006/main" xmlns:r="http://schemas.openxmlformats.org/officeDocument/2006/relationships" xmlns:p="http://schemas.openxmlformats.org/presentationml/2006/main">
  <p:tag name="ORIGINALHEIGHT" val="6.637324"/>
  <p:tag name="ORIGINALWIDTH" val="4.619763"/>
  <p:tag name="LATEXADDIN" val="\documentclass{article}&#10;\usepackage{amsmath}&#10;\pagestyle{empty}&#10;\begin{document}&#10;&#10;\begin{equation}&#10;    \eta = \frac{m_1m_2}{(m_1+m_2)^2}\nonumber&#10;\end{equation}&#10;&#10;\end{document}&#10;"/>
  <p:tag name="IGUANATEXSIZE" val="20"/>
  <p:tag name="IGUANATEXCURSOR" val="134"/>
  <p:tag name="TRANSPARENCY" val="True"/>
  <p:tag name="LATEXENGINEID" val="0"/>
  <p:tag name="TEMPFOLDER" val="c:\Temp\"/>
  <p:tag name="LATEXFORMHEIGHT" val="320"/>
  <p:tag name="LATEXFORMWIDTH" val="385"/>
  <p:tag name="LATEXFORMWRAP" val="True"/>
  <p:tag name="BITMAPVECTOR" val="1"/>
  <p:tag name="EMFCHILD" val="True"/>
</p:tagLst>
</file>

<file path=ppt/tags/tag174.xml><?xml version="1.0" encoding="utf-8"?>
<p:tagLst xmlns:a="http://schemas.openxmlformats.org/drawingml/2006/main" xmlns:r="http://schemas.openxmlformats.org/officeDocument/2006/relationships" xmlns:p="http://schemas.openxmlformats.org/presentationml/2006/main">
  <p:tag name="ORIGINALHEIGHT" val="2.360394"/>
  <p:tag name="ORIGINALWIDTH" val="6.578463"/>
  <p:tag name="EMFCHILD" val="True"/>
</p:tagLst>
</file>

<file path=ppt/tags/tag175.xml><?xml version="1.0" encoding="utf-8"?>
<p:tagLst xmlns:a="http://schemas.openxmlformats.org/drawingml/2006/main" xmlns:r="http://schemas.openxmlformats.org/officeDocument/2006/relationships" xmlns:p="http://schemas.openxmlformats.org/presentationml/2006/main">
  <p:tag name="ORIGINALHEIGHT" val="4.569489"/>
  <p:tag name="ORIGINALWIDTH" val="8.101927"/>
  <p:tag name="EMFCHILD" val="True"/>
</p:tagLst>
</file>

<file path=ppt/tags/tag176.xml><?xml version="1.0" encoding="utf-8"?>
<p:tagLst xmlns:a="http://schemas.openxmlformats.org/drawingml/2006/main" xmlns:r="http://schemas.openxmlformats.org/officeDocument/2006/relationships" xmlns:p="http://schemas.openxmlformats.org/presentationml/2006/main">
  <p:tag name="ORIGINALHEIGHT" val="4.688505"/>
  <p:tag name="ORIGINALWIDTH" val="2.52059"/>
  <p:tag name="EMFCHILD" val="True"/>
</p:tagLst>
</file>

<file path=ppt/tags/tag177.xml><?xml version="1.0" encoding="utf-8"?>
<p:tagLst xmlns:a="http://schemas.openxmlformats.org/drawingml/2006/main" xmlns:r="http://schemas.openxmlformats.org/officeDocument/2006/relationships" xmlns:p="http://schemas.openxmlformats.org/presentationml/2006/main">
  <p:tag name="ORIGINALHEIGHT" val="4.569489"/>
  <p:tag name="ORIGINALWIDTH" val="8.101927"/>
  <p:tag name="EMFCHILD" val="True"/>
</p:tagLst>
</file>

<file path=ppt/tags/tag178.xml><?xml version="1.0" encoding="utf-8"?>
<p:tagLst xmlns:a="http://schemas.openxmlformats.org/drawingml/2006/main" xmlns:r="http://schemas.openxmlformats.org/officeDocument/2006/relationships" xmlns:p="http://schemas.openxmlformats.org/presentationml/2006/main">
  <p:tag name="ORIGINALHEIGHT" val="4.688505"/>
  <p:tag name="ORIGINALWIDTH" val="3.060708"/>
  <p:tag name="EMFCHILD" val="True"/>
</p:tagLst>
</file>

<file path=ppt/tags/tag179.xml><?xml version="1.0" encoding="utf-8"?>
<p:tagLst xmlns:a="http://schemas.openxmlformats.org/drawingml/2006/main" xmlns:r="http://schemas.openxmlformats.org/officeDocument/2006/relationships" xmlns:p="http://schemas.openxmlformats.org/presentationml/2006/main">
  <p:tag name="ORIGINALHEIGHT" val="0.4034646"/>
  <p:tag name="ORIGINALWIDTH" val="50.47003"/>
  <p:tag name="EMFCHILD" val="True"/>
</p:tagLst>
</file>

<file path=ppt/tags/tag18.xml><?xml version="1.0" encoding="utf-8"?>
<p:tagLst xmlns:a="http://schemas.openxmlformats.org/drawingml/2006/main" xmlns:r="http://schemas.openxmlformats.org/officeDocument/2006/relationships" xmlns:p="http://schemas.openxmlformats.org/presentationml/2006/main">
  <p:tag name="ORIGINALHEIGHT" val=" 4.230984"/>
  <p:tag name="ORIGINALWIDTH" val=" 3.811142"/>
  <p:tag name="EMFCHILD" val="True"/>
</p:tagLst>
</file>

<file path=ppt/tags/tag180.xml><?xml version="1.0" encoding="utf-8"?>
<p:tagLst xmlns:a="http://schemas.openxmlformats.org/drawingml/2006/main" xmlns:r="http://schemas.openxmlformats.org/officeDocument/2006/relationships" xmlns:p="http://schemas.openxmlformats.org/presentationml/2006/main">
  <p:tag name="ORIGINALHEIGHT" val="10.08717"/>
  <p:tag name="ORIGINALWIDTH" val="2.295039"/>
  <p:tag name="EMFCHILD" val="True"/>
</p:tagLst>
</file>

<file path=ppt/tags/tag181.xml><?xml version="1.0" encoding="utf-8"?>
<p:tagLst xmlns:a="http://schemas.openxmlformats.org/drawingml/2006/main" xmlns:r="http://schemas.openxmlformats.org/officeDocument/2006/relationships" xmlns:p="http://schemas.openxmlformats.org/presentationml/2006/main">
  <p:tag name="ORIGINALHEIGHT" val="4.569489"/>
  <p:tag name="ORIGINALWIDTH" val="8.101927"/>
  <p:tag name="EMFCHILD" val="True"/>
</p:tagLst>
</file>

<file path=ppt/tags/tag182.xml><?xml version="1.0" encoding="utf-8"?>
<p:tagLst xmlns:a="http://schemas.openxmlformats.org/drawingml/2006/main" xmlns:r="http://schemas.openxmlformats.org/officeDocument/2006/relationships" xmlns:p="http://schemas.openxmlformats.org/presentationml/2006/main">
  <p:tag name="ORIGINALHEIGHT" val="4.688505"/>
  <p:tag name="ORIGINALWIDTH" val="2.52059"/>
  <p:tag name="EMFCHILD" val="True"/>
</p:tagLst>
</file>

<file path=ppt/tags/tag183.xml><?xml version="1.0" encoding="utf-8"?>
<p:tagLst xmlns:a="http://schemas.openxmlformats.org/drawingml/2006/main" xmlns:r="http://schemas.openxmlformats.org/officeDocument/2006/relationships" xmlns:p="http://schemas.openxmlformats.org/presentationml/2006/main">
  <p:tag name="ORIGINALHEIGHT" val="6.718033"/>
  <p:tag name="ORIGINALWIDTH" val="6.578463"/>
  <p:tag name="EMFCHILD" val="True"/>
</p:tagLst>
</file>

<file path=ppt/tags/tag184.xml><?xml version="1.0" encoding="utf-8"?>
<p:tagLst xmlns:a="http://schemas.openxmlformats.org/drawingml/2006/main" xmlns:r="http://schemas.openxmlformats.org/officeDocument/2006/relationships" xmlns:p="http://schemas.openxmlformats.org/presentationml/2006/main">
  <p:tag name="ORIGINALHEIGHT" val="4.569489"/>
  <p:tag name="ORIGINALWIDTH" val="8.101927"/>
  <p:tag name="EMFCHILD" val="True"/>
</p:tagLst>
</file>

<file path=ppt/tags/tag185.xml><?xml version="1.0" encoding="utf-8"?>
<p:tagLst xmlns:a="http://schemas.openxmlformats.org/drawingml/2006/main" xmlns:r="http://schemas.openxmlformats.org/officeDocument/2006/relationships" xmlns:p="http://schemas.openxmlformats.org/presentationml/2006/main">
  <p:tag name="ORIGINALHEIGHT" val="4.688505"/>
  <p:tag name="ORIGINALWIDTH" val="3.060708"/>
  <p:tag name="EMFCHILD" val="True"/>
</p:tagLst>
</file>

<file path=ppt/tags/tag186.xml><?xml version="1.0" encoding="utf-8"?>
<p:tagLst xmlns:a="http://schemas.openxmlformats.org/drawingml/2006/main" xmlns:r="http://schemas.openxmlformats.org/officeDocument/2006/relationships" xmlns:p="http://schemas.openxmlformats.org/presentationml/2006/main">
  <p:tag name="ORIGINALHEIGHT" val="10.08717"/>
  <p:tag name="ORIGINALWIDTH" val="2.295039"/>
  <p:tag name="EMFCHILD" val="True"/>
</p:tagLst>
</file>

<file path=ppt/tags/tag187.xml><?xml version="1.0" encoding="utf-8"?>
<p:tagLst xmlns:a="http://schemas.openxmlformats.org/drawingml/2006/main" xmlns:r="http://schemas.openxmlformats.org/officeDocument/2006/relationships" xmlns:p="http://schemas.openxmlformats.org/presentationml/2006/main">
  <p:tag name="ORIGINALHEIGHT" val="4.688505"/>
  <p:tag name="ORIGINALWIDTH" val="3.060708"/>
  <p:tag name="EMFCHILD" val="True"/>
</p:tagLst>
</file>

<file path=ppt/tags/tag188.xml><?xml version="1.0" encoding="utf-8"?>
<p:tagLst xmlns:a="http://schemas.openxmlformats.org/drawingml/2006/main" xmlns:r="http://schemas.openxmlformats.org/officeDocument/2006/relationships" xmlns:p="http://schemas.openxmlformats.org/presentationml/2006/main">
  <p:tag name="ORIGINALHEIGHT" val=" 9.713543"/>
  <p:tag name="ORIGINALWIDTH" val=" 163.354"/>
  <p:tag name="OUTPUTTYPE" val="SVG"/>
  <p:tag name="IGUANATEXVERSION" val="162"/>
  <p:tag name="LATEXADDIN" val="\documentclass{article}&#10;\usepackage{amsmath}&#10;\pagestyle{empty}&#10;\begin{document}&#10;&#10;&#10;\begin{equation}&#10;    \left\{ \varphi_{0}, \varphi_{1}, \varphi_{2}, \varphi_{3}, \varphi_{4}, \varphi_{5}, \varphi_{5l}, \varphi_{6}, \varphi_{6l}, \varphi_{7}\right\}\nonumber&#10;\end{equation}&#10;&#10;\end{document}"/>
  <p:tag name="IGUANATEXSIZE" val="20"/>
  <p:tag name="IGUANATEXCURSOR" val="258"/>
  <p:tag name="TRANSPARENCY" val="True"/>
  <p:tag name="CHOOSECOLOR" val="False"/>
  <p:tag name="COLORHEX" val="000000"/>
  <p:tag name="LATEXENGINEID" val="1"/>
  <p:tag name="TEMPFOLDER" val="C:\Temp\"/>
  <p:tag name="LATEXFORMHEIGHT" val=" 320"/>
  <p:tag name="LATEXFORMWIDTH" val=" 385"/>
  <p:tag name="LATEXFORMWRAP" val="True"/>
  <p:tag name="BITMAPVECTOR" val="1"/>
</p:tagLst>
</file>

<file path=ppt/tags/tag189.xml><?xml version="1.0" encoding="utf-8"?>
<p:tagLst xmlns:a="http://schemas.openxmlformats.org/drawingml/2006/main" xmlns:r="http://schemas.openxmlformats.org/officeDocument/2006/relationships" xmlns:p="http://schemas.openxmlformats.org/presentationml/2006/main">
  <p:tag name="ORIGINALHEIGHT" val=" 9.713543"/>
  <p:tag name="ORIGINALWIDTH" val=" 3.536732"/>
  <p:tag name="LATEXADDIN" val="\documentclass{article}&#10;\usepackage{amsmath}&#10;\pagestyle{empty}&#10;\begin{document}&#10;&#10;&#10;\begin{equation}&#10;    \left\{ \varphi_{0}, \varphi_{1}, \varphi_{2}, \varphi_{3}, \varphi_{4}, \varphi_{5}, \varphi_{5l}, \varphi_{6}, \varphi_{6l}, \varphi_{7}\right\}\nonumber&#10;\end{equation}&#10;&#10;\end{document}"/>
  <p:tag name="IGUANATEXSIZE" val="20"/>
  <p:tag name="IGUANATEXCURSOR" val="258"/>
  <p:tag name="TRANSPARENCY" val="True"/>
  <p:tag name="CHOOSECOLOR" val="False"/>
  <p:tag name="COLORHEX" val="000000"/>
  <p:tag name="LATEXENGINEID" val="1"/>
  <p:tag name="TEMPFOLDER" val="C:\Temp\"/>
  <p:tag name="LATEXFORMHEIGHT" val=" 320"/>
  <p:tag name="LATEXFORMWIDTH" val=" 385"/>
  <p:tag name="LATEXFORMWRAP" val="True"/>
  <p:tag name="BITMAPVECTOR" val="1"/>
  <p:tag name="EMFCHILD" val="True"/>
</p:tagLst>
</file>

<file path=ppt/tags/tag19.xml><?xml version="1.0" encoding="utf-8"?>
<p:tagLst xmlns:a="http://schemas.openxmlformats.org/drawingml/2006/main" xmlns:r="http://schemas.openxmlformats.org/officeDocument/2006/relationships" xmlns:p="http://schemas.openxmlformats.org/presentationml/2006/main">
  <p:tag name="ORIGINALHEIGHT" val=" 4.818465"/>
  <p:tag name="ORIGINALWIDTH" val=" 5.113307"/>
  <p:tag name="EMFCHILD" val="True"/>
</p:tagLst>
</file>

<file path=ppt/tags/tag190.xml><?xml version="1.0" encoding="utf-8"?>
<p:tagLst xmlns:a="http://schemas.openxmlformats.org/drawingml/2006/main" xmlns:r="http://schemas.openxmlformats.org/officeDocument/2006/relationships" xmlns:p="http://schemas.openxmlformats.org/presentationml/2006/main">
  <p:tag name="ORIGINALHEIGHT" val=" 6.410945"/>
  <p:tag name="ORIGINALWIDTH" val=" 5.66874"/>
  <p:tag name="EMFCHILD" val="True"/>
</p:tagLst>
</file>

<file path=ppt/tags/tag191.xml><?xml version="1.0" encoding="utf-8"?>
<p:tagLst xmlns:a="http://schemas.openxmlformats.org/drawingml/2006/main" xmlns:r="http://schemas.openxmlformats.org/officeDocument/2006/relationships" xmlns:p="http://schemas.openxmlformats.org/presentationml/2006/main">
  <p:tag name="ORIGINALHEIGHT" val=" 4.650827"/>
  <p:tag name="ORIGINALWIDTH" val=" 3.235827"/>
  <p:tag name="EMFCHILD" val="True"/>
</p:tagLst>
</file>

<file path=ppt/tags/tag192.xml><?xml version="1.0" encoding="utf-8"?>
<p:tagLst xmlns:a="http://schemas.openxmlformats.org/drawingml/2006/main" xmlns:r="http://schemas.openxmlformats.org/officeDocument/2006/relationships" xmlns:p="http://schemas.openxmlformats.org/presentationml/2006/main">
  <p:tag name="ORIGINALHEIGHT" val=" 2.904331"/>
  <p:tag name="ORIGINALWIDTH" val=" 1.165591"/>
  <p:tag name="EMFCHILD" val="True"/>
</p:tagLst>
</file>

<file path=ppt/tags/tag193.xml><?xml version="1.0" encoding="utf-8"?>
<p:tagLst xmlns:a="http://schemas.openxmlformats.org/drawingml/2006/main" xmlns:r="http://schemas.openxmlformats.org/officeDocument/2006/relationships" xmlns:p="http://schemas.openxmlformats.org/presentationml/2006/main">
  <p:tag name="ORIGINALHEIGHT" val=" 6.410945"/>
  <p:tag name="ORIGINALWIDTH" val=" 5.66874"/>
  <p:tag name="EMFCHILD" val="True"/>
</p:tagLst>
</file>

<file path=ppt/tags/tag194.xml><?xml version="1.0" encoding="utf-8"?>
<p:tagLst xmlns:a="http://schemas.openxmlformats.org/drawingml/2006/main" xmlns:r="http://schemas.openxmlformats.org/officeDocument/2006/relationships" xmlns:p="http://schemas.openxmlformats.org/presentationml/2006/main">
  <p:tag name="ORIGINALHEIGHT" val=" 4.514843"/>
  <p:tag name="ORIGINALWIDTH" val=" 2.538465"/>
  <p:tag name="EMFCHILD" val="True"/>
</p:tagLst>
</file>

<file path=ppt/tags/tag195.xml><?xml version="1.0" encoding="utf-8"?>
<p:tagLst xmlns:a="http://schemas.openxmlformats.org/drawingml/2006/main" xmlns:r="http://schemas.openxmlformats.org/officeDocument/2006/relationships" xmlns:p="http://schemas.openxmlformats.org/presentationml/2006/main">
  <p:tag name="ORIGINALHEIGHT" val=" 2.904331"/>
  <p:tag name="ORIGINALWIDTH" val=" 1.165591"/>
  <p:tag name="EMFCHILD" val="True"/>
</p:tagLst>
</file>

<file path=ppt/tags/tag196.xml><?xml version="1.0" encoding="utf-8"?>
<p:tagLst xmlns:a="http://schemas.openxmlformats.org/drawingml/2006/main" xmlns:r="http://schemas.openxmlformats.org/officeDocument/2006/relationships" xmlns:p="http://schemas.openxmlformats.org/presentationml/2006/main">
  <p:tag name="ORIGINALHEIGHT" val=" 6.410945"/>
  <p:tag name="ORIGINALWIDTH" val=" 5.66874"/>
  <p:tag name="EMFCHILD" val="True"/>
</p:tagLst>
</file>

<file path=ppt/tags/tag197.xml><?xml version="1.0" encoding="utf-8"?>
<p:tagLst xmlns:a="http://schemas.openxmlformats.org/drawingml/2006/main" xmlns:r="http://schemas.openxmlformats.org/officeDocument/2006/relationships" xmlns:p="http://schemas.openxmlformats.org/presentationml/2006/main">
  <p:tag name="ORIGINALHEIGHT" val=" 4.514843"/>
  <p:tag name="ORIGINALWIDTH" val=" 3.082402"/>
  <p:tag name="EMFCHILD" val="True"/>
</p:tagLst>
</file>

<file path=ppt/tags/tag198.xml><?xml version="1.0" encoding="utf-8"?>
<p:tagLst xmlns:a="http://schemas.openxmlformats.org/drawingml/2006/main" xmlns:r="http://schemas.openxmlformats.org/officeDocument/2006/relationships" xmlns:p="http://schemas.openxmlformats.org/presentationml/2006/main">
  <p:tag name="ORIGINALHEIGHT" val=" 2.904331"/>
  <p:tag name="ORIGINALWIDTH" val=" 1.165591"/>
  <p:tag name="EMFCHILD" val="True"/>
</p:tagLst>
</file>

<file path=ppt/tags/tag199.xml><?xml version="1.0" encoding="utf-8"?>
<p:tagLst xmlns:a="http://schemas.openxmlformats.org/drawingml/2006/main" xmlns:r="http://schemas.openxmlformats.org/officeDocument/2006/relationships" xmlns:p="http://schemas.openxmlformats.org/presentationml/2006/main">
  <p:tag name="ORIGINALHEIGHT" val=" 6.410945"/>
  <p:tag name="ORIGINALWIDTH" val=" 5.66874"/>
  <p:tag name="EMFCHILD" val="True"/>
</p:tagLst>
</file>

<file path=ppt/tags/tag2.xml><?xml version="1.0" encoding="utf-8"?>
<p:tagLst xmlns:a="http://schemas.openxmlformats.org/drawingml/2006/main" xmlns:r="http://schemas.openxmlformats.org/officeDocument/2006/relationships" xmlns:p="http://schemas.openxmlformats.org/presentationml/2006/main">
  <p:tag name="ORIGINALHEIGHT" val=" 6.848032"/>
  <p:tag name="ORIGINALWIDTH" val=" 6.333071"/>
  <p:tag name="LATEXADDIN" val="\documentclass{article}&#10;\usepackage{amsmath}&#10;\pagestyle{empty}&#10;\begin{document}&#10;&#10;$\Omega_{\rm GW}\sim 10^{-12}$&#10;&#10;&#10;\end{document}"/>
  <p:tag name="IGUANATEXSIZE" val="20"/>
  <p:tag name="IGUANATEXCURSOR" val="109"/>
  <p:tag name="TRANSPARENCY" val="True"/>
  <p:tag name="CHOOSECOLOR" val="False"/>
  <p:tag name="COLORHEX" val="000000"/>
  <p:tag name="LATEXENGINEID" val="1"/>
  <p:tag name="TEMPFOLDER" val="C:\Temp\"/>
  <p:tag name="LATEXFORMHEIGHT" val=" 320"/>
  <p:tag name="LATEXFORMWIDTH" val=" 385"/>
  <p:tag name="LATEXFORMWRAP" val="True"/>
  <p:tag name="BITMAPVECTOR" val="1"/>
  <p:tag name="EMFCHILD" val="True"/>
</p:tagLst>
</file>

<file path=ppt/tags/tag20.xml><?xml version="1.0" encoding="utf-8"?>
<p:tagLst xmlns:a="http://schemas.openxmlformats.org/drawingml/2006/main" xmlns:r="http://schemas.openxmlformats.org/officeDocument/2006/relationships" xmlns:p="http://schemas.openxmlformats.org/presentationml/2006/main">
  <p:tag name="ORIGINALHEIGHT" val=" 4.400039"/>
  <p:tag name="ORIGINALWIDTH" val=" 2.105039"/>
  <p:tag name="EMFCHILD" val="True"/>
</p:tagLst>
</file>

<file path=ppt/tags/tag200.xml><?xml version="1.0" encoding="utf-8"?>
<p:tagLst xmlns:a="http://schemas.openxmlformats.org/drawingml/2006/main" xmlns:r="http://schemas.openxmlformats.org/officeDocument/2006/relationships" xmlns:p="http://schemas.openxmlformats.org/presentationml/2006/main">
  <p:tag name="ORIGINALHEIGHT" val=" 4.650827"/>
  <p:tag name="ORIGINALWIDTH" val=" 3.207953"/>
  <p:tag name="EMFCHILD" val="True"/>
</p:tagLst>
</file>

<file path=ppt/tags/tag201.xml><?xml version="1.0" encoding="utf-8"?>
<p:tagLst xmlns:a="http://schemas.openxmlformats.org/drawingml/2006/main" xmlns:r="http://schemas.openxmlformats.org/officeDocument/2006/relationships" xmlns:p="http://schemas.openxmlformats.org/presentationml/2006/main">
  <p:tag name="ORIGINALHEIGHT" val=" 2.904331"/>
  <p:tag name="ORIGINALWIDTH" val=" 1.165591"/>
  <p:tag name="EMFCHILD" val="True"/>
</p:tagLst>
</file>

<file path=ppt/tags/tag202.xml><?xml version="1.0" encoding="utf-8"?>
<p:tagLst xmlns:a="http://schemas.openxmlformats.org/drawingml/2006/main" xmlns:r="http://schemas.openxmlformats.org/officeDocument/2006/relationships" xmlns:p="http://schemas.openxmlformats.org/presentationml/2006/main">
  <p:tag name="ORIGINALHEIGHT" val=" 6.410945"/>
  <p:tag name="ORIGINALWIDTH" val=" 5.66874"/>
  <p:tag name="EMFCHILD" val="True"/>
</p:tagLst>
</file>

<file path=ppt/tags/tag203.xml><?xml version="1.0" encoding="utf-8"?>
<p:tagLst xmlns:a="http://schemas.openxmlformats.org/drawingml/2006/main" xmlns:r="http://schemas.openxmlformats.org/officeDocument/2006/relationships" xmlns:p="http://schemas.openxmlformats.org/presentationml/2006/main">
  <p:tag name="ORIGINALHEIGHT" val=" 4.582835"/>
  <p:tag name="ORIGINALWIDTH" val=" 3.417165"/>
  <p:tag name="EMFCHILD" val="True"/>
</p:tagLst>
</file>

<file path=ppt/tags/tag204.xml><?xml version="1.0" encoding="utf-8"?>
<p:tagLst xmlns:a="http://schemas.openxmlformats.org/drawingml/2006/main" xmlns:r="http://schemas.openxmlformats.org/officeDocument/2006/relationships" xmlns:p="http://schemas.openxmlformats.org/presentationml/2006/main">
  <p:tag name="ORIGINALHEIGHT" val=" 2.904331"/>
  <p:tag name="ORIGINALWIDTH" val=" 1.165591"/>
  <p:tag name="EMFCHILD" val="True"/>
</p:tagLst>
</file>

<file path=ppt/tags/tag205.xml><?xml version="1.0" encoding="utf-8"?>
<p:tagLst xmlns:a="http://schemas.openxmlformats.org/drawingml/2006/main" xmlns:r="http://schemas.openxmlformats.org/officeDocument/2006/relationships" xmlns:p="http://schemas.openxmlformats.org/presentationml/2006/main">
  <p:tag name="ORIGINALHEIGHT" val=" 6.410945"/>
  <p:tag name="ORIGINALWIDTH" val=" 5.66874"/>
  <p:tag name="EMFCHILD" val="True"/>
</p:tagLst>
</file>

<file path=ppt/tags/tag206.xml><?xml version="1.0" encoding="utf-8"?>
<p:tagLst xmlns:a="http://schemas.openxmlformats.org/drawingml/2006/main" xmlns:r="http://schemas.openxmlformats.org/officeDocument/2006/relationships" xmlns:p="http://schemas.openxmlformats.org/presentationml/2006/main">
  <p:tag name="ORIGINALHEIGHT" val=" 4.650827"/>
  <p:tag name="ORIGINALWIDTH" val=" 3.082402"/>
  <p:tag name="EMFCHILD" val="True"/>
</p:tagLst>
</file>

<file path=ppt/tags/tag207.xml><?xml version="1.0" encoding="utf-8"?>
<p:tagLst xmlns:a="http://schemas.openxmlformats.org/drawingml/2006/main" xmlns:r="http://schemas.openxmlformats.org/officeDocument/2006/relationships" xmlns:p="http://schemas.openxmlformats.org/presentationml/2006/main">
  <p:tag name="ORIGINALHEIGHT" val=" 2.904331"/>
  <p:tag name="ORIGINALWIDTH" val=" 1.165591"/>
  <p:tag name="EMFCHILD" val="True"/>
</p:tagLst>
</file>

<file path=ppt/tags/tag208.xml><?xml version="1.0" encoding="utf-8"?>
<p:tagLst xmlns:a="http://schemas.openxmlformats.org/drawingml/2006/main" xmlns:r="http://schemas.openxmlformats.org/officeDocument/2006/relationships" xmlns:p="http://schemas.openxmlformats.org/presentationml/2006/main">
  <p:tag name="ORIGINALHEIGHT" val=" 6.410945"/>
  <p:tag name="ORIGINALWIDTH" val=" 5.66874"/>
  <p:tag name="EMFCHILD" val="True"/>
</p:tagLst>
</file>

<file path=ppt/tags/tag209.xml><?xml version="1.0" encoding="utf-8"?>
<p:tagLst xmlns:a="http://schemas.openxmlformats.org/drawingml/2006/main" xmlns:r="http://schemas.openxmlformats.org/officeDocument/2006/relationships" xmlns:p="http://schemas.openxmlformats.org/presentationml/2006/main">
  <p:tag name="ORIGINALHEIGHT" val=" 4.650827"/>
  <p:tag name="ORIGINALWIDTH" val=" 3.082402"/>
  <p:tag name="EMFCHILD" val="True"/>
</p:tagLst>
</file>

<file path=ppt/tags/tag21.xml><?xml version="1.0" encoding="utf-8"?>
<p:tagLst xmlns:a="http://schemas.openxmlformats.org/drawingml/2006/main" xmlns:r="http://schemas.openxmlformats.org/officeDocument/2006/relationships" xmlns:p="http://schemas.openxmlformats.org/presentationml/2006/main">
  <p:tag name="ORIGINALHEIGHT" val=" 5.668425"/>
  <p:tag name="ORIGINALWIDTH" val=" 3.049921"/>
  <p:tag name="EMFCHILD" val="True"/>
</p:tagLst>
</file>

<file path=ppt/tags/tag210.xml><?xml version="1.0" encoding="utf-8"?>
<p:tagLst xmlns:a="http://schemas.openxmlformats.org/drawingml/2006/main" xmlns:r="http://schemas.openxmlformats.org/officeDocument/2006/relationships" xmlns:p="http://schemas.openxmlformats.org/presentationml/2006/main">
  <p:tag name="ORIGINALHEIGHT" val=" 4.786811"/>
  <p:tag name="ORIGINALWIDTH" val=" 1.562126"/>
  <p:tag name="EMFCHILD" val="True"/>
</p:tagLst>
</file>

<file path=ppt/tags/tag211.xml><?xml version="1.0" encoding="utf-8"?>
<p:tagLst xmlns:a="http://schemas.openxmlformats.org/drawingml/2006/main" xmlns:r="http://schemas.openxmlformats.org/officeDocument/2006/relationships" xmlns:p="http://schemas.openxmlformats.org/presentationml/2006/main">
  <p:tag name="ORIGINALHEIGHT" val=" 2.904331"/>
  <p:tag name="ORIGINALWIDTH" val=" 1.165591"/>
  <p:tag name="EMFCHILD" val="True"/>
</p:tagLst>
</file>

<file path=ppt/tags/tag212.xml><?xml version="1.0" encoding="utf-8"?>
<p:tagLst xmlns:a="http://schemas.openxmlformats.org/drawingml/2006/main" xmlns:r="http://schemas.openxmlformats.org/officeDocument/2006/relationships" xmlns:p="http://schemas.openxmlformats.org/presentationml/2006/main">
  <p:tag name="ORIGINALHEIGHT" val=" 6.410945"/>
  <p:tag name="ORIGINALWIDTH" val=" 5.66874"/>
  <p:tag name="EMFCHILD" val="True"/>
</p:tagLst>
</file>

<file path=ppt/tags/tag213.xml><?xml version="1.0" encoding="utf-8"?>
<p:tagLst xmlns:a="http://schemas.openxmlformats.org/drawingml/2006/main" xmlns:r="http://schemas.openxmlformats.org/officeDocument/2006/relationships" xmlns:p="http://schemas.openxmlformats.org/presentationml/2006/main">
  <p:tag name="ORIGINALHEIGHT" val=" 4.650827"/>
  <p:tag name="ORIGINALWIDTH" val=" 3.207953"/>
  <p:tag name="EMFCHILD" val="True"/>
</p:tagLst>
</file>

<file path=ppt/tags/tag214.xml><?xml version="1.0" encoding="utf-8"?>
<p:tagLst xmlns:a="http://schemas.openxmlformats.org/drawingml/2006/main" xmlns:r="http://schemas.openxmlformats.org/officeDocument/2006/relationships" xmlns:p="http://schemas.openxmlformats.org/presentationml/2006/main">
  <p:tag name="ORIGINALHEIGHT" val=" 2.904331"/>
  <p:tag name="ORIGINALWIDTH" val=" 1.165591"/>
  <p:tag name="EMFCHILD" val="True"/>
</p:tagLst>
</file>

<file path=ppt/tags/tag215.xml><?xml version="1.0" encoding="utf-8"?>
<p:tagLst xmlns:a="http://schemas.openxmlformats.org/drawingml/2006/main" xmlns:r="http://schemas.openxmlformats.org/officeDocument/2006/relationships" xmlns:p="http://schemas.openxmlformats.org/presentationml/2006/main">
  <p:tag name="ORIGINALHEIGHT" val=" 6.410945"/>
  <p:tag name="ORIGINALWIDTH" val=" 5.66874"/>
  <p:tag name="EMFCHILD" val="True"/>
</p:tagLst>
</file>

<file path=ppt/tags/tag216.xml><?xml version="1.0" encoding="utf-8"?>
<p:tagLst xmlns:a="http://schemas.openxmlformats.org/drawingml/2006/main" xmlns:r="http://schemas.openxmlformats.org/officeDocument/2006/relationships" xmlns:p="http://schemas.openxmlformats.org/presentationml/2006/main">
  <p:tag name="ORIGINALHEIGHT" val=" 4.650827"/>
  <p:tag name="ORIGINALWIDTH" val=" 3.207953"/>
  <p:tag name="EMFCHILD" val="True"/>
</p:tagLst>
</file>

<file path=ppt/tags/tag217.xml><?xml version="1.0" encoding="utf-8"?>
<p:tagLst xmlns:a="http://schemas.openxmlformats.org/drawingml/2006/main" xmlns:r="http://schemas.openxmlformats.org/officeDocument/2006/relationships" xmlns:p="http://schemas.openxmlformats.org/presentationml/2006/main">
  <p:tag name="ORIGINALHEIGHT" val=" 4.786811"/>
  <p:tag name="ORIGINALWIDTH" val=" 1.562126"/>
  <p:tag name="EMFCHILD" val="True"/>
</p:tagLst>
</file>

<file path=ppt/tags/tag218.xml><?xml version="1.0" encoding="utf-8"?>
<p:tagLst xmlns:a="http://schemas.openxmlformats.org/drawingml/2006/main" xmlns:r="http://schemas.openxmlformats.org/officeDocument/2006/relationships" xmlns:p="http://schemas.openxmlformats.org/presentationml/2006/main">
  <p:tag name="ORIGINALHEIGHT" val=" 2.904331"/>
  <p:tag name="ORIGINALWIDTH" val=" 1.165591"/>
  <p:tag name="EMFCHILD" val="True"/>
</p:tagLst>
</file>

<file path=ppt/tags/tag219.xml><?xml version="1.0" encoding="utf-8"?>
<p:tagLst xmlns:a="http://schemas.openxmlformats.org/drawingml/2006/main" xmlns:r="http://schemas.openxmlformats.org/officeDocument/2006/relationships" xmlns:p="http://schemas.openxmlformats.org/presentationml/2006/main">
  <p:tag name="ORIGINALHEIGHT" val=" 6.410945"/>
  <p:tag name="ORIGINALWIDTH" val=" 5.66874"/>
  <p:tag name="EMFCHILD" val="True"/>
</p:tagLst>
</file>

<file path=ppt/tags/tag22.xml><?xml version="1.0" encoding="utf-8"?>
<p:tagLst xmlns:a="http://schemas.openxmlformats.org/drawingml/2006/main" xmlns:r="http://schemas.openxmlformats.org/officeDocument/2006/relationships" xmlns:p="http://schemas.openxmlformats.org/presentationml/2006/main">
  <p:tag name="ORIGINALHEIGHT" val=" 6.379173"/>
  <p:tag name="ORIGINALWIDTH" val=" 7.582598"/>
  <p:tag name="EMFCHILD" val="True"/>
</p:tagLst>
</file>

<file path=ppt/tags/tag220.xml><?xml version="1.0" encoding="utf-8"?>
<p:tagLst xmlns:a="http://schemas.openxmlformats.org/drawingml/2006/main" xmlns:r="http://schemas.openxmlformats.org/officeDocument/2006/relationships" xmlns:p="http://schemas.openxmlformats.org/presentationml/2006/main">
  <p:tag name="ORIGINALHEIGHT" val=" 4.732441"/>
  <p:tag name="ORIGINALWIDTH" val=" 3.312559"/>
  <p:tag name="EMFCHILD" val="True"/>
</p:tagLst>
</file>

<file path=ppt/tags/tag221.xml><?xml version="1.0" encoding="utf-8"?>
<p:tagLst xmlns:a="http://schemas.openxmlformats.org/drawingml/2006/main" xmlns:r="http://schemas.openxmlformats.org/officeDocument/2006/relationships" xmlns:p="http://schemas.openxmlformats.org/presentationml/2006/main">
  <p:tag name="ORIGINALHEIGHT" val=" 9.713543"/>
  <p:tag name="ORIGINALWIDTH" val=" 3.536732"/>
  <p:tag name="EMFCHILD" val="True"/>
</p:tagLst>
</file>

<file path=ppt/tags/tag222.xml><?xml version="1.0" encoding="utf-8"?>
<p:tagLst xmlns:a="http://schemas.openxmlformats.org/drawingml/2006/main" xmlns:r="http://schemas.openxmlformats.org/officeDocument/2006/relationships" xmlns:p="http://schemas.openxmlformats.org/presentationml/2006/main">
  <p:tag name="ORIGINALHEIGHT" val=" 30.34485"/>
  <p:tag name="ORIGINALWIDTH" val=" 150.2512"/>
  <p:tag name="OUTPUTTYPE" val="SVG"/>
  <p:tag name="IGUANATEXVERSION" val="162"/>
  <p:tag name="LATEXADDIN" val="\documentclass{article}&#10;\usepackage{amsmath}&#10;\pagestyle{empty}&#10;\begin{document}&#10;&#10;&#10;\begin{equation}&#10;\Phi(f)\propto \sum_{j=0}^7\left[\varphi_j+\varphi_j^{(l)} \ln f\right] f^{(j-5) / 3}\nonumber&#10;\end{equation}&#10;&#10;\end{document}"/>
  <p:tag name="IGUANATEXSIZE" val="20"/>
  <p:tag name="IGUANATEXCURSOR" val="193"/>
  <p:tag name="TRANSPARENCY" val="True"/>
  <p:tag name="CHOOSECOLOR" val="False"/>
  <p:tag name="COLORHEX" val="000000"/>
  <p:tag name="LATEXENGINEID" val="1"/>
  <p:tag name="TEMPFOLDER" val="C:\Temp\"/>
  <p:tag name="LATEXFORMHEIGHT" val=" 320"/>
  <p:tag name="LATEXFORMWIDTH" val=" 385"/>
  <p:tag name="LATEXFORMWRAP" val="True"/>
  <p:tag name="BITMAPVECTOR" val="1"/>
</p:tagLst>
</file>

<file path=ppt/tags/tag223.xml><?xml version="1.0" encoding="utf-8"?>
<p:tagLst xmlns:a="http://schemas.openxmlformats.org/drawingml/2006/main" xmlns:r="http://schemas.openxmlformats.org/officeDocument/2006/relationships" xmlns:p="http://schemas.openxmlformats.org/presentationml/2006/main">
  <p:tag name="ORIGINALHEIGHT" val=" 6.80445"/>
  <p:tag name="ORIGINALWIDTH" val=" 6.047285"/>
  <p:tag name="LATEXADDIN" val="\documentclass{article}&#10;\usepackage{amsmath}&#10;\pagestyle{empty}&#10;\begin{document}&#10;&#10;&#10;\begin{equation}&#10;\Phi(f)\propto \sum_{j=0}^7\left[\varphi_j+\varphi_j^{(l)} \ln f\right] f^{(j-5) / 3}\nonumber&#10;\end{equation}&#10;&#10;\end{document}"/>
  <p:tag name="IGUANATEXSIZE" val="20"/>
  <p:tag name="IGUANATEXCURSOR" val="193"/>
  <p:tag name="TRANSPARENCY" val="True"/>
  <p:tag name="CHOOSECOLOR" val="False"/>
  <p:tag name="COLORHEX" val="000000"/>
  <p:tag name="LATEXENGINEID" val="1"/>
  <p:tag name="TEMPFOLDER" val="C:\Temp\"/>
  <p:tag name="LATEXFORMHEIGHT" val=" 320"/>
  <p:tag name="LATEXFORMWIDTH" val=" 385"/>
  <p:tag name="LATEXFORMWRAP" val="True"/>
  <p:tag name="BITMAPVECTOR" val="1"/>
  <p:tag name="EMFCHILD" val="True"/>
</p:tagLst>
</file>

<file path=ppt/tags/tag224.xml><?xml version="1.0" encoding="utf-8"?>
<p:tagLst xmlns:a="http://schemas.openxmlformats.org/drawingml/2006/main" xmlns:r="http://schemas.openxmlformats.org/officeDocument/2006/relationships" xmlns:p="http://schemas.openxmlformats.org/presentationml/2006/main">
  <p:tag name="ORIGINALHEIGHT" val=" 9.96264"/>
  <p:tag name="ORIGINALWIDTH" val=" 2.303701"/>
  <p:tag name="EMFCHILD" val="True"/>
</p:tagLst>
</file>

<file path=ppt/tags/tag225.xml><?xml version="1.0" encoding="utf-8"?>
<p:tagLst xmlns:a="http://schemas.openxmlformats.org/drawingml/2006/main" xmlns:r="http://schemas.openxmlformats.org/officeDocument/2006/relationships" xmlns:p="http://schemas.openxmlformats.org/presentationml/2006/main">
  <p:tag name="ORIGINALHEIGHT" val=" 9.065987"/>
  <p:tag name="ORIGINALWIDTH" val=" 4.955001"/>
  <p:tag name="EMFCHILD" val="True"/>
</p:tagLst>
</file>

<file path=ppt/tags/tag226.xml><?xml version="1.0" encoding="utf-8"?>
<p:tagLst xmlns:a="http://schemas.openxmlformats.org/drawingml/2006/main" xmlns:r="http://schemas.openxmlformats.org/officeDocument/2006/relationships" xmlns:p="http://schemas.openxmlformats.org/presentationml/2006/main">
  <p:tag name="ORIGINALHEIGHT" val=" 9.96264"/>
  <p:tag name="ORIGINALWIDTH" val=" 2.303701"/>
  <p:tag name="EMFCHILD" val="True"/>
</p:tagLst>
</file>

<file path=ppt/tags/tag227.xml><?xml version="1.0" encoding="utf-8"?>
<p:tagLst xmlns:a="http://schemas.openxmlformats.org/drawingml/2006/main" xmlns:r="http://schemas.openxmlformats.org/officeDocument/2006/relationships" xmlns:p="http://schemas.openxmlformats.org/presentationml/2006/main">
  <p:tag name="ORIGINALHEIGHT" val=" 4.513072"/>
  <p:tag name="ORIGINALWIDTH" val=" 6.613269"/>
  <p:tag name="EMFCHILD" val="True"/>
</p:tagLst>
</file>

<file path=ppt/tags/tag228.xml><?xml version="1.0" encoding="utf-8"?>
<p:tagLst xmlns:a="http://schemas.openxmlformats.org/drawingml/2006/main" xmlns:r="http://schemas.openxmlformats.org/officeDocument/2006/relationships" xmlns:p="http://schemas.openxmlformats.org/presentationml/2006/main">
  <p:tag name="ORIGINALHEIGHT" val=" 4.85378"/>
  <p:tag name="ORIGINALWIDTH" val=" 3.301654"/>
  <p:tag name="EMFCHILD" val="True"/>
</p:tagLst>
</file>

<file path=ppt/tags/tag229.xml><?xml version="1.0" encoding="utf-8"?>
<p:tagLst xmlns:a="http://schemas.openxmlformats.org/drawingml/2006/main" xmlns:r="http://schemas.openxmlformats.org/officeDocument/2006/relationships" xmlns:p="http://schemas.openxmlformats.org/presentationml/2006/main">
  <p:tag name="ORIGINALHEIGHT" val=" 13.94768"/>
  <p:tag name="ORIGINALWIDTH" val=" 13.21662"/>
  <p:tag name="EMFCHILD" val="True"/>
</p:tagLst>
</file>

<file path=ppt/tags/tag23.xml><?xml version="1.0" encoding="utf-8"?>
<p:tagLst xmlns:a="http://schemas.openxmlformats.org/drawingml/2006/main" xmlns:r="http://schemas.openxmlformats.org/officeDocument/2006/relationships" xmlns:p="http://schemas.openxmlformats.org/presentationml/2006/main">
  <p:tag name="ORIGINALHEIGHT" val=" 4.400039"/>
  <p:tag name="ORIGINALWIDTH" val=" 2.105039"/>
  <p:tag name="EMFCHILD" val="True"/>
</p:tagLst>
</file>

<file path=ppt/tags/tag230.xml><?xml version="1.0" encoding="utf-8"?>
<p:tagLst xmlns:a="http://schemas.openxmlformats.org/drawingml/2006/main" xmlns:r="http://schemas.openxmlformats.org/officeDocument/2006/relationships" xmlns:p="http://schemas.openxmlformats.org/presentationml/2006/main">
  <p:tag name="ORIGINALHEIGHT" val=" 6.0463"/>
  <p:tag name="ORIGINALWIDTH" val=" 3.051418"/>
  <p:tag name="EMFCHILD" val="True"/>
</p:tagLst>
</file>

<file path=ppt/tags/tag231.xml><?xml version="1.0" encoding="utf-8"?>
<p:tagLst xmlns:a="http://schemas.openxmlformats.org/drawingml/2006/main" xmlns:r="http://schemas.openxmlformats.org/officeDocument/2006/relationships" xmlns:p="http://schemas.openxmlformats.org/presentationml/2006/main">
  <p:tag name="ORIGINALHEIGHT" val=" 1.875945"/>
  <p:tag name="ORIGINALWIDTH" val=" 5.115867"/>
  <p:tag name="EMFCHILD" val="True"/>
</p:tagLst>
</file>

<file path=ppt/tags/tag232.xml><?xml version="1.0" encoding="utf-8"?>
<p:tagLst xmlns:a="http://schemas.openxmlformats.org/drawingml/2006/main" xmlns:r="http://schemas.openxmlformats.org/officeDocument/2006/relationships" xmlns:p="http://schemas.openxmlformats.org/presentationml/2006/main">
  <p:tag name="ORIGINALHEIGHT" val=" 4.77008"/>
  <p:tag name="ORIGINALWIDTH" val=" 3.225197"/>
  <p:tag name="EMFCHILD" val="True"/>
</p:tagLst>
</file>

<file path=ppt/tags/tag233.xml><?xml version="1.0" encoding="utf-8"?>
<p:tagLst xmlns:a="http://schemas.openxmlformats.org/drawingml/2006/main" xmlns:r="http://schemas.openxmlformats.org/officeDocument/2006/relationships" xmlns:p="http://schemas.openxmlformats.org/presentationml/2006/main">
  <p:tag name="ORIGINALHEIGHT" val=" 17.92276"/>
  <p:tag name="ORIGINALWIDTH" val=" 2.254056"/>
  <p:tag name="EMFCHILD" val="True"/>
</p:tagLst>
</file>

<file path=ppt/tags/tag234.xml><?xml version="1.0" encoding="utf-8"?>
<p:tagLst xmlns:a="http://schemas.openxmlformats.org/drawingml/2006/main" xmlns:r="http://schemas.openxmlformats.org/officeDocument/2006/relationships" xmlns:p="http://schemas.openxmlformats.org/presentationml/2006/main">
  <p:tag name="ORIGINALHEIGHT" val=" 6.575316"/>
  <p:tag name="ORIGINALWIDTH" val=" 5.65008"/>
  <p:tag name="EMFCHILD" val="True"/>
</p:tagLst>
</file>

<file path=ppt/tags/tag235.xml><?xml version="1.0" encoding="utf-8"?>
<p:tagLst xmlns:a="http://schemas.openxmlformats.org/drawingml/2006/main" xmlns:r="http://schemas.openxmlformats.org/officeDocument/2006/relationships" xmlns:p="http://schemas.openxmlformats.org/presentationml/2006/main">
  <p:tag name="ORIGINALHEIGHT" val=" 6.0463"/>
  <p:tag name="ORIGINALWIDTH" val=" 3.051418"/>
  <p:tag name="EMFCHILD" val="True"/>
</p:tagLst>
</file>

<file path=ppt/tags/tag236.xml><?xml version="1.0" encoding="utf-8"?>
<p:tagLst xmlns:a="http://schemas.openxmlformats.org/drawingml/2006/main" xmlns:r="http://schemas.openxmlformats.org/officeDocument/2006/relationships" xmlns:p="http://schemas.openxmlformats.org/presentationml/2006/main">
  <p:tag name="ORIGINALHEIGHT" val=" 6.63508"/>
  <p:tag name="ORIGINALWIDTH" val=" 6.603347"/>
  <p:tag name="EMFCHILD" val="True"/>
</p:tagLst>
</file>

<file path=ppt/tags/tag237.xml><?xml version="1.0" encoding="utf-8"?>
<p:tagLst xmlns:a="http://schemas.openxmlformats.org/drawingml/2006/main" xmlns:r="http://schemas.openxmlformats.org/officeDocument/2006/relationships" xmlns:p="http://schemas.openxmlformats.org/presentationml/2006/main">
  <p:tag name="ORIGINALHEIGHT" val=" 6.575316"/>
  <p:tag name="ORIGINALWIDTH" val=" 5.65008"/>
  <p:tag name="EMFCHILD" val="True"/>
</p:tagLst>
</file>

<file path=ppt/tags/tag238.xml><?xml version="1.0" encoding="utf-8"?>
<p:tagLst xmlns:a="http://schemas.openxmlformats.org/drawingml/2006/main" xmlns:r="http://schemas.openxmlformats.org/officeDocument/2006/relationships" xmlns:p="http://schemas.openxmlformats.org/presentationml/2006/main">
  <p:tag name="ORIGINALHEIGHT" val=" 6.966852"/>
  <p:tag name="ORIGINALWIDTH" val=" 1.807205"/>
  <p:tag name="EMFCHILD" val="True"/>
</p:tagLst>
</file>

<file path=ppt/tags/tag239.xml><?xml version="1.0" encoding="utf-8"?>
<p:tagLst xmlns:a="http://schemas.openxmlformats.org/drawingml/2006/main" xmlns:r="http://schemas.openxmlformats.org/officeDocument/2006/relationships" xmlns:p="http://schemas.openxmlformats.org/presentationml/2006/main">
  <p:tag name="ORIGINALHEIGHT" val=" 4.909568"/>
  <p:tag name="ORIGINALWIDTH" val=" 1.556969"/>
  <p:tag name="EMFCHILD" val="True"/>
</p:tagLst>
</file>

<file path=ppt/tags/tag24.xml><?xml version="1.0" encoding="utf-8"?>
<p:tagLst xmlns:a="http://schemas.openxmlformats.org/drawingml/2006/main" xmlns:r="http://schemas.openxmlformats.org/officeDocument/2006/relationships" xmlns:p="http://schemas.openxmlformats.org/presentationml/2006/main">
  <p:tag name="ORIGINALHEIGHT" val=" 5.668425"/>
  <p:tag name="ORIGINALWIDTH" val=" 3.049921"/>
  <p:tag name="EMFCHILD" val="True"/>
</p:tagLst>
</file>

<file path=ppt/tags/tag240.xml><?xml version="1.0" encoding="utf-8"?>
<p:tagLst xmlns:a="http://schemas.openxmlformats.org/drawingml/2006/main" xmlns:r="http://schemas.openxmlformats.org/officeDocument/2006/relationships" xmlns:p="http://schemas.openxmlformats.org/presentationml/2006/main">
  <p:tag name="ORIGINALHEIGHT" val=" 6.966852"/>
  <p:tag name="ORIGINALWIDTH" val=" 1.800276"/>
  <p:tag name="EMFCHILD" val="True"/>
</p:tagLst>
</file>

<file path=ppt/tags/tag241.xml><?xml version="1.0" encoding="utf-8"?>
<p:tagLst xmlns:a="http://schemas.openxmlformats.org/drawingml/2006/main" xmlns:r="http://schemas.openxmlformats.org/officeDocument/2006/relationships" xmlns:p="http://schemas.openxmlformats.org/presentationml/2006/main">
  <p:tag name="ORIGINALHEIGHT" val=" 6.0463"/>
  <p:tag name="ORIGINALWIDTH" val=" 3.051418"/>
  <p:tag name="EMFCHILD" val="True"/>
</p:tagLst>
</file>

<file path=ppt/tags/tag242.xml><?xml version="1.0" encoding="utf-8"?>
<p:tagLst xmlns:a="http://schemas.openxmlformats.org/drawingml/2006/main" xmlns:r="http://schemas.openxmlformats.org/officeDocument/2006/relationships" xmlns:p="http://schemas.openxmlformats.org/presentationml/2006/main">
  <p:tag name="ORIGINALHEIGHT" val=" 6.914057"/>
  <p:tag name="ORIGINALWIDTH" val=" 2.20441"/>
  <p:tag name="EMFCHILD" val="True"/>
</p:tagLst>
</file>

<file path=ppt/tags/tag243.xml><?xml version="1.0" encoding="utf-8"?>
<p:tagLst xmlns:a="http://schemas.openxmlformats.org/drawingml/2006/main" xmlns:r="http://schemas.openxmlformats.org/officeDocument/2006/relationships" xmlns:p="http://schemas.openxmlformats.org/presentationml/2006/main">
  <p:tag name="ORIGINALHEIGHT" val=" 4.403466"/>
  <p:tag name="ORIGINALWIDTH" val=" 4.994686"/>
  <p:tag name="EMFCHILD" val="True"/>
</p:tagLst>
</file>

<file path=ppt/tags/tag244.xml><?xml version="1.0" encoding="utf-8"?>
<p:tagLst xmlns:a="http://schemas.openxmlformats.org/drawingml/2006/main" xmlns:r="http://schemas.openxmlformats.org/officeDocument/2006/relationships" xmlns:p="http://schemas.openxmlformats.org/presentationml/2006/main">
  <p:tag name="ORIGINALHEIGHT" val=" 9.065987"/>
  <p:tag name="ORIGINALWIDTH" val=" 4.955001"/>
  <p:tag name="EMFCHILD" val="True"/>
</p:tagLst>
</file>

<file path=ppt/tags/tag245.xml><?xml version="1.0" encoding="utf-8"?>
<p:tagLst xmlns:a="http://schemas.openxmlformats.org/drawingml/2006/main" xmlns:r="http://schemas.openxmlformats.org/officeDocument/2006/relationships" xmlns:p="http://schemas.openxmlformats.org/presentationml/2006/main">
  <p:tag name="ORIGINALHEIGHT" val=" 17.92276"/>
  <p:tag name="ORIGINALWIDTH" val=" 2.254056"/>
  <p:tag name="EMFCHILD" val="True"/>
</p:tagLst>
</file>

<file path=ppt/tags/tag246.xml><?xml version="1.0" encoding="utf-8"?>
<p:tagLst xmlns:a="http://schemas.openxmlformats.org/drawingml/2006/main" xmlns:r="http://schemas.openxmlformats.org/officeDocument/2006/relationships" xmlns:p="http://schemas.openxmlformats.org/presentationml/2006/main">
  <p:tag name="ORIGINALHEIGHT" val=" 9.065987"/>
  <p:tag name="ORIGINALWIDTH" val=" 4.955001"/>
  <p:tag name="EMFCHILD" val="True"/>
</p:tagLst>
</file>

<file path=ppt/tags/tag247.xml><?xml version="1.0" encoding="utf-8"?>
<p:tagLst xmlns:a="http://schemas.openxmlformats.org/drawingml/2006/main" xmlns:r="http://schemas.openxmlformats.org/officeDocument/2006/relationships" xmlns:p="http://schemas.openxmlformats.org/presentationml/2006/main">
  <p:tag name="ORIGINALHEIGHT" val=" 6.966852"/>
  <p:tag name="ORIGINALWIDTH" val=" 1.807205"/>
  <p:tag name="EMFCHILD" val="True"/>
</p:tagLst>
</file>

<file path=ppt/tags/tag248.xml><?xml version="1.0" encoding="utf-8"?>
<p:tagLst xmlns:a="http://schemas.openxmlformats.org/drawingml/2006/main" xmlns:r="http://schemas.openxmlformats.org/officeDocument/2006/relationships" xmlns:p="http://schemas.openxmlformats.org/presentationml/2006/main">
  <p:tag name="ORIGINALHEIGHT" val=" 6.0463"/>
  <p:tag name="ORIGINALWIDTH" val=" 3.051418"/>
  <p:tag name="EMFCHILD" val="True"/>
</p:tagLst>
</file>

<file path=ppt/tags/tag249.xml><?xml version="1.0" encoding="utf-8"?>
<p:tagLst xmlns:a="http://schemas.openxmlformats.org/drawingml/2006/main" xmlns:r="http://schemas.openxmlformats.org/officeDocument/2006/relationships" xmlns:p="http://schemas.openxmlformats.org/presentationml/2006/main">
  <p:tag name="ORIGINALHEIGHT" val=" .341693"/>
  <p:tag name="ORIGINALWIDTH" val=" 4.698781"/>
  <p:tag name="EMFCHILD" val="True"/>
</p:tagLst>
</file>

<file path=ppt/tags/tag25.xml><?xml version="1.0" encoding="utf-8"?>
<p:tagLst xmlns:a="http://schemas.openxmlformats.org/drawingml/2006/main" xmlns:r="http://schemas.openxmlformats.org/officeDocument/2006/relationships" xmlns:p="http://schemas.openxmlformats.org/presentationml/2006/main">
  <p:tag name="ORIGINALHEIGHT" val=" 6.220394"/>
  <p:tag name="ORIGINALWIDTH" val=" 6.600039"/>
  <p:tag name="EMFCHILD" val="True"/>
</p:tagLst>
</file>

<file path=ppt/tags/tag250.xml><?xml version="1.0" encoding="utf-8"?>
<p:tagLst xmlns:a="http://schemas.openxmlformats.org/drawingml/2006/main" xmlns:r="http://schemas.openxmlformats.org/officeDocument/2006/relationships" xmlns:p="http://schemas.openxmlformats.org/presentationml/2006/main">
  <p:tag name="ORIGINALHEIGHT" val=" 4.77008"/>
  <p:tag name="ORIGINALWIDTH" val=" 3.072284"/>
  <p:tag name="EMFCHILD" val="True"/>
</p:tagLst>
</file>

<file path=ppt/tags/tag251.xml><?xml version="1.0" encoding="utf-8"?>
<p:tagLst xmlns:a="http://schemas.openxmlformats.org/drawingml/2006/main" xmlns:r="http://schemas.openxmlformats.org/officeDocument/2006/relationships" xmlns:p="http://schemas.openxmlformats.org/presentationml/2006/main">
  <p:tag name="ORIGINALHEIGHT" val=" 6.966852"/>
  <p:tag name="ORIGINALWIDTH" val=" 1.800276"/>
  <p:tag name="EMFCHILD" val="True"/>
</p:tagLst>
</file>

<file path=ppt/tags/tag252.xml><?xml version="1.0" encoding="utf-8"?>
<p:tagLst xmlns:a="http://schemas.openxmlformats.org/drawingml/2006/main" xmlns:r="http://schemas.openxmlformats.org/officeDocument/2006/relationships" xmlns:p="http://schemas.openxmlformats.org/presentationml/2006/main">
  <p:tag name="ORIGINALHEIGHT" val=" 6.97382"/>
  <p:tag name="ORIGINALWIDTH" val=" 2.988859"/>
  <p:tag name="EMFCHILD" val="True"/>
</p:tagLst>
</file>

<file path=ppt/tags/tag253.xml><?xml version="1.0" encoding="utf-8"?>
<p:tagLst xmlns:a="http://schemas.openxmlformats.org/drawingml/2006/main" xmlns:r="http://schemas.openxmlformats.org/officeDocument/2006/relationships" xmlns:p="http://schemas.openxmlformats.org/presentationml/2006/main">
  <p:tag name="ORIGINALHEIGHT" val=" 4.77008"/>
  <p:tag name="ORIGINALWIDTH" val=" 3.197402"/>
  <p:tag name="EMFCHILD" val="True"/>
</p:tagLst>
</file>

<file path=ppt/tags/tag254.xml><?xml version="1.0" encoding="utf-8"?>
<p:tagLst xmlns:a="http://schemas.openxmlformats.org/drawingml/2006/main" xmlns:r="http://schemas.openxmlformats.org/officeDocument/2006/relationships" xmlns:p="http://schemas.openxmlformats.org/presentationml/2006/main">
  <p:tag name="ORIGINALHEIGHT" val=" 11.81121"/>
  <p:tag name="ORIGINALWIDTH" val=" 95.13318"/>
  <p:tag name="OUTPUTTYPE" val="SVG"/>
  <p:tag name="IGUANATEXVERSION" val="162"/>
  <p:tag name="LATEXADDIN" val="\documentclass{article}&#10;\usepackage{amsmath}&#10;\pagestyle{empty}&#10;\begin{document}&#10;&#10;\begin{equation}&#10;     \varphi_k^{\rm GR} \xrightarrow{} \left(1 + \delta\varphi_k \right)\varphi_k^{\rm GR}\nonumber&#10;\end{equation}&#10;&#10;&#10;\end{document}"/>
  <p:tag name="IGUANATEXSIZE" val="20"/>
  <p:tag name="IGUANATEXCURSOR" val="197"/>
  <p:tag name="TRANSPARENCY" val="True"/>
  <p:tag name="CHOOSECOLOR" val="False"/>
  <p:tag name="COLORHEX" val="000000"/>
  <p:tag name="LATEXENGINEID" val="0"/>
  <p:tag name="TEMPFOLDER" val="C:\Temp\"/>
  <p:tag name="LATEXFORMHEIGHT" val=" 320"/>
  <p:tag name="LATEXFORMWIDTH" val=" 385"/>
  <p:tag name="LATEXFORMWRAP" val="True"/>
  <p:tag name="BITMAPVECTOR" val="1"/>
</p:tagLst>
</file>

<file path=ppt/tags/tag255.xml><?xml version="1.0" encoding="utf-8"?>
<p:tagLst xmlns:a="http://schemas.openxmlformats.org/drawingml/2006/main" xmlns:r="http://schemas.openxmlformats.org/officeDocument/2006/relationships" xmlns:p="http://schemas.openxmlformats.org/presentationml/2006/main">
  <p:tag name="ORIGINALHEIGHT" val=" 6.724758"/>
  <p:tag name="ORIGINALWIDTH" val=" 5.66874"/>
  <p:tag name="LATEXADDIN" val="\documentclass{article}&#10;\usepackage{amsmath}&#10;\pagestyle{empty}&#10;\begin{document}&#10;&#10;\begin{equation}&#10;     \varphi_k^{\rm GR} \xrightarrow{} \left(1 + \delta\varphi_k \right)\varphi_k^{\rm GR}\nonumber&#10;\end{equation}&#10;&#10;&#10;\end{document}"/>
  <p:tag name="IGUANATEXSIZE" val="20"/>
  <p:tag name="IGUANATEXCURSOR" val="197"/>
  <p:tag name="TRANSPARENCY" val="True"/>
  <p:tag name="CHOOSECOLOR" val="False"/>
  <p:tag name="COLORHEX" val="000000"/>
  <p:tag name="LATEXENGINEID" val="0"/>
  <p:tag name="TEMPFOLDER" val="C:\Temp\"/>
  <p:tag name="LATEXFORMHEIGHT" val=" 320"/>
  <p:tag name="LATEXFORMWIDTH" val=" 385"/>
  <p:tag name="LATEXFORMWRAP" val="True"/>
  <p:tag name="BITMAPVECTOR" val="1"/>
  <p:tag name="EMFCHILD" val="True"/>
</p:tagLst>
</file>

<file path=ppt/tags/tag256.xml><?xml version="1.0" encoding="utf-8"?>
<p:tagLst xmlns:a="http://schemas.openxmlformats.org/drawingml/2006/main" xmlns:r="http://schemas.openxmlformats.org/officeDocument/2006/relationships" xmlns:p="http://schemas.openxmlformats.org/presentationml/2006/main">
  <p:tag name="ORIGINALHEIGHT" val=" 5.156649"/>
  <p:tag name="ORIGINALWIDTH" val=" 5.24433"/>
  <p:tag name="EMFCHILD" val="True"/>
</p:tagLst>
</file>

<file path=ppt/tags/tag257.xml><?xml version="1.0" encoding="utf-8"?>
<p:tagLst xmlns:a="http://schemas.openxmlformats.org/drawingml/2006/main" xmlns:r="http://schemas.openxmlformats.org/officeDocument/2006/relationships" xmlns:p="http://schemas.openxmlformats.org/presentationml/2006/main">
  <p:tag name="ORIGINALHEIGHT" val=" 5.014011"/>
  <p:tag name="ORIGINALWIDTH" val=" 5.293149"/>
  <p:tag name="EMFCHILD" val="True"/>
</p:tagLst>
</file>

<file path=ppt/tags/tag258.xml><?xml version="1.0" encoding="utf-8"?>
<p:tagLst xmlns:a="http://schemas.openxmlformats.org/drawingml/2006/main" xmlns:r="http://schemas.openxmlformats.org/officeDocument/2006/relationships" xmlns:p="http://schemas.openxmlformats.org/presentationml/2006/main">
  <p:tag name="ORIGINALHEIGHT" val=" 5.021137"/>
  <p:tag name="ORIGINALWIDTH" val=" 3.431102"/>
  <p:tag name="EMFCHILD" val="True"/>
</p:tagLst>
</file>

<file path=ppt/tags/tag259.xml><?xml version="1.0" encoding="utf-8"?>
<p:tagLst xmlns:a="http://schemas.openxmlformats.org/drawingml/2006/main" xmlns:r="http://schemas.openxmlformats.org/officeDocument/2006/relationships" xmlns:p="http://schemas.openxmlformats.org/presentationml/2006/main">
  <p:tag name="ORIGINALHEIGHT" val=" .4075587"/>
  <p:tag name="ORIGINALWIDTH" val=" 6.087164"/>
  <p:tag name="EMFCHILD" val="True"/>
</p:tagLst>
</file>

<file path=ppt/tags/tag26.xml><?xml version="1.0" encoding="utf-8"?>
<p:tagLst xmlns:a="http://schemas.openxmlformats.org/drawingml/2006/main" xmlns:r="http://schemas.openxmlformats.org/officeDocument/2006/relationships" xmlns:p="http://schemas.openxmlformats.org/presentationml/2006/main">
  <p:tag name="ORIGINALHEIGHT" val=" 6.584646"/>
  <p:tag name="ORIGINALWIDTH" val=" 4.87311"/>
  <p:tag name="EMFCHILD" val="True"/>
</p:tagLst>
</file>

<file path=ppt/tags/tag260.xml><?xml version="1.0" encoding="utf-8"?>
<p:tagLst xmlns:a="http://schemas.openxmlformats.org/drawingml/2006/main" xmlns:r="http://schemas.openxmlformats.org/officeDocument/2006/relationships" xmlns:p="http://schemas.openxmlformats.org/presentationml/2006/main">
  <p:tag name="ORIGINALHEIGHT" val=" 5.318657"/>
  <p:tag name="ORIGINALWIDTH" val=" 8.84681"/>
  <p:tag name="EMFCHILD" val="True"/>
</p:tagLst>
</file>

<file path=ppt/tags/tag261.xml><?xml version="1.0" encoding="utf-8"?>
<p:tagLst xmlns:a="http://schemas.openxmlformats.org/drawingml/2006/main" xmlns:r="http://schemas.openxmlformats.org/officeDocument/2006/relationships" xmlns:p="http://schemas.openxmlformats.org/presentationml/2006/main">
  <p:tag name="ORIGINALHEIGHT" val=" 10.18905"/>
  <p:tag name="ORIGINALWIDTH" val=" 2.311299"/>
  <p:tag name="EMFCHILD" val="True"/>
</p:tagLst>
</file>

<file path=ppt/tags/tag262.xml><?xml version="1.0" encoding="utf-8"?>
<p:tagLst xmlns:a="http://schemas.openxmlformats.org/drawingml/2006/main" xmlns:r="http://schemas.openxmlformats.org/officeDocument/2006/relationships" xmlns:p="http://schemas.openxmlformats.org/presentationml/2006/main">
  <p:tag name="ORIGINALHEIGHT" val=" 6.7859"/>
  <p:tag name="ORIGINALWIDTH" val=" 3.287637"/>
  <p:tag name="EMFCHILD" val="True"/>
</p:tagLst>
</file>

<file path=ppt/tags/tag263.xml><?xml version="1.0" encoding="utf-8"?>
<p:tagLst xmlns:a="http://schemas.openxmlformats.org/drawingml/2006/main" xmlns:r="http://schemas.openxmlformats.org/officeDocument/2006/relationships" xmlns:p="http://schemas.openxmlformats.org/presentationml/2006/main">
  <p:tag name="ORIGINALHEIGHT" val=" 6.7859"/>
  <p:tag name="ORIGINALWIDTH" val=" 6.625117"/>
  <p:tag name="EMFCHILD" val="True"/>
</p:tagLst>
</file>

<file path=ppt/tags/tag264.xml><?xml version="1.0" encoding="utf-8"?>
<p:tagLst xmlns:a="http://schemas.openxmlformats.org/drawingml/2006/main" xmlns:r="http://schemas.openxmlformats.org/officeDocument/2006/relationships" xmlns:p="http://schemas.openxmlformats.org/presentationml/2006/main">
  <p:tag name="ORIGINALHEIGHT" val=" 7.366687"/>
  <p:tag name="ORIGINALWIDTH" val=" 4.084645"/>
  <p:tag name="EMFCHILD" val="True"/>
</p:tagLst>
</file>

<file path=ppt/tags/tag265.xml><?xml version="1.0" encoding="utf-8"?>
<p:tagLst xmlns:a="http://schemas.openxmlformats.org/drawingml/2006/main" xmlns:r="http://schemas.openxmlformats.org/officeDocument/2006/relationships" xmlns:p="http://schemas.openxmlformats.org/presentationml/2006/main">
  <p:tag name="ORIGINALHEIGHT" val=" 6.724758"/>
  <p:tag name="ORIGINALWIDTH" val=" 5.66874"/>
  <p:tag name="EMFCHILD" val="True"/>
</p:tagLst>
</file>

<file path=ppt/tags/tag266.xml><?xml version="1.0" encoding="utf-8"?>
<p:tagLst xmlns:a="http://schemas.openxmlformats.org/drawingml/2006/main" xmlns:r="http://schemas.openxmlformats.org/officeDocument/2006/relationships" xmlns:p="http://schemas.openxmlformats.org/presentationml/2006/main">
  <p:tag name="ORIGINALHEIGHT" val=" 5.021137"/>
  <p:tag name="ORIGINALWIDTH" val=" 3.431102"/>
  <p:tag name="EMFCHILD" val="True"/>
</p:tagLst>
</file>

<file path=ppt/tags/tag267.xml><?xml version="1.0" encoding="utf-8"?>
<p:tagLst xmlns:a="http://schemas.openxmlformats.org/drawingml/2006/main" xmlns:r="http://schemas.openxmlformats.org/officeDocument/2006/relationships" xmlns:p="http://schemas.openxmlformats.org/presentationml/2006/main">
  <p:tag name="ORIGINALHEIGHT" val=" 10.18905"/>
  <p:tag name="ORIGINALWIDTH" val=" 2.311299"/>
  <p:tag name="EMFCHILD" val="True"/>
</p:tagLst>
</file>

<file path=ppt/tags/tag268.xml><?xml version="1.0" encoding="utf-8"?>
<p:tagLst xmlns:a="http://schemas.openxmlformats.org/drawingml/2006/main" xmlns:r="http://schemas.openxmlformats.org/officeDocument/2006/relationships" xmlns:p="http://schemas.openxmlformats.org/presentationml/2006/main">
  <p:tag name="ORIGINALHEIGHT" val=" 6.724758"/>
  <p:tag name="ORIGINALWIDTH" val=" 5.66874"/>
  <p:tag name="EMFCHILD" val="True"/>
</p:tagLst>
</file>

<file path=ppt/tags/tag269.xml><?xml version="1.0" encoding="utf-8"?>
<p:tagLst xmlns:a="http://schemas.openxmlformats.org/drawingml/2006/main" xmlns:r="http://schemas.openxmlformats.org/officeDocument/2006/relationships" xmlns:p="http://schemas.openxmlformats.org/presentationml/2006/main">
  <p:tag name="ORIGINALHEIGHT" val=" 5.156649"/>
  <p:tag name="ORIGINALWIDTH" val=" 5.24433"/>
  <p:tag name="EMFCHILD" val="True"/>
</p:tagLst>
</file>

<file path=ppt/tags/tag27.xml><?xml version="1.0" encoding="utf-8"?>
<p:tagLst xmlns:a="http://schemas.openxmlformats.org/drawingml/2006/main" xmlns:r="http://schemas.openxmlformats.org/officeDocument/2006/relationships" xmlns:p="http://schemas.openxmlformats.org/presentationml/2006/main">
  <p:tag name="ORIGINALHEIGHT" val=" 3.497795"/>
  <p:tag name="ORIGINALWIDTH" val=" 3.723819"/>
  <p:tag name="EMFCHILD" val="True"/>
</p:tagLst>
</file>

<file path=ppt/tags/tag270.xml><?xml version="1.0" encoding="utf-8"?>
<p:tagLst xmlns:a="http://schemas.openxmlformats.org/drawingml/2006/main" xmlns:r="http://schemas.openxmlformats.org/officeDocument/2006/relationships" xmlns:p="http://schemas.openxmlformats.org/presentationml/2006/main">
  <p:tag name="ORIGINALHEIGHT" val=" 5.014011"/>
  <p:tag name="ORIGINALWIDTH" val=" 5.293149"/>
  <p:tag name="EMFCHILD" val="True"/>
</p:tagLst>
</file>

<file path=ppt/tags/tag271.xml><?xml version="1.0" encoding="utf-8"?>
<p:tagLst xmlns:a="http://schemas.openxmlformats.org/drawingml/2006/main" xmlns:r="http://schemas.openxmlformats.org/officeDocument/2006/relationships" xmlns:p="http://schemas.openxmlformats.org/presentationml/2006/main">
  <p:tag name="ORIGINALHEIGHT" val=" 5.021137"/>
  <p:tag name="ORIGINALWIDTH" val=" 3.431102"/>
  <p:tag name="EMFCHILD" val="True"/>
</p:tagLst>
</file>

<file path=ppt/tags/tag272.xml><?xml version="1.0" encoding="utf-8"?>
<p:tagLst xmlns:a="http://schemas.openxmlformats.org/drawingml/2006/main" xmlns:r="http://schemas.openxmlformats.org/officeDocument/2006/relationships" xmlns:p="http://schemas.openxmlformats.org/presentationml/2006/main">
  <p:tag name="ORIGINALHEIGHT" val="72.67677"/>
  <p:tag name="ORIGINALWIDTH" val="346.1346"/>
  <p:tag name="OUTPUTTYPE" val="SVG"/>
  <p:tag name="IGUANATEXVERSION" val="160"/>
  <p:tag name="LATEXADDIN" val="\documentclass{article}&#10;\usepackage{amsmath}&#10;\pagestyle{empty}&#10;\begin{document}&#10;&#10;\begin{table}[h!]&#10;    \centering&#10;    \begin{tabular}{|c|c|c|c|c|c|}&#10;    \hline&#10;    Network &amp; SNR $&gt;$ 8 &amp; SNR $&gt;$ 12 &amp; SNR $&gt;$ 20 &amp; SNR $&gt;$ 50 &amp; SNR $&gt;$ 100 \\&#10;    \hline&#10;    T &amp; 87.6 \% &amp; 71.1 \% &amp; 43.3 \% &amp; 9.1 \% &amp; 1.7 \% \\&#10;    2L\_0 &amp; 89.3 \% &amp; 78.6 \% &amp; 56.5 \% &amp; 15.7 \% &amp; 3.6 \% \\&#10;    2L\_45 &amp; 94.1 \% &amp; 82.9 \% &amp; 58.1 \% &amp; 15.6 \% &amp; 3.5 \% \\&#10;    2L\_290K\_0 &amp; 87.4 \% &amp; 75.5 \% &amp; 52.3 \% &amp; 13.4 \% &amp; 2.9 \% \\&#10;    2L\_290K\_45 &amp; 92.3 \% &amp; 79.6 \% &amp; 53.5 \% &amp; 13.3 \% &amp; 2.8 \% \\&#10;    \hline&#10;    \end{tabular}&#10;&#10;\end{table}&#10;&#10;\end{document}&#10;"/>
  <p:tag name="IGUANATEXSIZE" val="20"/>
  <p:tag name="IGUANATEXCURSOR" val="599"/>
  <p:tag name="TRANSPARENCY" val="True"/>
  <p:tag name="LATEXENGINEID" val="0"/>
  <p:tag name="TEMPFOLDER" val="c:\Temp\"/>
  <p:tag name="LATEXFORMHEIGHT" val="320"/>
  <p:tag name="LATEXFORMWIDTH" val="385"/>
  <p:tag name="LATEXFORMWRAP" val="True"/>
  <p:tag name="BITMAPVECTOR" val="1"/>
</p:tagLst>
</file>

<file path=ppt/tags/tag273.xml><?xml version="1.0" encoding="utf-8"?>
<p:tagLst xmlns:a="http://schemas.openxmlformats.org/drawingml/2006/main" xmlns:r="http://schemas.openxmlformats.org/officeDocument/2006/relationships" xmlns:p="http://schemas.openxmlformats.org/presentationml/2006/main">
  <p:tag name="ORIGINALHEIGHT" val="0.397126"/>
  <p:tag name="ORIGINALWIDTH" val="345.7367"/>
  <p:tag name="LATEXADDIN" val="\documentclass{article}&#10;\usepackage{amsmath}&#10;\pagestyle{empty}&#10;\begin{document}&#10;&#10;\begin{table}[h!]&#10;    \centering&#10;    \begin{tabular}{|c|c|c|c|c|c|}&#10;    \hline&#10;    Network &amp; SNR $&gt;$ 8 &amp; SNR $&gt;$ 12 &amp; SNR $&gt;$ 20 &amp; SNR $&gt;$ 50 &amp; SNR $&gt;$ 100 \\&#10;    \hline&#10;    T &amp; 87.6 \% &amp; 71.1 \% &amp; 43.3 \% &amp; 9.1 \% &amp; 1.7 \% \\&#10;    2L\_0 &amp; 89.3 \% &amp; 78.6 \% &amp; 56.5 \% &amp; 15.7 \% &amp; 3.6 \% \\&#10;    2L\_45 &amp; 94.1 \% &amp; 82.9 \% &amp; 58.1 \% &amp; 15.6 \% &amp; 3.5 \% \\&#10;    2L\_290K\_0 &amp; 87.4 \% &amp; 75.5 \% &amp; 52.3 \% &amp; 13.4 \% &amp; 2.9 \% \\&#10;    2L\_290K\_45 &amp; 92.3 \% &amp; 79.6 \% &amp; 53.5 \% &amp; 13.3 \% &amp; 2.8 \% \\&#10;    \hline&#10;    \end{tabular}&#10;&#10;\end{table}&#10;&#10;\end{document}&#10;"/>
  <p:tag name="IGUANATEXSIZE" val="20"/>
  <p:tag name="IGUANATEXCURSOR" val="599"/>
  <p:tag name="TRANSPARENCY" val="True"/>
  <p:tag name="LATEXENGINEID" val="0"/>
  <p:tag name="TEMPFOLDER" val="c:\Temp\"/>
  <p:tag name="LATEXFORMHEIGHT" val="320"/>
  <p:tag name="LATEXFORMWIDTH" val="385"/>
  <p:tag name="LATEXFORMWRAP" val="True"/>
  <p:tag name="BITMAPVECTOR" val="1"/>
  <p:tag name="EMFCHILD" val="True"/>
</p:tagLst>
</file>

<file path=ppt/tags/tag274.xml><?xml version="1.0" encoding="utf-8"?>
<p:tagLst xmlns:a="http://schemas.openxmlformats.org/drawingml/2006/main" xmlns:r="http://schemas.openxmlformats.org/officeDocument/2006/relationships" xmlns:p="http://schemas.openxmlformats.org/presentationml/2006/main">
  <p:tag name="ORIGINALHEIGHT" val="11.91421"/>
  <p:tag name="ORIGINALWIDTH" val="0.3979134"/>
  <p:tag name="EMFCHILD" val="True"/>
</p:tagLst>
</file>

<file path=ppt/tags/tag275.xml><?xml version="1.0" encoding="utf-8"?>
<p:tagLst xmlns:a="http://schemas.openxmlformats.org/drawingml/2006/main" xmlns:r="http://schemas.openxmlformats.org/officeDocument/2006/relationships" xmlns:p="http://schemas.openxmlformats.org/presentationml/2006/main">
  <p:tag name="ORIGINALHEIGHT" val="6.781142"/>
  <p:tag name="ORIGINALWIDTH" val="6.794646"/>
  <p:tag name="EMFCHILD" val="True"/>
</p:tagLst>
</file>

<file path=ppt/tags/tag276.xml><?xml version="1.0" encoding="utf-8"?>
<p:tagLst xmlns:a="http://schemas.openxmlformats.org/drawingml/2006/main" xmlns:r="http://schemas.openxmlformats.org/officeDocument/2006/relationships" xmlns:p="http://schemas.openxmlformats.org/presentationml/2006/main">
  <p:tag name="ORIGINALHEIGHT" val="4.557165"/>
  <p:tag name="ORIGINALWIDTH" val="3.849961"/>
  <p:tag name="EMFCHILD" val="True"/>
</p:tagLst>
</file>

<file path=ppt/tags/tag277.xml><?xml version="1.0" encoding="utf-8"?>
<p:tagLst xmlns:a="http://schemas.openxmlformats.org/drawingml/2006/main" xmlns:r="http://schemas.openxmlformats.org/officeDocument/2006/relationships" xmlns:p="http://schemas.openxmlformats.org/presentationml/2006/main">
  <p:tag name="ORIGINALHEIGHT" val="6.215236"/>
  <p:tag name="ORIGINALWIDTH" val="3.11378"/>
  <p:tag name="EMFCHILD" val="True"/>
</p:tagLst>
</file>

<file path=ppt/tags/tag278.xml><?xml version="1.0" encoding="utf-8"?>
<p:tagLst xmlns:a="http://schemas.openxmlformats.org/drawingml/2006/main" xmlns:r="http://schemas.openxmlformats.org/officeDocument/2006/relationships" xmlns:p="http://schemas.openxmlformats.org/presentationml/2006/main">
  <p:tag name="ORIGINALHEIGHT" val="4.388386"/>
  <p:tag name="ORIGINALWIDTH" val="6.814567"/>
  <p:tag name="EMFCHILD" val="True"/>
</p:tagLst>
</file>

<file path=ppt/tags/tag279.xml><?xml version="1.0" encoding="utf-8"?>
<p:tagLst xmlns:a="http://schemas.openxmlformats.org/drawingml/2006/main" xmlns:r="http://schemas.openxmlformats.org/officeDocument/2006/relationships" xmlns:p="http://schemas.openxmlformats.org/presentationml/2006/main">
  <p:tag name="ORIGINALHEIGHT" val="4.557165"/>
  <p:tag name="ORIGINALWIDTH" val="4.407087"/>
  <p:tag name="EMFCHILD" val="True"/>
</p:tagLst>
</file>

<file path=ppt/tags/tag28.xml><?xml version="1.0" encoding="utf-8"?>
<p:tagLst xmlns:a="http://schemas.openxmlformats.org/drawingml/2006/main" xmlns:r="http://schemas.openxmlformats.org/officeDocument/2006/relationships" xmlns:p="http://schemas.openxmlformats.org/presentationml/2006/main">
  <p:tag name="ORIGINALHEIGHT" val=" 4.230984"/>
  <p:tag name="ORIGINALWIDTH" val=" 3.811142"/>
  <p:tag name="EMFCHILD" val="True"/>
</p:tagLst>
</file>

<file path=ppt/tags/tag280.xml><?xml version="1.0" encoding="utf-8"?>
<p:tagLst xmlns:a="http://schemas.openxmlformats.org/drawingml/2006/main" xmlns:r="http://schemas.openxmlformats.org/officeDocument/2006/relationships" xmlns:p="http://schemas.openxmlformats.org/presentationml/2006/main">
  <p:tag name="ORIGINALHEIGHT" val="4.388386"/>
  <p:tag name="ORIGINALWIDTH" val="3.342598"/>
  <p:tag name="EMFCHILD" val="True"/>
</p:tagLst>
</file>

<file path=ppt/tags/tag281.xml><?xml version="1.0" encoding="utf-8"?>
<p:tagLst xmlns:a="http://schemas.openxmlformats.org/drawingml/2006/main" xmlns:r="http://schemas.openxmlformats.org/officeDocument/2006/relationships" xmlns:p="http://schemas.openxmlformats.org/presentationml/2006/main">
  <p:tag name="ORIGINALHEIGHT" val="6.890394"/>
  <p:tag name="ORIGINALWIDTH" val="4.805"/>
  <p:tag name="EMFCHILD" val="True"/>
</p:tagLst>
</file>

<file path=ppt/tags/tag282.xml><?xml version="1.0" encoding="utf-8"?>
<p:tagLst xmlns:a="http://schemas.openxmlformats.org/drawingml/2006/main" xmlns:r="http://schemas.openxmlformats.org/officeDocument/2006/relationships" xmlns:p="http://schemas.openxmlformats.org/presentationml/2006/main">
  <p:tag name="ORIGINALHEIGHT" val="11.91421"/>
  <p:tag name="ORIGINALWIDTH" val="0.3979134"/>
  <p:tag name="EMFCHILD" val="True"/>
</p:tagLst>
</file>

<file path=ppt/tags/tag283.xml><?xml version="1.0" encoding="utf-8"?>
<p:tagLst xmlns:a="http://schemas.openxmlformats.org/drawingml/2006/main" xmlns:r="http://schemas.openxmlformats.org/officeDocument/2006/relationships" xmlns:p="http://schemas.openxmlformats.org/presentationml/2006/main">
  <p:tag name="ORIGINALHEIGHT" val="7.218031"/>
  <p:tag name="ORIGINALWIDTH" val="4.407087"/>
  <p:tag name="EMFCHILD" val="True"/>
</p:tagLst>
</file>

<file path=ppt/tags/tag284.xml><?xml version="1.0" encoding="utf-8"?>
<p:tagLst xmlns:a="http://schemas.openxmlformats.org/drawingml/2006/main" xmlns:r="http://schemas.openxmlformats.org/officeDocument/2006/relationships" xmlns:p="http://schemas.openxmlformats.org/presentationml/2006/main">
  <p:tag name="ORIGINALHEIGHT" val="6.781142"/>
  <p:tag name="ORIGINALWIDTH" val="6.794646"/>
  <p:tag name="EMFCHILD" val="True"/>
</p:tagLst>
</file>

<file path=ppt/tags/tag285.xml><?xml version="1.0" encoding="utf-8"?>
<p:tagLst xmlns:a="http://schemas.openxmlformats.org/drawingml/2006/main" xmlns:r="http://schemas.openxmlformats.org/officeDocument/2006/relationships" xmlns:p="http://schemas.openxmlformats.org/presentationml/2006/main">
  <p:tag name="ORIGINALHEIGHT" val="6.999606"/>
  <p:tag name="ORIGINALWIDTH" val="6.933937"/>
  <p:tag name="EMFCHILD" val="True"/>
</p:tagLst>
</file>

<file path=ppt/tags/tag286.xml><?xml version="1.0" encoding="utf-8"?>
<p:tagLst xmlns:a="http://schemas.openxmlformats.org/drawingml/2006/main" xmlns:r="http://schemas.openxmlformats.org/officeDocument/2006/relationships" xmlns:p="http://schemas.openxmlformats.org/presentationml/2006/main">
  <p:tag name="ORIGINALHEIGHT" val="5.758504"/>
  <p:tag name="ORIGINALWIDTH" val="6.078386"/>
  <p:tag name="EMFCHILD" val="True"/>
</p:tagLst>
</file>

<file path=ppt/tags/tag287.xml><?xml version="1.0" encoding="utf-8"?>
<p:tagLst xmlns:a="http://schemas.openxmlformats.org/drawingml/2006/main" xmlns:r="http://schemas.openxmlformats.org/officeDocument/2006/relationships" xmlns:p="http://schemas.openxmlformats.org/presentationml/2006/main">
  <p:tag name="ORIGINALHEIGHT" val="6.830787"/>
  <p:tag name="ORIGINALWIDTH" val="4.128504"/>
  <p:tag name="EMFCHILD" val="True"/>
</p:tagLst>
</file>

<file path=ppt/tags/tag288.xml><?xml version="1.0" encoding="utf-8"?>
<p:tagLst xmlns:a="http://schemas.openxmlformats.org/drawingml/2006/main" xmlns:r="http://schemas.openxmlformats.org/officeDocument/2006/relationships" xmlns:p="http://schemas.openxmlformats.org/presentationml/2006/main">
  <p:tag name="ORIGINALHEIGHT" val="11.91421"/>
  <p:tag name="ORIGINALWIDTH" val="0.3979134"/>
  <p:tag name="EMFCHILD" val="True"/>
</p:tagLst>
</file>

<file path=ppt/tags/tag289.xml><?xml version="1.0" encoding="utf-8"?>
<p:tagLst xmlns:a="http://schemas.openxmlformats.org/drawingml/2006/main" xmlns:r="http://schemas.openxmlformats.org/officeDocument/2006/relationships" xmlns:p="http://schemas.openxmlformats.org/presentationml/2006/main">
  <p:tag name="ORIGINALHEIGHT" val="7.218031"/>
  <p:tag name="ORIGINALWIDTH" val="4.407087"/>
  <p:tag name="EMFCHILD" val="True"/>
</p:tagLst>
</file>

<file path=ppt/tags/tag29.xml><?xml version="1.0" encoding="utf-8"?>
<p:tagLst xmlns:a="http://schemas.openxmlformats.org/drawingml/2006/main" xmlns:r="http://schemas.openxmlformats.org/officeDocument/2006/relationships" xmlns:p="http://schemas.openxmlformats.org/presentationml/2006/main">
  <p:tag name="ORIGINALHEIGHT" val=" 3.497795"/>
  <p:tag name="ORIGINALWIDTH" val=" 3.723819"/>
  <p:tag name="EMFCHILD" val="True"/>
</p:tagLst>
</file>

<file path=ppt/tags/tag290.xml><?xml version="1.0" encoding="utf-8"?>
<p:tagLst xmlns:a="http://schemas.openxmlformats.org/drawingml/2006/main" xmlns:r="http://schemas.openxmlformats.org/officeDocument/2006/relationships" xmlns:p="http://schemas.openxmlformats.org/presentationml/2006/main">
  <p:tag name="ORIGINALHEIGHT" val="6.781142"/>
  <p:tag name="ORIGINALWIDTH" val="6.794646"/>
  <p:tag name="EMFCHILD" val="True"/>
</p:tagLst>
</file>

<file path=ppt/tags/tag291.xml><?xml version="1.0" encoding="utf-8"?>
<p:tagLst xmlns:a="http://schemas.openxmlformats.org/drawingml/2006/main" xmlns:r="http://schemas.openxmlformats.org/officeDocument/2006/relationships" xmlns:p="http://schemas.openxmlformats.org/presentationml/2006/main">
  <p:tag name="ORIGINALHEIGHT" val="6.999606"/>
  <p:tag name="ORIGINALWIDTH" val="6.933937"/>
  <p:tag name="EMFCHILD" val="True"/>
</p:tagLst>
</file>

<file path=ppt/tags/tag292.xml><?xml version="1.0" encoding="utf-8"?>
<p:tagLst xmlns:a="http://schemas.openxmlformats.org/drawingml/2006/main" xmlns:r="http://schemas.openxmlformats.org/officeDocument/2006/relationships" xmlns:p="http://schemas.openxmlformats.org/presentationml/2006/main">
  <p:tag name="ORIGINALHEIGHT" val="5.758504"/>
  <p:tag name="ORIGINALWIDTH" val="6.078386"/>
  <p:tag name="EMFCHILD" val="True"/>
</p:tagLst>
</file>

<file path=ppt/tags/tag293.xml><?xml version="1.0" encoding="utf-8"?>
<p:tagLst xmlns:a="http://schemas.openxmlformats.org/drawingml/2006/main" xmlns:r="http://schemas.openxmlformats.org/officeDocument/2006/relationships" xmlns:p="http://schemas.openxmlformats.org/presentationml/2006/main">
  <p:tag name="ORIGINALHEIGHT" val="6.612362"/>
  <p:tag name="ORIGINALWIDTH" val="3.282913"/>
  <p:tag name="EMFCHILD" val="True"/>
</p:tagLst>
</file>

<file path=ppt/tags/tag294.xml><?xml version="1.0" encoding="utf-8"?>
<p:tagLst xmlns:a="http://schemas.openxmlformats.org/drawingml/2006/main" xmlns:r="http://schemas.openxmlformats.org/officeDocument/2006/relationships" xmlns:p="http://schemas.openxmlformats.org/presentationml/2006/main">
  <p:tag name="ORIGINALHEIGHT" val="6.612362"/>
  <p:tag name="ORIGINALWIDTH" val="3.969331"/>
  <p:tag name="EMFCHILD" val="True"/>
</p:tagLst>
</file>

<file path=ppt/tags/tag295.xml><?xml version="1.0" encoding="utf-8"?>
<p:tagLst xmlns:a="http://schemas.openxmlformats.org/drawingml/2006/main" xmlns:r="http://schemas.openxmlformats.org/officeDocument/2006/relationships" xmlns:p="http://schemas.openxmlformats.org/presentationml/2006/main">
  <p:tag name="ORIGINALHEIGHT" val="11.91421"/>
  <p:tag name="ORIGINALWIDTH" val="0.3979134"/>
  <p:tag name="EMFCHILD" val="True"/>
</p:tagLst>
</file>

<file path=ppt/tags/tag296.xml><?xml version="1.0" encoding="utf-8"?>
<p:tagLst xmlns:a="http://schemas.openxmlformats.org/drawingml/2006/main" xmlns:r="http://schemas.openxmlformats.org/officeDocument/2006/relationships" xmlns:p="http://schemas.openxmlformats.org/presentationml/2006/main">
  <p:tag name="ORIGINALHEIGHT" val="7.218031"/>
  <p:tag name="ORIGINALWIDTH" val="4.407087"/>
  <p:tag name="EMFCHILD" val="True"/>
</p:tagLst>
</file>

<file path=ppt/tags/tag297.xml><?xml version="1.0" encoding="utf-8"?>
<p:tagLst xmlns:a="http://schemas.openxmlformats.org/drawingml/2006/main" xmlns:r="http://schemas.openxmlformats.org/officeDocument/2006/relationships" xmlns:p="http://schemas.openxmlformats.org/presentationml/2006/main">
  <p:tag name="ORIGINALHEIGHT" val="6.781142"/>
  <p:tag name="ORIGINALWIDTH" val="6.794646"/>
  <p:tag name="EMFCHILD" val="True"/>
</p:tagLst>
</file>

<file path=ppt/tags/tag298.xml><?xml version="1.0" encoding="utf-8"?>
<p:tagLst xmlns:a="http://schemas.openxmlformats.org/drawingml/2006/main" xmlns:r="http://schemas.openxmlformats.org/officeDocument/2006/relationships" xmlns:p="http://schemas.openxmlformats.org/presentationml/2006/main">
  <p:tag name="ORIGINALHEIGHT" val="6.999606"/>
  <p:tag name="ORIGINALWIDTH" val="6.933937"/>
  <p:tag name="EMFCHILD" val="True"/>
</p:tagLst>
</file>

<file path=ppt/tags/tag299.xml><?xml version="1.0" encoding="utf-8"?>
<p:tagLst xmlns:a="http://schemas.openxmlformats.org/drawingml/2006/main" xmlns:r="http://schemas.openxmlformats.org/officeDocument/2006/relationships" xmlns:p="http://schemas.openxmlformats.org/presentationml/2006/main">
  <p:tag name="ORIGINALHEIGHT" val="5.758504"/>
  <p:tag name="ORIGINALWIDTH" val="6.078386"/>
  <p:tag name="EMFCHILD" val="True"/>
</p:tagLst>
</file>

<file path=ppt/tags/tag3.xml><?xml version="1.0" encoding="utf-8"?>
<p:tagLst xmlns:a="http://schemas.openxmlformats.org/drawingml/2006/main" xmlns:r="http://schemas.openxmlformats.org/officeDocument/2006/relationships" xmlns:p="http://schemas.openxmlformats.org/presentationml/2006/main">
  <p:tag name="ORIGINALHEIGHT" val=" 4.916024"/>
  <p:tag name="ORIGINALWIDTH" val=" 5.266535"/>
  <p:tag name="EMFCHILD" val="True"/>
</p:tagLst>
</file>

<file path=ppt/tags/tag30.xml><?xml version="1.0" encoding="utf-8"?>
<p:tagLst xmlns:a="http://schemas.openxmlformats.org/drawingml/2006/main" xmlns:r="http://schemas.openxmlformats.org/officeDocument/2006/relationships" xmlns:p="http://schemas.openxmlformats.org/presentationml/2006/main">
  <p:tag name="ORIGINALHEIGHT" val=" 4.400039"/>
  <p:tag name="ORIGINALWIDTH" val=" 2.105039"/>
  <p:tag name="EMFCHILD" val="True"/>
</p:tagLst>
</file>

<file path=ppt/tags/tag300.xml><?xml version="1.0" encoding="utf-8"?>
<p:tagLst xmlns:a="http://schemas.openxmlformats.org/drawingml/2006/main" xmlns:r="http://schemas.openxmlformats.org/officeDocument/2006/relationships" xmlns:p="http://schemas.openxmlformats.org/presentationml/2006/main">
  <p:tag name="ORIGINALHEIGHT" val="6.612362"/>
  <p:tag name="ORIGINALWIDTH" val="3.969331"/>
  <p:tag name="EMFCHILD" val="True"/>
</p:tagLst>
</file>

<file path=ppt/tags/tag301.xml><?xml version="1.0" encoding="utf-8"?>
<p:tagLst xmlns:a="http://schemas.openxmlformats.org/drawingml/2006/main" xmlns:r="http://schemas.openxmlformats.org/officeDocument/2006/relationships" xmlns:p="http://schemas.openxmlformats.org/presentationml/2006/main">
  <p:tag name="ORIGINALHEIGHT" val="6.830787"/>
  <p:tag name="ORIGINALWIDTH" val="4.188189"/>
  <p:tag name="EMFCHILD" val="True"/>
</p:tagLst>
</file>

<file path=ppt/tags/tag302.xml><?xml version="1.0" encoding="utf-8"?>
<p:tagLst xmlns:a="http://schemas.openxmlformats.org/drawingml/2006/main" xmlns:r="http://schemas.openxmlformats.org/officeDocument/2006/relationships" xmlns:p="http://schemas.openxmlformats.org/presentationml/2006/main">
  <p:tag name="ORIGINALHEIGHT" val="11.91421"/>
  <p:tag name="ORIGINALWIDTH" val="0.3979134"/>
  <p:tag name="EMFCHILD" val="True"/>
</p:tagLst>
</file>

<file path=ppt/tags/tag303.xml><?xml version="1.0" encoding="utf-8"?>
<p:tagLst xmlns:a="http://schemas.openxmlformats.org/drawingml/2006/main" xmlns:r="http://schemas.openxmlformats.org/officeDocument/2006/relationships" xmlns:p="http://schemas.openxmlformats.org/presentationml/2006/main">
  <p:tag name="ORIGINALHEIGHT" val="7.218031"/>
  <p:tag name="ORIGINALWIDTH" val="4.407087"/>
  <p:tag name="EMFCHILD" val="True"/>
</p:tagLst>
</file>

<file path=ppt/tags/tag304.xml><?xml version="1.0" encoding="utf-8"?>
<p:tagLst xmlns:a="http://schemas.openxmlformats.org/drawingml/2006/main" xmlns:r="http://schemas.openxmlformats.org/officeDocument/2006/relationships" xmlns:p="http://schemas.openxmlformats.org/presentationml/2006/main">
  <p:tag name="ORIGINALHEIGHT" val="6.781142"/>
  <p:tag name="ORIGINALWIDTH" val="6.794646"/>
  <p:tag name="EMFCHILD" val="True"/>
</p:tagLst>
</file>

<file path=ppt/tags/tag305.xml><?xml version="1.0" encoding="utf-8"?>
<p:tagLst xmlns:a="http://schemas.openxmlformats.org/drawingml/2006/main" xmlns:r="http://schemas.openxmlformats.org/officeDocument/2006/relationships" xmlns:p="http://schemas.openxmlformats.org/presentationml/2006/main">
  <p:tag name="ORIGINALHEIGHT" val="6.999606"/>
  <p:tag name="ORIGINALWIDTH" val="6.933937"/>
  <p:tag name="EMFCHILD" val="True"/>
</p:tagLst>
</file>

<file path=ppt/tags/tag306.xml><?xml version="1.0" encoding="utf-8"?>
<p:tagLst xmlns:a="http://schemas.openxmlformats.org/drawingml/2006/main" xmlns:r="http://schemas.openxmlformats.org/officeDocument/2006/relationships" xmlns:p="http://schemas.openxmlformats.org/presentationml/2006/main">
  <p:tag name="ORIGINALHEIGHT" val="5.758504"/>
  <p:tag name="ORIGINALWIDTH" val="6.078386"/>
  <p:tag name="EMFCHILD" val="True"/>
</p:tagLst>
</file>

<file path=ppt/tags/tag307.xml><?xml version="1.0" encoding="utf-8"?>
<p:tagLst xmlns:a="http://schemas.openxmlformats.org/drawingml/2006/main" xmlns:r="http://schemas.openxmlformats.org/officeDocument/2006/relationships" xmlns:p="http://schemas.openxmlformats.org/presentationml/2006/main">
  <p:tag name="ORIGINALHEIGHT" val="6.830787"/>
  <p:tag name="ORIGINALWIDTH" val="3.969331"/>
  <p:tag name="EMFCHILD" val="True"/>
</p:tagLst>
</file>

<file path=ppt/tags/tag308.xml><?xml version="1.0" encoding="utf-8"?>
<p:tagLst xmlns:a="http://schemas.openxmlformats.org/drawingml/2006/main" xmlns:r="http://schemas.openxmlformats.org/officeDocument/2006/relationships" xmlns:p="http://schemas.openxmlformats.org/presentationml/2006/main">
  <p:tag name="ORIGINALHEIGHT" val="6.830787"/>
  <p:tag name="ORIGINALWIDTH" val="4.188189"/>
  <p:tag name="EMFCHILD" val="True"/>
</p:tagLst>
</file>

<file path=ppt/tags/tag309.xml><?xml version="1.0" encoding="utf-8"?>
<p:tagLst xmlns:a="http://schemas.openxmlformats.org/drawingml/2006/main" xmlns:r="http://schemas.openxmlformats.org/officeDocument/2006/relationships" xmlns:p="http://schemas.openxmlformats.org/presentationml/2006/main">
  <p:tag name="ORIGINALHEIGHT" val="11.91421"/>
  <p:tag name="ORIGINALWIDTH" val="0.3979134"/>
  <p:tag name="EMFCHILD" val="True"/>
</p:tagLst>
</file>

<file path=ppt/tags/tag31.xml><?xml version="1.0" encoding="utf-8"?>
<p:tagLst xmlns:a="http://schemas.openxmlformats.org/drawingml/2006/main" xmlns:r="http://schemas.openxmlformats.org/officeDocument/2006/relationships" xmlns:p="http://schemas.openxmlformats.org/presentationml/2006/main">
  <p:tag name="ORIGINALHEIGHT" val=" 5.668425"/>
  <p:tag name="ORIGINALWIDTH" val=" 3.049921"/>
  <p:tag name="EMFCHILD" val="True"/>
</p:tagLst>
</file>

<file path=ppt/tags/tag310.xml><?xml version="1.0" encoding="utf-8"?>
<p:tagLst xmlns:a="http://schemas.openxmlformats.org/drawingml/2006/main" xmlns:r="http://schemas.openxmlformats.org/officeDocument/2006/relationships" xmlns:p="http://schemas.openxmlformats.org/presentationml/2006/main">
  <p:tag name="ORIGINALHEIGHT" val="7.218031"/>
  <p:tag name="ORIGINALWIDTH" val="4.407087"/>
  <p:tag name="EMFCHILD" val="True"/>
</p:tagLst>
</file>

<file path=ppt/tags/tag311.xml><?xml version="1.0" encoding="utf-8"?>
<p:tagLst xmlns:a="http://schemas.openxmlformats.org/drawingml/2006/main" xmlns:r="http://schemas.openxmlformats.org/officeDocument/2006/relationships" xmlns:p="http://schemas.openxmlformats.org/presentationml/2006/main">
  <p:tag name="ORIGINALHEIGHT" val="6.781142"/>
  <p:tag name="ORIGINALWIDTH" val="6.794646"/>
  <p:tag name="EMFCHILD" val="True"/>
</p:tagLst>
</file>

<file path=ppt/tags/tag312.xml><?xml version="1.0" encoding="utf-8"?>
<p:tagLst xmlns:a="http://schemas.openxmlformats.org/drawingml/2006/main" xmlns:r="http://schemas.openxmlformats.org/officeDocument/2006/relationships" xmlns:p="http://schemas.openxmlformats.org/presentationml/2006/main">
  <p:tag name="ORIGINALHEIGHT" val="6.999606"/>
  <p:tag name="ORIGINALWIDTH" val="6.933937"/>
  <p:tag name="EMFCHILD" val="True"/>
</p:tagLst>
</file>

<file path=ppt/tags/tag313.xml><?xml version="1.0" encoding="utf-8"?>
<p:tagLst xmlns:a="http://schemas.openxmlformats.org/drawingml/2006/main" xmlns:r="http://schemas.openxmlformats.org/officeDocument/2006/relationships" xmlns:p="http://schemas.openxmlformats.org/presentationml/2006/main">
  <p:tag name="ORIGINALHEIGHT" val="5.758504"/>
  <p:tag name="ORIGINALWIDTH" val="6.078386"/>
  <p:tag name="EMFCHILD" val="True"/>
</p:tagLst>
</file>

<file path=ppt/tags/tag314.xml><?xml version="1.0" encoding="utf-8"?>
<p:tagLst xmlns:a="http://schemas.openxmlformats.org/drawingml/2006/main" xmlns:r="http://schemas.openxmlformats.org/officeDocument/2006/relationships" xmlns:p="http://schemas.openxmlformats.org/presentationml/2006/main">
  <p:tag name="ORIGINALHEIGHT" val="6.612362"/>
  <p:tag name="ORIGINALWIDTH" val="3.282913"/>
  <p:tag name="EMFCHILD" val="True"/>
</p:tagLst>
</file>

<file path=ppt/tags/tag315.xml><?xml version="1.0" encoding="utf-8"?>
<p:tagLst xmlns:a="http://schemas.openxmlformats.org/drawingml/2006/main" xmlns:r="http://schemas.openxmlformats.org/officeDocument/2006/relationships" xmlns:p="http://schemas.openxmlformats.org/presentationml/2006/main">
  <p:tag name="ORIGINALHEIGHT" val="6.830787"/>
  <p:tag name="ORIGINALWIDTH" val="4.188189"/>
  <p:tag name="EMFCHILD" val="True"/>
</p:tagLst>
</file>

<file path=ppt/tags/tag316.xml><?xml version="1.0" encoding="utf-8"?>
<p:tagLst xmlns:a="http://schemas.openxmlformats.org/drawingml/2006/main" xmlns:r="http://schemas.openxmlformats.org/officeDocument/2006/relationships" xmlns:p="http://schemas.openxmlformats.org/presentationml/2006/main">
  <p:tag name="ORIGINALHEIGHT" val="6.830787"/>
  <p:tag name="ORIGINALWIDTH" val="4.188189"/>
  <p:tag name="EMFCHILD" val="True"/>
</p:tagLst>
</file>

<file path=ppt/tags/tag317.xml><?xml version="1.0" encoding="utf-8"?>
<p:tagLst xmlns:a="http://schemas.openxmlformats.org/drawingml/2006/main" xmlns:r="http://schemas.openxmlformats.org/officeDocument/2006/relationships" xmlns:p="http://schemas.openxmlformats.org/presentationml/2006/main">
  <p:tag name="ORIGINALHEIGHT" val="11.91421"/>
  <p:tag name="ORIGINALWIDTH" val="0.3979134"/>
  <p:tag name="EMFCHILD" val="True"/>
</p:tagLst>
</file>

<file path=ppt/tags/tag318.xml><?xml version="1.0" encoding="utf-8"?>
<p:tagLst xmlns:a="http://schemas.openxmlformats.org/drawingml/2006/main" xmlns:r="http://schemas.openxmlformats.org/officeDocument/2006/relationships" xmlns:p="http://schemas.openxmlformats.org/presentationml/2006/main">
  <p:tag name="ORIGINALHEIGHT" val="0.397126"/>
  <p:tag name="ORIGINALWIDTH" val="345.7367"/>
  <p:tag name="EMFCHILD" val="True"/>
</p:tagLst>
</file>

<file path=ppt/tags/tag319.xml><?xml version="1.0" encoding="utf-8"?>
<p:tagLst xmlns:a="http://schemas.openxmlformats.org/drawingml/2006/main" xmlns:r="http://schemas.openxmlformats.org/officeDocument/2006/relationships" xmlns:p="http://schemas.openxmlformats.org/presentationml/2006/main">
  <p:tag name="ORIGINALHEIGHT" val="11.91421"/>
  <p:tag name="ORIGINALWIDTH" val="0.3979134"/>
  <p:tag name="EMFCHILD" val="True"/>
</p:tagLst>
</file>

<file path=ppt/tags/tag32.xml><?xml version="1.0" encoding="utf-8"?>
<p:tagLst xmlns:a="http://schemas.openxmlformats.org/drawingml/2006/main" xmlns:r="http://schemas.openxmlformats.org/officeDocument/2006/relationships" xmlns:p="http://schemas.openxmlformats.org/presentationml/2006/main">
  <p:tag name="ORIGINALHEIGHT" val=" 6.379173"/>
  <p:tag name="ORIGINALWIDTH" val=" 7.582598"/>
  <p:tag name="EMFCHILD" val="True"/>
</p:tagLst>
</file>

<file path=ppt/tags/tag320.xml><?xml version="1.0" encoding="utf-8"?>
<p:tagLst xmlns:a="http://schemas.openxmlformats.org/drawingml/2006/main" xmlns:r="http://schemas.openxmlformats.org/officeDocument/2006/relationships" xmlns:p="http://schemas.openxmlformats.org/presentationml/2006/main">
  <p:tag name="ORIGINALHEIGHT" val="6.721575"/>
  <p:tag name="ORIGINALWIDTH" val="6.456418"/>
  <p:tag name="EMFCHILD" val="True"/>
</p:tagLst>
</file>

<file path=ppt/tags/tag321.xml><?xml version="1.0" encoding="utf-8"?>
<p:tagLst xmlns:a="http://schemas.openxmlformats.org/drawingml/2006/main" xmlns:r="http://schemas.openxmlformats.org/officeDocument/2006/relationships" xmlns:p="http://schemas.openxmlformats.org/presentationml/2006/main">
  <p:tag name="ORIGINALHEIGHT" val="11.91421"/>
  <p:tag name="ORIGINALWIDTH" val="0.3979134"/>
  <p:tag name="EMFCHILD" val="True"/>
</p:tagLst>
</file>

<file path=ppt/tags/tag322.xml><?xml version="1.0" encoding="utf-8"?>
<p:tagLst xmlns:a="http://schemas.openxmlformats.org/drawingml/2006/main" xmlns:r="http://schemas.openxmlformats.org/officeDocument/2006/relationships" xmlns:p="http://schemas.openxmlformats.org/presentationml/2006/main">
  <p:tag name="ORIGINALHEIGHT" val="6.830787"/>
  <p:tag name="ORIGINALWIDTH" val="4.128504"/>
  <p:tag name="EMFCHILD" val="True"/>
</p:tagLst>
</file>

<file path=ppt/tags/tag323.xml><?xml version="1.0" encoding="utf-8"?>
<p:tagLst xmlns:a="http://schemas.openxmlformats.org/drawingml/2006/main" xmlns:r="http://schemas.openxmlformats.org/officeDocument/2006/relationships" xmlns:p="http://schemas.openxmlformats.org/presentationml/2006/main">
  <p:tag name="ORIGINALHEIGHT" val="6.930079"/>
  <p:tag name="ORIGINALWIDTH" val="4.267795"/>
  <p:tag name="EMFCHILD" val="True"/>
</p:tagLst>
</file>

<file path=ppt/tags/tag324.xml><?xml version="1.0" encoding="utf-8"?>
<p:tagLst xmlns:a="http://schemas.openxmlformats.org/drawingml/2006/main" xmlns:r="http://schemas.openxmlformats.org/officeDocument/2006/relationships" xmlns:p="http://schemas.openxmlformats.org/presentationml/2006/main">
  <p:tag name="ORIGINALHEIGHT" val="1.052402"/>
  <p:tag name="ORIGINALWIDTH" val="1.054488"/>
  <p:tag name="EMFCHILD" val="True"/>
</p:tagLst>
</file>

<file path=ppt/tags/tag325.xml><?xml version="1.0" encoding="utf-8"?>
<p:tagLst xmlns:a="http://schemas.openxmlformats.org/drawingml/2006/main" xmlns:r="http://schemas.openxmlformats.org/officeDocument/2006/relationships" xmlns:p="http://schemas.openxmlformats.org/presentationml/2006/main">
  <p:tag name="ORIGINALHEIGHT" val="6.830787"/>
  <p:tag name="ORIGINALWIDTH" val="4.128504"/>
  <p:tag name="EMFCHILD" val="True"/>
</p:tagLst>
</file>

<file path=ppt/tags/tag326.xml><?xml version="1.0" encoding="utf-8"?>
<p:tagLst xmlns:a="http://schemas.openxmlformats.org/drawingml/2006/main" xmlns:r="http://schemas.openxmlformats.org/officeDocument/2006/relationships" xmlns:p="http://schemas.openxmlformats.org/presentationml/2006/main">
  <p:tag name="ORIGINALHEIGHT" val="8.002362"/>
  <p:tag name="ORIGINALWIDTH" val="7.162756"/>
  <p:tag name="EMFCHILD" val="True"/>
</p:tagLst>
</file>

<file path=ppt/tags/tag327.xml><?xml version="1.0" encoding="utf-8"?>
<p:tagLst xmlns:a="http://schemas.openxmlformats.org/drawingml/2006/main" xmlns:r="http://schemas.openxmlformats.org/officeDocument/2006/relationships" xmlns:p="http://schemas.openxmlformats.org/presentationml/2006/main">
  <p:tag name="ORIGINALHEIGHT" val="11.91421"/>
  <p:tag name="ORIGINALWIDTH" val="0.3979134"/>
  <p:tag name="EMFCHILD" val="True"/>
</p:tagLst>
</file>

<file path=ppt/tags/tag328.xml><?xml version="1.0" encoding="utf-8"?>
<p:tagLst xmlns:a="http://schemas.openxmlformats.org/drawingml/2006/main" xmlns:r="http://schemas.openxmlformats.org/officeDocument/2006/relationships" xmlns:p="http://schemas.openxmlformats.org/presentationml/2006/main">
  <p:tag name="ORIGINALHEIGHT" val="6.930079"/>
  <p:tag name="ORIGINALWIDTH" val="4.267795"/>
  <p:tag name="EMFCHILD" val="True"/>
</p:tagLst>
</file>

<file path=ppt/tags/tag329.xml><?xml version="1.0" encoding="utf-8"?>
<p:tagLst xmlns:a="http://schemas.openxmlformats.org/drawingml/2006/main" xmlns:r="http://schemas.openxmlformats.org/officeDocument/2006/relationships" xmlns:p="http://schemas.openxmlformats.org/presentationml/2006/main">
  <p:tag name="ORIGINALHEIGHT" val="6.612362"/>
  <p:tag name="ORIGINALWIDTH" val="3.282913"/>
  <p:tag name="EMFCHILD" val="True"/>
</p:tagLst>
</file>

<file path=ppt/tags/tag33.xml><?xml version="1.0" encoding="utf-8"?>
<p:tagLst xmlns:a="http://schemas.openxmlformats.org/drawingml/2006/main" xmlns:r="http://schemas.openxmlformats.org/officeDocument/2006/relationships" xmlns:p="http://schemas.openxmlformats.org/presentationml/2006/main">
  <p:tag name="ORIGINALHEIGHT" val=" 4.400039"/>
  <p:tag name="ORIGINALWIDTH" val=" 2.105039"/>
  <p:tag name="EMFCHILD" val="True"/>
</p:tagLst>
</file>

<file path=ppt/tags/tag330.xml><?xml version="1.0" encoding="utf-8"?>
<p:tagLst xmlns:a="http://schemas.openxmlformats.org/drawingml/2006/main" xmlns:r="http://schemas.openxmlformats.org/officeDocument/2006/relationships" xmlns:p="http://schemas.openxmlformats.org/presentationml/2006/main">
  <p:tag name="ORIGINALHEIGHT" val="1.052402"/>
  <p:tag name="ORIGINALWIDTH" val="1.054488"/>
  <p:tag name="EMFCHILD" val="True"/>
</p:tagLst>
</file>

<file path=ppt/tags/tag331.xml><?xml version="1.0" encoding="utf-8"?>
<p:tagLst xmlns:a="http://schemas.openxmlformats.org/drawingml/2006/main" xmlns:r="http://schemas.openxmlformats.org/officeDocument/2006/relationships" xmlns:p="http://schemas.openxmlformats.org/presentationml/2006/main">
  <p:tag name="ORIGINALHEIGHT" val="6.612362"/>
  <p:tag name="ORIGINALWIDTH" val="3.282913"/>
  <p:tag name="EMFCHILD" val="True"/>
</p:tagLst>
</file>

<file path=ppt/tags/tag332.xml><?xml version="1.0" encoding="utf-8"?>
<p:tagLst xmlns:a="http://schemas.openxmlformats.org/drawingml/2006/main" xmlns:r="http://schemas.openxmlformats.org/officeDocument/2006/relationships" xmlns:p="http://schemas.openxmlformats.org/presentationml/2006/main">
  <p:tag name="ORIGINALHEIGHT" val="8.002362"/>
  <p:tag name="ORIGINALWIDTH" val="7.162756"/>
  <p:tag name="EMFCHILD" val="True"/>
</p:tagLst>
</file>

<file path=ppt/tags/tag333.xml><?xml version="1.0" encoding="utf-8"?>
<p:tagLst xmlns:a="http://schemas.openxmlformats.org/drawingml/2006/main" xmlns:r="http://schemas.openxmlformats.org/officeDocument/2006/relationships" xmlns:p="http://schemas.openxmlformats.org/presentationml/2006/main">
  <p:tag name="ORIGINALHEIGHT" val="11.91421"/>
  <p:tag name="ORIGINALWIDTH" val="0.3979134"/>
  <p:tag name="EMFCHILD" val="True"/>
</p:tagLst>
</file>

<file path=ppt/tags/tag334.xml><?xml version="1.0" encoding="utf-8"?>
<p:tagLst xmlns:a="http://schemas.openxmlformats.org/drawingml/2006/main" xmlns:r="http://schemas.openxmlformats.org/officeDocument/2006/relationships" xmlns:p="http://schemas.openxmlformats.org/presentationml/2006/main">
  <p:tag name="ORIGINALHEIGHT" val="6.721575"/>
  <p:tag name="ORIGINALWIDTH" val="4.407087"/>
  <p:tag name="EMFCHILD" val="True"/>
</p:tagLst>
</file>

<file path=ppt/tags/tag335.xml><?xml version="1.0" encoding="utf-8"?>
<p:tagLst xmlns:a="http://schemas.openxmlformats.org/drawingml/2006/main" xmlns:r="http://schemas.openxmlformats.org/officeDocument/2006/relationships" xmlns:p="http://schemas.openxmlformats.org/presentationml/2006/main">
  <p:tag name="ORIGINALHEIGHT" val="6.830787"/>
  <p:tag name="ORIGINALWIDTH" val="4.128504"/>
  <p:tag name="EMFCHILD" val="True"/>
</p:tagLst>
</file>

<file path=ppt/tags/tag336.xml><?xml version="1.0" encoding="utf-8"?>
<p:tagLst xmlns:a="http://schemas.openxmlformats.org/drawingml/2006/main" xmlns:r="http://schemas.openxmlformats.org/officeDocument/2006/relationships" xmlns:p="http://schemas.openxmlformats.org/presentationml/2006/main">
  <p:tag name="ORIGINALHEIGHT" val="1.052402"/>
  <p:tag name="ORIGINALWIDTH" val="1.054488"/>
  <p:tag name="EMFCHILD" val="True"/>
</p:tagLst>
</file>

<file path=ppt/tags/tag337.xml><?xml version="1.0" encoding="utf-8"?>
<p:tagLst xmlns:a="http://schemas.openxmlformats.org/drawingml/2006/main" xmlns:r="http://schemas.openxmlformats.org/officeDocument/2006/relationships" xmlns:p="http://schemas.openxmlformats.org/presentationml/2006/main">
  <p:tag name="ORIGINALHEIGHT" val="6.830787"/>
  <p:tag name="ORIGINALWIDTH" val="4.128504"/>
  <p:tag name="EMFCHILD" val="True"/>
</p:tagLst>
</file>

<file path=ppt/tags/tag338.xml><?xml version="1.0" encoding="utf-8"?>
<p:tagLst xmlns:a="http://schemas.openxmlformats.org/drawingml/2006/main" xmlns:r="http://schemas.openxmlformats.org/officeDocument/2006/relationships" xmlns:p="http://schemas.openxmlformats.org/presentationml/2006/main">
  <p:tag name="ORIGINALHEIGHT" val="8.002362"/>
  <p:tag name="ORIGINALWIDTH" val="7.162756"/>
  <p:tag name="EMFCHILD" val="True"/>
</p:tagLst>
</file>

<file path=ppt/tags/tag339.xml><?xml version="1.0" encoding="utf-8"?>
<p:tagLst xmlns:a="http://schemas.openxmlformats.org/drawingml/2006/main" xmlns:r="http://schemas.openxmlformats.org/officeDocument/2006/relationships" xmlns:p="http://schemas.openxmlformats.org/presentationml/2006/main">
  <p:tag name="ORIGINALHEIGHT" val="11.91421"/>
  <p:tag name="ORIGINALWIDTH" val="0.3979134"/>
  <p:tag name="EMFCHILD" val="True"/>
</p:tagLst>
</file>

<file path=ppt/tags/tag34.xml><?xml version="1.0" encoding="utf-8"?>
<p:tagLst xmlns:a="http://schemas.openxmlformats.org/drawingml/2006/main" xmlns:r="http://schemas.openxmlformats.org/officeDocument/2006/relationships" xmlns:p="http://schemas.openxmlformats.org/presentationml/2006/main">
  <p:tag name="ORIGINALHEIGHT" val=" 5.668425"/>
  <p:tag name="ORIGINALWIDTH" val=" 3.049921"/>
  <p:tag name="EMFCHILD" val="True"/>
</p:tagLst>
</file>

<file path=ppt/tags/tag340.xml><?xml version="1.0" encoding="utf-8"?>
<p:tagLst xmlns:a="http://schemas.openxmlformats.org/drawingml/2006/main" xmlns:r="http://schemas.openxmlformats.org/officeDocument/2006/relationships" xmlns:p="http://schemas.openxmlformats.org/presentationml/2006/main">
  <p:tag name="ORIGINALHEIGHT" val="6.830787"/>
  <p:tag name="ORIGINALWIDTH" val="4.128504"/>
  <p:tag name="EMFCHILD" val="True"/>
</p:tagLst>
</file>

<file path=ppt/tags/tag341.xml><?xml version="1.0" encoding="utf-8"?>
<p:tagLst xmlns:a="http://schemas.openxmlformats.org/drawingml/2006/main" xmlns:r="http://schemas.openxmlformats.org/officeDocument/2006/relationships" xmlns:p="http://schemas.openxmlformats.org/presentationml/2006/main">
  <p:tag name="ORIGINALHEIGHT" val="1.052402"/>
  <p:tag name="ORIGINALWIDTH" val="1.054488"/>
  <p:tag name="EMFCHILD" val="True"/>
</p:tagLst>
</file>

<file path=ppt/tags/tag342.xml><?xml version="1.0" encoding="utf-8"?>
<p:tagLst xmlns:a="http://schemas.openxmlformats.org/drawingml/2006/main" xmlns:r="http://schemas.openxmlformats.org/officeDocument/2006/relationships" xmlns:p="http://schemas.openxmlformats.org/presentationml/2006/main">
  <p:tag name="ORIGINALHEIGHT" val="6.612362"/>
  <p:tag name="ORIGINALWIDTH" val="3.282913"/>
  <p:tag name="EMFCHILD" val="True"/>
</p:tagLst>
</file>

<file path=ppt/tags/tag343.xml><?xml version="1.0" encoding="utf-8"?>
<p:tagLst xmlns:a="http://schemas.openxmlformats.org/drawingml/2006/main" xmlns:r="http://schemas.openxmlformats.org/officeDocument/2006/relationships" xmlns:p="http://schemas.openxmlformats.org/presentationml/2006/main">
  <p:tag name="ORIGINALHEIGHT" val="8.002362"/>
  <p:tag name="ORIGINALWIDTH" val="7.162756"/>
  <p:tag name="EMFCHILD" val="True"/>
</p:tagLst>
</file>

<file path=ppt/tags/tag344.xml><?xml version="1.0" encoding="utf-8"?>
<p:tagLst xmlns:a="http://schemas.openxmlformats.org/drawingml/2006/main" xmlns:r="http://schemas.openxmlformats.org/officeDocument/2006/relationships" xmlns:p="http://schemas.openxmlformats.org/presentationml/2006/main">
  <p:tag name="ORIGINALHEIGHT" val="11.91421"/>
  <p:tag name="ORIGINALWIDTH" val="0.3979134"/>
  <p:tag name="EMFCHILD" val="True"/>
</p:tagLst>
</file>

<file path=ppt/tags/tag345.xml><?xml version="1.0" encoding="utf-8"?>
<p:tagLst xmlns:a="http://schemas.openxmlformats.org/drawingml/2006/main" xmlns:r="http://schemas.openxmlformats.org/officeDocument/2006/relationships" xmlns:p="http://schemas.openxmlformats.org/presentationml/2006/main">
  <p:tag name="ORIGINALHEIGHT" val="6.612362"/>
  <p:tag name="ORIGINALWIDTH" val="3.282913"/>
  <p:tag name="EMFCHILD" val="True"/>
</p:tagLst>
</file>

<file path=ppt/tags/tag346.xml><?xml version="1.0" encoding="utf-8"?>
<p:tagLst xmlns:a="http://schemas.openxmlformats.org/drawingml/2006/main" xmlns:r="http://schemas.openxmlformats.org/officeDocument/2006/relationships" xmlns:p="http://schemas.openxmlformats.org/presentationml/2006/main">
  <p:tag name="ORIGINALHEIGHT" val="1.052402"/>
  <p:tag name="ORIGINALWIDTH" val="1.054488"/>
  <p:tag name="EMFCHILD" val="True"/>
</p:tagLst>
</file>

<file path=ppt/tags/tag347.xml><?xml version="1.0" encoding="utf-8"?>
<p:tagLst xmlns:a="http://schemas.openxmlformats.org/drawingml/2006/main" xmlns:r="http://schemas.openxmlformats.org/officeDocument/2006/relationships" xmlns:p="http://schemas.openxmlformats.org/presentationml/2006/main">
  <p:tag name="ORIGINALHEIGHT" val="6.930079"/>
  <p:tag name="ORIGINALWIDTH" val="4.267795"/>
  <p:tag name="EMFCHILD" val="True"/>
</p:tagLst>
</file>

<file path=ppt/tags/tag348.xml><?xml version="1.0" encoding="utf-8"?>
<p:tagLst xmlns:a="http://schemas.openxmlformats.org/drawingml/2006/main" xmlns:r="http://schemas.openxmlformats.org/officeDocument/2006/relationships" xmlns:p="http://schemas.openxmlformats.org/presentationml/2006/main">
  <p:tag name="ORIGINALHEIGHT" val="8.002362"/>
  <p:tag name="ORIGINALWIDTH" val="7.162756"/>
  <p:tag name="EMFCHILD" val="True"/>
</p:tagLst>
</file>

<file path=ppt/tags/tag349.xml><?xml version="1.0" encoding="utf-8"?>
<p:tagLst xmlns:a="http://schemas.openxmlformats.org/drawingml/2006/main" xmlns:r="http://schemas.openxmlformats.org/officeDocument/2006/relationships" xmlns:p="http://schemas.openxmlformats.org/presentationml/2006/main">
  <p:tag name="ORIGINALHEIGHT" val="11.91421"/>
  <p:tag name="ORIGINALWIDTH" val="0.3979134"/>
  <p:tag name="EMFCHILD" val="True"/>
</p:tagLst>
</file>

<file path=ppt/tags/tag35.xml><?xml version="1.0" encoding="utf-8"?>
<p:tagLst xmlns:a="http://schemas.openxmlformats.org/drawingml/2006/main" xmlns:r="http://schemas.openxmlformats.org/officeDocument/2006/relationships" xmlns:p="http://schemas.openxmlformats.org/presentationml/2006/main">
  <p:tag name="ORIGINALHEIGHT" val=" 3.99748"/>
  <p:tag name="ORIGINALWIDTH" val=" 6.619882"/>
  <p:tag name="EMFCHILD" val="True"/>
</p:tagLst>
</file>

<file path=ppt/tags/tag350.xml><?xml version="1.0" encoding="utf-8"?>
<p:tagLst xmlns:a="http://schemas.openxmlformats.org/drawingml/2006/main" xmlns:r="http://schemas.openxmlformats.org/officeDocument/2006/relationships" xmlns:p="http://schemas.openxmlformats.org/presentationml/2006/main">
  <p:tag name="ORIGINALHEIGHT" val="11.91421"/>
  <p:tag name="ORIGINALWIDTH" val="0.3979134"/>
  <p:tag name="EMFCHILD" val="True"/>
</p:tagLst>
</file>

<file path=ppt/tags/tag351.xml><?xml version="1.0" encoding="utf-8"?>
<p:tagLst xmlns:a="http://schemas.openxmlformats.org/drawingml/2006/main" xmlns:r="http://schemas.openxmlformats.org/officeDocument/2006/relationships" xmlns:p="http://schemas.openxmlformats.org/presentationml/2006/main">
  <p:tag name="ORIGINALHEIGHT" val="6.612362"/>
  <p:tag name="ORIGINALWIDTH" val="3.969331"/>
  <p:tag name="EMFCHILD" val="True"/>
</p:tagLst>
</file>

<file path=ppt/tags/tag352.xml><?xml version="1.0" encoding="utf-8"?>
<p:tagLst xmlns:a="http://schemas.openxmlformats.org/drawingml/2006/main" xmlns:r="http://schemas.openxmlformats.org/officeDocument/2006/relationships" xmlns:p="http://schemas.openxmlformats.org/presentationml/2006/main">
  <p:tag name="ORIGINALHEIGHT" val="6.781142"/>
  <p:tag name="ORIGINALWIDTH" val="5.461575"/>
  <p:tag name="EMFCHILD" val="True"/>
</p:tagLst>
</file>

<file path=ppt/tags/tag353.xml><?xml version="1.0" encoding="utf-8"?>
<p:tagLst xmlns:a="http://schemas.openxmlformats.org/drawingml/2006/main" xmlns:r="http://schemas.openxmlformats.org/officeDocument/2006/relationships" xmlns:p="http://schemas.openxmlformats.org/presentationml/2006/main">
  <p:tag name="ORIGINALHEIGHT" val="0.397126"/>
  <p:tag name="ORIGINALWIDTH" val="2.984488"/>
  <p:tag name="EMFCHILD" val="True"/>
</p:tagLst>
</file>

<file path=ppt/tags/tag354.xml><?xml version="1.0" encoding="utf-8"?>
<p:tagLst xmlns:a="http://schemas.openxmlformats.org/drawingml/2006/main" xmlns:r="http://schemas.openxmlformats.org/officeDocument/2006/relationships" xmlns:p="http://schemas.openxmlformats.org/presentationml/2006/main">
  <p:tag name="ORIGINALHEIGHT" val="6.830787"/>
  <p:tag name="ORIGINALWIDTH" val="4.188189"/>
  <p:tag name="EMFCHILD" val="True"/>
</p:tagLst>
</file>

<file path=ppt/tags/tag355.xml><?xml version="1.0" encoding="utf-8"?>
<p:tagLst xmlns:a="http://schemas.openxmlformats.org/drawingml/2006/main" xmlns:r="http://schemas.openxmlformats.org/officeDocument/2006/relationships" xmlns:p="http://schemas.openxmlformats.org/presentationml/2006/main">
  <p:tag name="ORIGINALHEIGHT" val="11.91421"/>
  <p:tag name="ORIGINALWIDTH" val="0.3979134"/>
  <p:tag name="EMFCHILD" val="True"/>
</p:tagLst>
</file>

<file path=ppt/tags/tag356.xml><?xml version="1.0" encoding="utf-8"?>
<p:tagLst xmlns:a="http://schemas.openxmlformats.org/drawingml/2006/main" xmlns:r="http://schemas.openxmlformats.org/officeDocument/2006/relationships" xmlns:p="http://schemas.openxmlformats.org/presentationml/2006/main">
  <p:tag name="ORIGINALHEIGHT" val="6.830787"/>
  <p:tag name="ORIGINALWIDTH" val="4.128504"/>
  <p:tag name="EMFCHILD" val="True"/>
</p:tagLst>
</file>

<file path=ppt/tags/tag357.xml><?xml version="1.0" encoding="utf-8"?>
<p:tagLst xmlns:a="http://schemas.openxmlformats.org/drawingml/2006/main" xmlns:r="http://schemas.openxmlformats.org/officeDocument/2006/relationships" xmlns:p="http://schemas.openxmlformats.org/presentationml/2006/main">
  <p:tag name="ORIGINALHEIGHT" val="6.830787"/>
  <p:tag name="ORIGINALWIDTH" val="4.128504"/>
  <p:tag name="EMFCHILD" val="True"/>
</p:tagLst>
</file>

<file path=ppt/tags/tag358.xml><?xml version="1.0" encoding="utf-8"?>
<p:tagLst xmlns:a="http://schemas.openxmlformats.org/drawingml/2006/main" xmlns:r="http://schemas.openxmlformats.org/officeDocument/2006/relationships" xmlns:p="http://schemas.openxmlformats.org/presentationml/2006/main">
  <p:tag name="ORIGINALHEIGHT" val="1.052402"/>
  <p:tag name="ORIGINALWIDTH" val="1.054488"/>
  <p:tag name="EMFCHILD" val="True"/>
</p:tagLst>
</file>

<file path=ppt/tags/tag359.xml><?xml version="1.0" encoding="utf-8"?>
<p:tagLst xmlns:a="http://schemas.openxmlformats.org/drawingml/2006/main" xmlns:r="http://schemas.openxmlformats.org/officeDocument/2006/relationships" xmlns:p="http://schemas.openxmlformats.org/presentationml/2006/main">
  <p:tag name="ORIGINALHEIGHT" val="6.830787"/>
  <p:tag name="ORIGINALWIDTH" val="4.128504"/>
  <p:tag name="EMFCHILD" val="True"/>
</p:tagLst>
</file>

<file path=ppt/tags/tag36.xml><?xml version="1.0" encoding="utf-8"?>
<p:tagLst xmlns:a="http://schemas.openxmlformats.org/drawingml/2006/main" xmlns:r="http://schemas.openxmlformats.org/officeDocument/2006/relationships" xmlns:p="http://schemas.openxmlformats.org/presentationml/2006/main">
  <p:tag name="ORIGINALHEIGHT" val=" 6.584646"/>
  <p:tag name="ORIGINALWIDTH" val=" 4.87311"/>
  <p:tag name="EMFCHILD" val="True"/>
</p:tagLst>
</file>

<file path=ppt/tags/tag360.xml><?xml version="1.0" encoding="utf-8"?>
<p:tagLst xmlns:a="http://schemas.openxmlformats.org/drawingml/2006/main" xmlns:r="http://schemas.openxmlformats.org/officeDocument/2006/relationships" xmlns:p="http://schemas.openxmlformats.org/presentationml/2006/main">
  <p:tag name="ORIGINALHEIGHT" val="8.002362"/>
  <p:tag name="ORIGINALWIDTH" val="7.162756"/>
  <p:tag name="EMFCHILD" val="True"/>
</p:tagLst>
</file>

<file path=ppt/tags/tag361.xml><?xml version="1.0" encoding="utf-8"?>
<p:tagLst xmlns:a="http://schemas.openxmlformats.org/drawingml/2006/main" xmlns:r="http://schemas.openxmlformats.org/officeDocument/2006/relationships" xmlns:p="http://schemas.openxmlformats.org/presentationml/2006/main">
  <p:tag name="ORIGINALHEIGHT" val="11.91421"/>
  <p:tag name="ORIGINALWIDTH" val="0.3979134"/>
  <p:tag name="EMFCHILD" val="True"/>
</p:tagLst>
</file>

<file path=ppt/tags/tag362.xml><?xml version="1.0" encoding="utf-8"?>
<p:tagLst xmlns:a="http://schemas.openxmlformats.org/drawingml/2006/main" xmlns:r="http://schemas.openxmlformats.org/officeDocument/2006/relationships" xmlns:p="http://schemas.openxmlformats.org/presentationml/2006/main">
  <p:tag name="ORIGINALHEIGHT" val="6.930079"/>
  <p:tag name="ORIGINALWIDTH" val="4.267795"/>
  <p:tag name="EMFCHILD" val="True"/>
</p:tagLst>
</file>

<file path=ppt/tags/tag363.xml><?xml version="1.0" encoding="utf-8"?>
<p:tagLst xmlns:a="http://schemas.openxmlformats.org/drawingml/2006/main" xmlns:r="http://schemas.openxmlformats.org/officeDocument/2006/relationships" xmlns:p="http://schemas.openxmlformats.org/presentationml/2006/main">
  <p:tag name="ORIGINALHEIGHT" val="6.830787"/>
  <p:tag name="ORIGINALWIDTH" val="4.128504"/>
  <p:tag name="EMFCHILD" val="True"/>
</p:tagLst>
</file>

<file path=ppt/tags/tag364.xml><?xml version="1.0" encoding="utf-8"?>
<p:tagLst xmlns:a="http://schemas.openxmlformats.org/drawingml/2006/main" xmlns:r="http://schemas.openxmlformats.org/officeDocument/2006/relationships" xmlns:p="http://schemas.openxmlformats.org/presentationml/2006/main">
  <p:tag name="ORIGINALHEIGHT" val="1.052402"/>
  <p:tag name="ORIGINALWIDTH" val="1.054488"/>
  <p:tag name="EMFCHILD" val="True"/>
</p:tagLst>
</file>

<file path=ppt/tags/tag365.xml><?xml version="1.0" encoding="utf-8"?>
<p:tagLst xmlns:a="http://schemas.openxmlformats.org/drawingml/2006/main" xmlns:r="http://schemas.openxmlformats.org/officeDocument/2006/relationships" xmlns:p="http://schemas.openxmlformats.org/presentationml/2006/main">
  <p:tag name="ORIGINALHEIGHT" val="6.830787"/>
  <p:tag name="ORIGINALWIDTH" val="4.128504"/>
  <p:tag name="EMFCHILD" val="True"/>
</p:tagLst>
</file>

<file path=ppt/tags/tag366.xml><?xml version="1.0" encoding="utf-8"?>
<p:tagLst xmlns:a="http://schemas.openxmlformats.org/drawingml/2006/main" xmlns:r="http://schemas.openxmlformats.org/officeDocument/2006/relationships" xmlns:p="http://schemas.openxmlformats.org/presentationml/2006/main">
  <p:tag name="ORIGINALHEIGHT" val="8.002362"/>
  <p:tag name="ORIGINALWIDTH" val="7.162756"/>
  <p:tag name="EMFCHILD" val="True"/>
</p:tagLst>
</file>

<file path=ppt/tags/tag367.xml><?xml version="1.0" encoding="utf-8"?>
<p:tagLst xmlns:a="http://schemas.openxmlformats.org/drawingml/2006/main" xmlns:r="http://schemas.openxmlformats.org/officeDocument/2006/relationships" xmlns:p="http://schemas.openxmlformats.org/presentationml/2006/main">
  <p:tag name="ORIGINALHEIGHT" val="11.91421"/>
  <p:tag name="ORIGINALWIDTH" val="0.3979134"/>
  <p:tag name="EMFCHILD" val="True"/>
</p:tagLst>
</file>

<file path=ppt/tags/tag368.xml><?xml version="1.0" encoding="utf-8"?>
<p:tagLst xmlns:a="http://schemas.openxmlformats.org/drawingml/2006/main" xmlns:r="http://schemas.openxmlformats.org/officeDocument/2006/relationships" xmlns:p="http://schemas.openxmlformats.org/presentationml/2006/main">
  <p:tag name="ORIGINALHEIGHT" val="6.830787"/>
  <p:tag name="ORIGINALWIDTH" val="3.969331"/>
  <p:tag name="EMFCHILD" val="True"/>
</p:tagLst>
</file>

<file path=ppt/tags/tag369.xml><?xml version="1.0" encoding="utf-8"?>
<p:tagLst xmlns:a="http://schemas.openxmlformats.org/drawingml/2006/main" xmlns:r="http://schemas.openxmlformats.org/officeDocument/2006/relationships" xmlns:p="http://schemas.openxmlformats.org/presentationml/2006/main">
  <p:tag name="ORIGINALHEIGHT" val="6.830787"/>
  <p:tag name="ORIGINALWIDTH" val="4.128504"/>
  <p:tag name="EMFCHILD" val="True"/>
</p:tagLst>
</file>

<file path=ppt/tags/tag37.xml><?xml version="1.0" encoding="utf-8"?>
<p:tagLst xmlns:a="http://schemas.openxmlformats.org/drawingml/2006/main" xmlns:r="http://schemas.openxmlformats.org/officeDocument/2006/relationships" xmlns:p="http://schemas.openxmlformats.org/presentationml/2006/main">
  <p:tag name="ORIGINALHEIGHT" val=" 4.818465"/>
  <p:tag name="ORIGINALWIDTH" val=" 5.113307"/>
  <p:tag name="EMFCHILD" val="True"/>
</p:tagLst>
</file>

<file path=ppt/tags/tag370.xml><?xml version="1.0" encoding="utf-8"?>
<p:tagLst xmlns:a="http://schemas.openxmlformats.org/drawingml/2006/main" xmlns:r="http://schemas.openxmlformats.org/officeDocument/2006/relationships" xmlns:p="http://schemas.openxmlformats.org/presentationml/2006/main">
  <p:tag name="ORIGINALHEIGHT" val="1.052402"/>
  <p:tag name="ORIGINALWIDTH" val="1.054488"/>
  <p:tag name="EMFCHILD" val="True"/>
</p:tagLst>
</file>

<file path=ppt/tags/tag371.xml><?xml version="1.0" encoding="utf-8"?>
<p:tagLst xmlns:a="http://schemas.openxmlformats.org/drawingml/2006/main" xmlns:r="http://schemas.openxmlformats.org/officeDocument/2006/relationships" xmlns:p="http://schemas.openxmlformats.org/presentationml/2006/main">
  <p:tag name="ORIGINALHEIGHT" val="6.830787"/>
  <p:tag name="ORIGINALWIDTH" val="3.969331"/>
  <p:tag name="EMFCHILD" val="True"/>
</p:tagLst>
</file>

<file path=ppt/tags/tag372.xml><?xml version="1.0" encoding="utf-8"?>
<p:tagLst xmlns:a="http://schemas.openxmlformats.org/drawingml/2006/main" xmlns:r="http://schemas.openxmlformats.org/officeDocument/2006/relationships" xmlns:p="http://schemas.openxmlformats.org/presentationml/2006/main">
  <p:tag name="ORIGINALHEIGHT" val="8.002362"/>
  <p:tag name="ORIGINALWIDTH" val="7.162756"/>
  <p:tag name="EMFCHILD" val="True"/>
</p:tagLst>
</file>

<file path=ppt/tags/tag373.xml><?xml version="1.0" encoding="utf-8"?>
<p:tagLst xmlns:a="http://schemas.openxmlformats.org/drawingml/2006/main" xmlns:r="http://schemas.openxmlformats.org/officeDocument/2006/relationships" xmlns:p="http://schemas.openxmlformats.org/presentationml/2006/main">
  <p:tag name="ORIGINALHEIGHT" val="11.91421"/>
  <p:tag name="ORIGINALWIDTH" val="0.3979134"/>
  <p:tag name="EMFCHILD" val="True"/>
</p:tagLst>
</file>

<file path=ppt/tags/tag374.xml><?xml version="1.0" encoding="utf-8"?>
<p:tagLst xmlns:a="http://schemas.openxmlformats.org/drawingml/2006/main" xmlns:r="http://schemas.openxmlformats.org/officeDocument/2006/relationships" xmlns:p="http://schemas.openxmlformats.org/presentationml/2006/main">
  <p:tag name="ORIGINALHEIGHT" val="6.612362"/>
  <p:tag name="ORIGINALWIDTH" val="3.282913"/>
  <p:tag name="EMFCHILD" val="True"/>
</p:tagLst>
</file>

<file path=ppt/tags/tag375.xml><?xml version="1.0" encoding="utf-8"?>
<p:tagLst xmlns:a="http://schemas.openxmlformats.org/drawingml/2006/main" xmlns:r="http://schemas.openxmlformats.org/officeDocument/2006/relationships" xmlns:p="http://schemas.openxmlformats.org/presentationml/2006/main">
  <p:tag name="ORIGINALHEIGHT" val="6.830787"/>
  <p:tag name="ORIGINALWIDTH" val="3.969331"/>
  <p:tag name="EMFCHILD" val="True"/>
</p:tagLst>
</file>

<file path=ppt/tags/tag376.xml><?xml version="1.0" encoding="utf-8"?>
<p:tagLst xmlns:a="http://schemas.openxmlformats.org/drawingml/2006/main" xmlns:r="http://schemas.openxmlformats.org/officeDocument/2006/relationships" xmlns:p="http://schemas.openxmlformats.org/presentationml/2006/main">
  <p:tag name="ORIGINALHEIGHT" val="1.052402"/>
  <p:tag name="ORIGINALWIDTH" val="1.054488"/>
  <p:tag name="EMFCHILD" val="True"/>
</p:tagLst>
</file>

<file path=ppt/tags/tag377.xml><?xml version="1.0" encoding="utf-8"?>
<p:tagLst xmlns:a="http://schemas.openxmlformats.org/drawingml/2006/main" xmlns:r="http://schemas.openxmlformats.org/officeDocument/2006/relationships" xmlns:p="http://schemas.openxmlformats.org/presentationml/2006/main">
  <p:tag name="ORIGINALHEIGHT" val="6.930079"/>
  <p:tag name="ORIGINALWIDTH" val="4.267795"/>
  <p:tag name="EMFCHILD" val="True"/>
</p:tagLst>
</file>

<file path=ppt/tags/tag378.xml><?xml version="1.0" encoding="utf-8"?>
<p:tagLst xmlns:a="http://schemas.openxmlformats.org/drawingml/2006/main" xmlns:r="http://schemas.openxmlformats.org/officeDocument/2006/relationships" xmlns:p="http://schemas.openxmlformats.org/presentationml/2006/main">
  <p:tag name="ORIGINALHEIGHT" val="8.002362"/>
  <p:tag name="ORIGINALWIDTH" val="7.162756"/>
  <p:tag name="EMFCHILD" val="True"/>
</p:tagLst>
</file>

<file path=ppt/tags/tag379.xml><?xml version="1.0" encoding="utf-8"?>
<p:tagLst xmlns:a="http://schemas.openxmlformats.org/drawingml/2006/main" xmlns:r="http://schemas.openxmlformats.org/officeDocument/2006/relationships" xmlns:p="http://schemas.openxmlformats.org/presentationml/2006/main">
  <p:tag name="ORIGINALHEIGHT" val="11.91421"/>
  <p:tag name="ORIGINALWIDTH" val="0.3979134"/>
  <p:tag name="EMFCHILD" val="True"/>
</p:tagLst>
</file>

<file path=ppt/tags/tag38.xml><?xml version="1.0" encoding="utf-8"?>
<p:tagLst xmlns:a="http://schemas.openxmlformats.org/drawingml/2006/main" xmlns:r="http://schemas.openxmlformats.org/officeDocument/2006/relationships" xmlns:p="http://schemas.openxmlformats.org/presentationml/2006/main">
  <p:tag name="ORIGINALHEIGHT" val=" 6.351181"/>
  <p:tag name="ORIGINALWIDTH" val=" 7.05437"/>
  <p:tag name="EMFCHILD" val="True"/>
</p:tagLst>
</file>

<file path=ppt/tags/tag380.xml><?xml version="1.0" encoding="utf-8"?>
<p:tagLst xmlns:a="http://schemas.openxmlformats.org/drawingml/2006/main" xmlns:r="http://schemas.openxmlformats.org/officeDocument/2006/relationships" xmlns:p="http://schemas.openxmlformats.org/presentationml/2006/main">
  <p:tag name="ORIGINALHEIGHT" val="6.830787"/>
  <p:tag name="ORIGINALWIDTH" val="4.128504"/>
  <p:tag name="EMFCHILD" val="True"/>
</p:tagLst>
</file>

<file path=ppt/tags/tag381.xml><?xml version="1.0" encoding="utf-8"?>
<p:tagLst xmlns:a="http://schemas.openxmlformats.org/drawingml/2006/main" xmlns:r="http://schemas.openxmlformats.org/officeDocument/2006/relationships" xmlns:p="http://schemas.openxmlformats.org/presentationml/2006/main">
  <p:tag name="ORIGINALHEIGHT" val="1.052402"/>
  <p:tag name="ORIGINALWIDTH" val="1.054488"/>
  <p:tag name="EMFCHILD" val="True"/>
</p:tagLst>
</file>

<file path=ppt/tags/tag382.xml><?xml version="1.0" encoding="utf-8"?>
<p:tagLst xmlns:a="http://schemas.openxmlformats.org/drawingml/2006/main" xmlns:r="http://schemas.openxmlformats.org/officeDocument/2006/relationships" xmlns:p="http://schemas.openxmlformats.org/presentationml/2006/main">
  <p:tag name="ORIGINALHEIGHT" val="6.830787"/>
  <p:tag name="ORIGINALWIDTH" val="4.128504"/>
  <p:tag name="EMFCHILD" val="True"/>
</p:tagLst>
</file>

<file path=ppt/tags/tag383.xml><?xml version="1.0" encoding="utf-8"?>
<p:tagLst xmlns:a="http://schemas.openxmlformats.org/drawingml/2006/main" xmlns:r="http://schemas.openxmlformats.org/officeDocument/2006/relationships" xmlns:p="http://schemas.openxmlformats.org/presentationml/2006/main">
  <p:tag name="ORIGINALHEIGHT" val="8.002362"/>
  <p:tag name="ORIGINALWIDTH" val="7.162756"/>
  <p:tag name="EMFCHILD" val="True"/>
</p:tagLst>
</file>

<file path=ppt/tags/tag384.xml><?xml version="1.0" encoding="utf-8"?>
<p:tagLst xmlns:a="http://schemas.openxmlformats.org/drawingml/2006/main" xmlns:r="http://schemas.openxmlformats.org/officeDocument/2006/relationships" xmlns:p="http://schemas.openxmlformats.org/presentationml/2006/main">
  <p:tag name="ORIGINALHEIGHT" val="11.91421"/>
  <p:tag name="ORIGINALWIDTH" val="0.3979134"/>
  <p:tag name="EMFCHILD" val="True"/>
</p:tagLst>
</file>

<file path=ppt/tags/tag385.xml><?xml version="1.0" encoding="utf-8"?>
<p:tagLst xmlns:a="http://schemas.openxmlformats.org/drawingml/2006/main" xmlns:r="http://schemas.openxmlformats.org/officeDocument/2006/relationships" xmlns:p="http://schemas.openxmlformats.org/presentationml/2006/main">
  <p:tag name="ORIGINALHEIGHT" val="11.91421"/>
  <p:tag name="ORIGINALWIDTH" val="0.3979134"/>
  <p:tag name="EMFCHILD" val="True"/>
</p:tagLst>
</file>

<file path=ppt/tags/tag386.xml><?xml version="1.0" encoding="utf-8"?>
<p:tagLst xmlns:a="http://schemas.openxmlformats.org/drawingml/2006/main" xmlns:r="http://schemas.openxmlformats.org/officeDocument/2006/relationships" xmlns:p="http://schemas.openxmlformats.org/presentationml/2006/main">
  <p:tag name="ORIGINALHEIGHT" val="6.612362"/>
  <p:tag name="ORIGINALWIDTH" val="3.969331"/>
  <p:tag name="EMFCHILD" val="True"/>
</p:tagLst>
</file>

<file path=ppt/tags/tag387.xml><?xml version="1.0" encoding="utf-8"?>
<p:tagLst xmlns:a="http://schemas.openxmlformats.org/drawingml/2006/main" xmlns:r="http://schemas.openxmlformats.org/officeDocument/2006/relationships" xmlns:p="http://schemas.openxmlformats.org/presentationml/2006/main">
  <p:tag name="ORIGINALHEIGHT" val="6.781142"/>
  <p:tag name="ORIGINALWIDTH" val="5.461575"/>
  <p:tag name="EMFCHILD" val="True"/>
</p:tagLst>
</file>

<file path=ppt/tags/tag388.xml><?xml version="1.0" encoding="utf-8"?>
<p:tagLst xmlns:a="http://schemas.openxmlformats.org/drawingml/2006/main" xmlns:r="http://schemas.openxmlformats.org/officeDocument/2006/relationships" xmlns:p="http://schemas.openxmlformats.org/presentationml/2006/main">
  <p:tag name="ORIGINALHEIGHT" val="0.397126"/>
  <p:tag name="ORIGINALWIDTH" val="2.984488"/>
  <p:tag name="EMFCHILD" val="True"/>
</p:tagLst>
</file>

<file path=ppt/tags/tag389.xml><?xml version="1.0" encoding="utf-8"?>
<p:tagLst xmlns:a="http://schemas.openxmlformats.org/drawingml/2006/main" xmlns:r="http://schemas.openxmlformats.org/officeDocument/2006/relationships" xmlns:p="http://schemas.openxmlformats.org/presentationml/2006/main">
  <p:tag name="ORIGINALHEIGHT" val="6.721575"/>
  <p:tag name="ORIGINALWIDTH" val="4.407087"/>
  <p:tag name="EMFCHILD" val="True"/>
</p:tagLst>
</file>

<file path=ppt/tags/tag39.xml><?xml version="1.0" encoding="utf-8"?>
<p:tagLst xmlns:a="http://schemas.openxmlformats.org/drawingml/2006/main" xmlns:r="http://schemas.openxmlformats.org/officeDocument/2006/relationships" xmlns:p="http://schemas.openxmlformats.org/presentationml/2006/main">
  <p:tag name="ORIGINALHEIGHT" val=" 4.818465"/>
  <p:tag name="ORIGINALWIDTH" val=" 5.113307"/>
  <p:tag name="EMFCHILD" val="True"/>
</p:tagLst>
</file>

<file path=ppt/tags/tag390.xml><?xml version="1.0" encoding="utf-8"?>
<p:tagLst xmlns:a="http://schemas.openxmlformats.org/drawingml/2006/main" xmlns:r="http://schemas.openxmlformats.org/officeDocument/2006/relationships" xmlns:p="http://schemas.openxmlformats.org/presentationml/2006/main">
  <p:tag name="ORIGINALHEIGHT" val="6.830787"/>
  <p:tag name="ORIGINALWIDTH" val="3.969331"/>
  <p:tag name="EMFCHILD" val="True"/>
</p:tagLst>
</file>

<file path=ppt/tags/tag391.xml><?xml version="1.0" encoding="utf-8"?>
<p:tagLst xmlns:a="http://schemas.openxmlformats.org/drawingml/2006/main" xmlns:r="http://schemas.openxmlformats.org/officeDocument/2006/relationships" xmlns:p="http://schemas.openxmlformats.org/presentationml/2006/main">
  <p:tag name="ORIGINALHEIGHT" val="11.91421"/>
  <p:tag name="ORIGINALWIDTH" val="0.3979134"/>
  <p:tag name="EMFCHILD" val="True"/>
</p:tagLst>
</file>

<file path=ppt/tags/tag392.xml><?xml version="1.0" encoding="utf-8"?>
<p:tagLst xmlns:a="http://schemas.openxmlformats.org/drawingml/2006/main" xmlns:r="http://schemas.openxmlformats.org/officeDocument/2006/relationships" xmlns:p="http://schemas.openxmlformats.org/presentationml/2006/main">
  <p:tag name="ORIGINALHEIGHT" val="6.830787"/>
  <p:tag name="ORIGINALWIDTH" val="4.128504"/>
  <p:tag name="EMFCHILD" val="True"/>
</p:tagLst>
</file>

<file path=ppt/tags/tag393.xml><?xml version="1.0" encoding="utf-8"?>
<p:tagLst xmlns:a="http://schemas.openxmlformats.org/drawingml/2006/main" xmlns:r="http://schemas.openxmlformats.org/officeDocument/2006/relationships" xmlns:p="http://schemas.openxmlformats.org/presentationml/2006/main">
  <p:tag name="ORIGINALHEIGHT" val="6.721575"/>
  <p:tag name="ORIGINALWIDTH" val="4.407087"/>
  <p:tag name="EMFCHILD" val="True"/>
</p:tagLst>
</file>

<file path=ppt/tags/tag394.xml><?xml version="1.0" encoding="utf-8"?>
<p:tagLst xmlns:a="http://schemas.openxmlformats.org/drawingml/2006/main" xmlns:r="http://schemas.openxmlformats.org/officeDocument/2006/relationships" xmlns:p="http://schemas.openxmlformats.org/presentationml/2006/main">
  <p:tag name="ORIGINALHEIGHT" val="1.052402"/>
  <p:tag name="ORIGINALWIDTH" val="1.054488"/>
  <p:tag name="EMFCHILD" val="True"/>
</p:tagLst>
</file>

<file path=ppt/tags/tag395.xml><?xml version="1.0" encoding="utf-8"?>
<p:tagLst xmlns:a="http://schemas.openxmlformats.org/drawingml/2006/main" xmlns:r="http://schemas.openxmlformats.org/officeDocument/2006/relationships" xmlns:p="http://schemas.openxmlformats.org/presentationml/2006/main">
  <p:tag name="ORIGINALHEIGHT" val="6.612362"/>
  <p:tag name="ORIGINALWIDTH" val="3.282913"/>
  <p:tag name="EMFCHILD" val="True"/>
</p:tagLst>
</file>

<file path=ppt/tags/tag396.xml><?xml version="1.0" encoding="utf-8"?>
<p:tagLst xmlns:a="http://schemas.openxmlformats.org/drawingml/2006/main" xmlns:r="http://schemas.openxmlformats.org/officeDocument/2006/relationships" xmlns:p="http://schemas.openxmlformats.org/presentationml/2006/main">
  <p:tag name="ORIGINALHEIGHT" val="8.002362"/>
  <p:tag name="ORIGINALWIDTH" val="7.162756"/>
  <p:tag name="EMFCHILD" val="True"/>
</p:tagLst>
</file>

<file path=ppt/tags/tag397.xml><?xml version="1.0" encoding="utf-8"?>
<p:tagLst xmlns:a="http://schemas.openxmlformats.org/drawingml/2006/main" xmlns:r="http://schemas.openxmlformats.org/officeDocument/2006/relationships" xmlns:p="http://schemas.openxmlformats.org/presentationml/2006/main">
  <p:tag name="ORIGINALHEIGHT" val="11.91421"/>
  <p:tag name="ORIGINALWIDTH" val="0.3979134"/>
  <p:tag name="EMFCHILD" val="True"/>
</p:tagLst>
</file>

<file path=ppt/tags/tag398.xml><?xml version="1.0" encoding="utf-8"?>
<p:tagLst xmlns:a="http://schemas.openxmlformats.org/drawingml/2006/main" xmlns:r="http://schemas.openxmlformats.org/officeDocument/2006/relationships" xmlns:p="http://schemas.openxmlformats.org/presentationml/2006/main">
  <p:tag name="ORIGINALHEIGHT" val="6.830787"/>
  <p:tag name="ORIGINALWIDTH" val="4.128504"/>
  <p:tag name="EMFCHILD" val="True"/>
</p:tagLst>
</file>

<file path=ppt/tags/tag399.xml><?xml version="1.0" encoding="utf-8"?>
<p:tagLst xmlns:a="http://schemas.openxmlformats.org/drawingml/2006/main" xmlns:r="http://schemas.openxmlformats.org/officeDocument/2006/relationships" xmlns:p="http://schemas.openxmlformats.org/presentationml/2006/main">
  <p:tag name="ORIGINALHEIGHT" val="6.612362"/>
  <p:tag name="ORIGINALWIDTH" val="3.969331"/>
  <p:tag name="EMFCHILD" val="True"/>
</p:tagLst>
</file>

<file path=ppt/tags/tag4.xml><?xml version="1.0" encoding="utf-8"?>
<p:tagLst xmlns:a="http://schemas.openxmlformats.org/drawingml/2006/main" xmlns:r="http://schemas.openxmlformats.org/officeDocument/2006/relationships" xmlns:p="http://schemas.openxmlformats.org/presentationml/2006/main">
  <p:tag name="ORIGINALHEIGHT" val=" 4.780039"/>
  <p:tag name="ORIGINALWIDTH" val=" 7.647677"/>
  <p:tag name="EMFCHILD" val="True"/>
</p:tagLst>
</file>

<file path=ppt/tags/tag40.xml><?xml version="1.0" encoding="utf-8"?>
<p:tagLst xmlns:a="http://schemas.openxmlformats.org/drawingml/2006/main" xmlns:r="http://schemas.openxmlformats.org/officeDocument/2006/relationships" xmlns:p="http://schemas.openxmlformats.org/presentationml/2006/main">
  <p:tag name="ORIGINALHEIGHT" val=" 6.220394"/>
  <p:tag name="ORIGINALWIDTH" val=" 6.600039"/>
  <p:tag name="EMFCHILD" val="True"/>
</p:tagLst>
</file>

<file path=ppt/tags/tag400.xml><?xml version="1.0" encoding="utf-8"?>
<p:tagLst xmlns:a="http://schemas.openxmlformats.org/drawingml/2006/main" xmlns:r="http://schemas.openxmlformats.org/officeDocument/2006/relationships" xmlns:p="http://schemas.openxmlformats.org/presentationml/2006/main">
  <p:tag name="ORIGINALHEIGHT" val="1.052402"/>
  <p:tag name="ORIGINALWIDTH" val="1.054488"/>
  <p:tag name="EMFCHILD" val="True"/>
</p:tagLst>
</file>

<file path=ppt/tags/tag401.xml><?xml version="1.0" encoding="utf-8"?>
<p:tagLst xmlns:a="http://schemas.openxmlformats.org/drawingml/2006/main" xmlns:r="http://schemas.openxmlformats.org/officeDocument/2006/relationships" xmlns:p="http://schemas.openxmlformats.org/presentationml/2006/main">
  <p:tag name="ORIGINALHEIGHT" val="6.830787"/>
  <p:tag name="ORIGINALWIDTH" val="4.128504"/>
  <p:tag name="EMFCHILD" val="True"/>
</p:tagLst>
</file>

<file path=ppt/tags/tag402.xml><?xml version="1.0" encoding="utf-8"?>
<p:tagLst xmlns:a="http://schemas.openxmlformats.org/drawingml/2006/main" xmlns:r="http://schemas.openxmlformats.org/officeDocument/2006/relationships" xmlns:p="http://schemas.openxmlformats.org/presentationml/2006/main">
  <p:tag name="ORIGINALHEIGHT" val="8.002362"/>
  <p:tag name="ORIGINALWIDTH" val="7.162756"/>
  <p:tag name="EMFCHILD" val="True"/>
</p:tagLst>
</file>

<file path=ppt/tags/tag403.xml><?xml version="1.0" encoding="utf-8"?>
<p:tagLst xmlns:a="http://schemas.openxmlformats.org/drawingml/2006/main" xmlns:r="http://schemas.openxmlformats.org/officeDocument/2006/relationships" xmlns:p="http://schemas.openxmlformats.org/presentationml/2006/main">
  <p:tag name="ORIGINALHEIGHT" val="11.91421"/>
  <p:tag name="ORIGINALWIDTH" val="0.3979134"/>
  <p:tag name="EMFCHILD" val="True"/>
</p:tagLst>
</file>

<file path=ppt/tags/tag404.xml><?xml version="1.0" encoding="utf-8"?>
<p:tagLst xmlns:a="http://schemas.openxmlformats.org/drawingml/2006/main" xmlns:r="http://schemas.openxmlformats.org/officeDocument/2006/relationships" xmlns:p="http://schemas.openxmlformats.org/presentationml/2006/main">
  <p:tag name="ORIGINALHEIGHT" val="6.830787"/>
  <p:tag name="ORIGINALWIDTH" val="3.969331"/>
  <p:tag name="EMFCHILD" val="True"/>
</p:tagLst>
</file>

<file path=ppt/tags/tag405.xml><?xml version="1.0" encoding="utf-8"?>
<p:tagLst xmlns:a="http://schemas.openxmlformats.org/drawingml/2006/main" xmlns:r="http://schemas.openxmlformats.org/officeDocument/2006/relationships" xmlns:p="http://schemas.openxmlformats.org/presentationml/2006/main">
  <p:tag name="ORIGINALHEIGHT" val="6.830787"/>
  <p:tag name="ORIGINALWIDTH" val="4.128504"/>
  <p:tag name="EMFCHILD" val="True"/>
</p:tagLst>
</file>

<file path=ppt/tags/tag406.xml><?xml version="1.0" encoding="utf-8"?>
<p:tagLst xmlns:a="http://schemas.openxmlformats.org/drawingml/2006/main" xmlns:r="http://schemas.openxmlformats.org/officeDocument/2006/relationships" xmlns:p="http://schemas.openxmlformats.org/presentationml/2006/main">
  <p:tag name="ORIGINALHEIGHT" val="1.052402"/>
  <p:tag name="ORIGINALWIDTH" val="1.054488"/>
  <p:tag name="EMFCHILD" val="True"/>
</p:tagLst>
</file>

<file path=ppt/tags/tag407.xml><?xml version="1.0" encoding="utf-8"?>
<p:tagLst xmlns:a="http://schemas.openxmlformats.org/drawingml/2006/main" xmlns:r="http://schemas.openxmlformats.org/officeDocument/2006/relationships" xmlns:p="http://schemas.openxmlformats.org/presentationml/2006/main">
  <p:tag name="ORIGINALHEIGHT" val="6.612362"/>
  <p:tag name="ORIGINALWIDTH" val="3.282913"/>
  <p:tag name="EMFCHILD" val="True"/>
</p:tagLst>
</file>

<file path=ppt/tags/tag408.xml><?xml version="1.0" encoding="utf-8"?>
<p:tagLst xmlns:a="http://schemas.openxmlformats.org/drawingml/2006/main" xmlns:r="http://schemas.openxmlformats.org/officeDocument/2006/relationships" xmlns:p="http://schemas.openxmlformats.org/presentationml/2006/main">
  <p:tag name="ORIGINALHEIGHT" val="8.002362"/>
  <p:tag name="ORIGINALWIDTH" val="7.162756"/>
  <p:tag name="EMFCHILD" val="True"/>
</p:tagLst>
</file>

<file path=ppt/tags/tag409.xml><?xml version="1.0" encoding="utf-8"?>
<p:tagLst xmlns:a="http://schemas.openxmlformats.org/drawingml/2006/main" xmlns:r="http://schemas.openxmlformats.org/officeDocument/2006/relationships" xmlns:p="http://schemas.openxmlformats.org/presentationml/2006/main">
  <p:tag name="ORIGINALHEIGHT" val="11.91421"/>
  <p:tag name="ORIGINALWIDTH" val="0.3979134"/>
  <p:tag name="EMFCHILD" val="True"/>
</p:tagLst>
</file>

<file path=ppt/tags/tag41.xml><?xml version="1.0" encoding="utf-8"?>
<p:tagLst xmlns:a="http://schemas.openxmlformats.org/drawingml/2006/main" xmlns:r="http://schemas.openxmlformats.org/officeDocument/2006/relationships" xmlns:p="http://schemas.openxmlformats.org/presentationml/2006/main">
  <p:tag name="ORIGINALHEIGHT" val=" 6.584646"/>
  <p:tag name="ORIGINALWIDTH" val=" 4.87311"/>
  <p:tag name="EMFCHILD" val="True"/>
</p:tagLst>
</file>

<file path=ppt/tags/tag410.xml><?xml version="1.0" encoding="utf-8"?>
<p:tagLst xmlns:a="http://schemas.openxmlformats.org/drawingml/2006/main" xmlns:r="http://schemas.openxmlformats.org/officeDocument/2006/relationships" xmlns:p="http://schemas.openxmlformats.org/presentationml/2006/main">
  <p:tag name="ORIGINALHEIGHT" val="6.612362"/>
  <p:tag name="ORIGINALWIDTH" val="3.282913"/>
  <p:tag name="EMFCHILD" val="True"/>
</p:tagLst>
</file>

<file path=ppt/tags/tag411.xml><?xml version="1.0" encoding="utf-8"?>
<p:tagLst xmlns:a="http://schemas.openxmlformats.org/drawingml/2006/main" xmlns:r="http://schemas.openxmlformats.org/officeDocument/2006/relationships" xmlns:p="http://schemas.openxmlformats.org/presentationml/2006/main">
  <p:tag name="ORIGINALHEIGHT" val="6.830787"/>
  <p:tag name="ORIGINALWIDTH" val="3.969331"/>
  <p:tag name="EMFCHILD" val="True"/>
</p:tagLst>
</file>

<file path=ppt/tags/tag412.xml><?xml version="1.0" encoding="utf-8"?>
<p:tagLst xmlns:a="http://schemas.openxmlformats.org/drawingml/2006/main" xmlns:r="http://schemas.openxmlformats.org/officeDocument/2006/relationships" xmlns:p="http://schemas.openxmlformats.org/presentationml/2006/main">
  <p:tag name="ORIGINALHEIGHT" val="1.052402"/>
  <p:tag name="ORIGINALWIDTH" val="1.054488"/>
  <p:tag name="EMFCHILD" val="True"/>
</p:tagLst>
</file>

<file path=ppt/tags/tag413.xml><?xml version="1.0" encoding="utf-8"?>
<p:tagLst xmlns:a="http://schemas.openxmlformats.org/drawingml/2006/main" xmlns:r="http://schemas.openxmlformats.org/officeDocument/2006/relationships" xmlns:p="http://schemas.openxmlformats.org/presentationml/2006/main">
  <p:tag name="ORIGINALHEIGHT" val="6.830787"/>
  <p:tag name="ORIGINALWIDTH" val="4.128504"/>
  <p:tag name="EMFCHILD" val="True"/>
</p:tagLst>
</file>

<file path=ppt/tags/tag414.xml><?xml version="1.0" encoding="utf-8"?>
<p:tagLst xmlns:a="http://schemas.openxmlformats.org/drawingml/2006/main" xmlns:r="http://schemas.openxmlformats.org/officeDocument/2006/relationships" xmlns:p="http://schemas.openxmlformats.org/presentationml/2006/main">
  <p:tag name="ORIGINALHEIGHT" val="8.002362"/>
  <p:tag name="ORIGINALWIDTH" val="7.162756"/>
  <p:tag name="EMFCHILD" val="True"/>
</p:tagLst>
</file>

<file path=ppt/tags/tag415.xml><?xml version="1.0" encoding="utf-8"?>
<p:tagLst xmlns:a="http://schemas.openxmlformats.org/drawingml/2006/main" xmlns:r="http://schemas.openxmlformats.org/officeDocument/2006/relationships" xmlns:p="http://schemas.openxmlformats.org/presentationml/2006/main">
  <p:tag name="ORIGINALHEIGHT" val="11.91421"/>
  <p:tag name="ORIGINALWIDTH" val="0.3979134"/>
  <p:tag name="EMFCHILD" val="True"/>
</p:tagLst>
</file>

<file path=ppt/tags/tag416.xml><?xml version="1.0" encoding="utf-8"?>
<p:tagLst xmlns:a="http://schemas.openxmlformats.org/drawingml/2006/main" xmlns:r="http://schemas.openxmlformats.org/officeDocument/2006/relationships" xmlns:p="http://schemas.openxmlformats.org/presentationml/2006/main">
  <p:tag name="ORIGINALHEIGHT" val="6.830787"/>
  <p:tag name="ORIGINALWIDTH" val="4.128504"/>
  <p:tag name="EMFCHILD" val="True"/>
</p:tagLst>
</file>

<file path=ppt/tags/tag417.xml><?xml version="1.0" encoding="utf-8"?>
<p:tagLst xmlns:a="http://schemas.openxmlformats.org/drawingml/2006/main" xmlns:r="http://schemas.openxmlformats.org/officeDocument/2006/relationships" xmlns:p="http://schemas.openxmlformats.org/presentationml/2006/main">
  <p:tag name="ORIGINALHEIGHT" val="1.052402"/>
  <p:tag name="ORIGINALWIDTH" val="1.054488"/>
  <p:tag name="EMFCHILD" val="True"/>
</p:tagLst>
</file>

<file path=ppt/tags/tag418.xml><?xml version="1.0" encoding="utf-8"?>
<p:tagLst xmlns:a="http://schemas.openxmlformats.org/drawingml/2006/main" xmlns:r="http://schemas.openxmlformats.org/officeDocument/2006/relationships" xmlns:p="http://schemas.openxmlformats.org/presentationml/2006/main">
  <p:tag name="ORIGINALHEIGHT" val="6.830787"/>
  <p:tag name="ORIGINALWIDTH" val="3.969331"/>
  <p:tag name="EMFCHILD" val="True"/>
</p:tagLst>
</file>

<file path=ppt/tags/tag419.xml><?xml version="1.0" encoding="utf-8"?>
<p:tagLst xmlns:a="http://schemas.openxmlformats.org/drawingml/2006/main" xmlns:r="http://schemas.openxmlformats.org/officeDocument/2006/relationships" xmlns:p="http://schemas.openxmlformats.org/presentationml/2006/main">
  <p:tag name="ORIGINALHEIGHT" val="8.002362"/>
  <p:tag name="ORIGINALWIDTH" val="7.162756"/>
  <p:tag name="EMFCHILD" val="True"/>
</p:tagLst>
</file>

<file path=ppt/tags/tag42.xml><?xml version="1.0" encoding="utf-8"?>
<p:tagLst xmlns:a="http://schemas.openxmlformats.org/drawingml/2006/main" xmlns:r="http://schemas.openxmlformats.org/officeDocument/2006/relationships" xmlns:p="http://schemas.openxmlformats.org/presentationml/2006/main">
  <p:tag name="ORIGINALHEIGHT" val=" 3.497795"/>
  <p:tag name="ORIGINALWIDTH" val=" 3.723819"/>
  <p:tag name="EMFCHILD" val="True"/>
</p:tagLst>
</file>

<file path=ppt/tags/tag420.xml><?xml version="1.0" encoding="utf-8"?>
<p:tagLst xmlns:a="http://schemas.openxmlformats.org/drawingml/2006/main" xmlns:r="http://schemas.openxmlformats.org/officeDocument/2006/relationships" xmlns:p="http://schemas.openxmlformats.org/presentationml/2006/main">
  <p:tag name="ORIGINALHEIGHT" val="11.91421"/>
  <p:tag name="ORIGINALWIDTH" val="0.3979134"/>
  <p:tag name="EMFCHILD" val="True"/>
</p:tagLst>
</file>

<file path=ppt/tags/tag421.xml><?xml version="1.0" encoding="utf-8"?>
<p:tagLst xmlns:a="http://schemas.openxmlformats.org/drawingml/2006/main" xmlns:r="http://schemas.openxmlformats.org/officeDocument/2006/relationships" xmlns:p="http://schemas.openxmlformats.org/presentationml/2006/main">
  <p:tag name="ORIGINALHEIGHT" val="11.91421"/>
  <p:tag name="ORIGINALWIDTH" val="0.3979134"/>
  <p:tag name="EMFCHILD" val="True"/>
</p:tagLst>
</file>

<file path=ppt/tags/tag422.xml><?xml version="1.0" encoding="utf-8"?>
<p:tagLst xmlns:a="http://schemas.openxmlformats.org/drawingml/2006/main" xmlns:r="http://schemas.openxmlformats.org/officeDocument/2006/relationships" xmlns:p="http://schemas.openxmlformats.org/presentationml/2006/main">
  <p:tag name="ORIGINALHEIGHT" val="6.612362"/>
  <p:tag name="ORIGINALWIDTH" val="3.969331"/>
  <p:tag name="EMFCHILD" val="True"/>
</p:tagLst>
</file>

<file path=ppt/tags/tag423.xml><?xml version="1.0" encoding="utf-8"?>
<p:tagLst xmlns:a="http://schemas.openxmlformats.org/drawingml/2006/main" xmlns:r="http://schemas.openxmlformats.org/officeDocument/2006/relationships" xmlns:p="http://schemas.openxmlformats.org/presentationml/2006/main">
  <p:tag name="ORIGINALHEIGHT" val="6.781142"/>
  <p:tag name="ORIGINALWIDTH" val="5.461575"/>
  <p:tag name="EMFCHILD" val="True"/>
</p:tagLst>
</file>

<file path=ppt/tags/tag424.xml><?xml version="1.0" encoding="utf-8"?>
<p:tagLst xmlns:a="http://schemas.openxmlformats.org/drawingml/2006/main" xmlns:r="http://schemas.openxmlformats.org/officeDocument/2006/relationships" xmlns:p="http://schemas.openxmlformats.org/presentationml/2006/main">
  <p:tag name="ORIGINALHEIGHT" val="0.397126"/>
  <p:tag name="ORIGINALWIDTH" val="2.984488"/>
  <p:tag name="EMFCHILD" val="True"/>
</p:tagLst>
</file>

<file path=ppt/tags/tag425.xml><?xml version="1.0" encoding="utf-8"?>
<p:tagLst xmlns:a="http://schemas.openxmlformats.org/drawingml/2006/main" xmlns:r="http://schemas.openxmlformats.org/officeDocument/2006/relationships" xmlns:p="http://schemas.openxmlformats.org/presentationml/2006/main">
  <p:tag name="ORIGINALHEIGHT" val="6.612362"/>
  <p:tag name="ORIGINALWIDTH" val="3.969331"/>
  <p:tag name="EMFCHILD" val="True"/>
</p:tagLst>
</file>

<file path=ppt/tags/tag426.xml><?xml version="1.0" encoding="utf-8"?>
<p:tagLst xmlns:a="http://schemas.openxmlformats.org/drawingml/2006/main" xmlns:r="http://schemas.openxmlformats.org/officeDocument/2006/relationships" xmlns:p="http://schemas.openxmlformats.org/presentationml/2006/main">
  <p:tag name="ORIGINALHEIGHT" val="6.830787"/>
  <p:tag name="ORIGINALWIDTH" val="4.128504"/>
  <p:tag name="EMFCHILD" val="True"/>
</p:tagLst>
</file>

<file path=ppt/tags/tag427.xml><?xml version="1.0" encoding="utf-8"?>
<p:tagLst xmlns:a="http://schemas.openxmlformats.org/drawingml/2006/main" xmlns:r="http://schemas.openxmlformats.org/officeDocument/2006/relationships" xmlns:p="http://schemas.openxmlformats.org/presentationml/2006/main">
  <p:tag name="ORIGINALHEIGHT" val="6.830787"/>
  <p:tag name="ORIGINALWIDTH" val="4.188189"/>
  <p:tag name="EMFCHILD" val="True"/>
</p:tagLst>
</file>

<file path=ppt/tags/tag428.xml><?xml version="1.0" encoding="utf-8"?>
<p:tagLst xmlns:a="http://schemas.openxmlformats.org/drawingml/2006/main" xmlns:r="http://schemas.openxmlformats.org/officeDocument/2006/relationships" xmlns:p="http://schemas.openxmlformats.org/presentationml/2006/main">
  <p:tag name="ORIGINALHEIGHT" val="6.781142"/>
  <p:tag name="ORIGINALWIDTH" val="6.993622"/>
  <p:tag name="EMFCHILD" val="True"/>
</p:tagLst>
</file>

<file path=ppt/tags/tag429.xml><?xml version="1.0" encoding="utf-8"?>
<p:tagLst xmlns:a="http://schemas.openxmlformats.org/drawingml/2006/main" xmlns:r="http://schemas.openxmlformats.org/officeDocument/2006/relationships" xmlns:p="http://schemas.openxmlformats.org/presentationml/2006/main">
  <p:tag name="ORIGINALHEIGHT" val="0.397126"/>
  <p:tag name="ORIGINALWIDTH" val="2.984488"/>
  <p:tag name="EMFCHILD" val="True"/>
</p:tagLst>
</file>

<file path=ppt/tags/tag43.xml><?xml version="1.0" encoding="utf-8"?>
<p:tagLst xmlns:a="http://schemas.openxmlformats.org/drawingml/2006/main" xmlns:r="http://schemas.openxmlformats.org/officeDocument/2006/relationships" xmlns:p="http://schemas.openxmlformats.org/presentationml/2006/main">
  <p:tag name="ORIGINALHEIGHT" val=" 6.351181"/>
  <p:tag name="ORIGINALWIDTH" val=" 7.05437"/>
  <p:tag name="EMFCHILD" val="True"/>
</p:tagLst>
</file>

<file path=ppt/tags/tag430.xml><?xml version="1.0" encoding="utf-8"?>
<p:tagLst xmlns:a="http://schemas.openxmlformats.org/drawingml/2006/main" xmlns:r="http://schemas.openxmlformats.org/officeDocument/2006/relationships" xmlns:p="http://schemas.openxmlformats.org/presentationml/2006/main">
  <p:tag name="ORIGINALHEIGHT" val="6.830787"/>
  <p:tag name="ORIGINALWIDTH" val="4.188189"/>
  <p:tag name="EMFCHILD" val="True"/>
</p:tagLst>
</file>

<file path=ppt/tags/tag431.xml><?xml version="1.0" encoding="utf-8"?>
<p:tagLst xmlns:a="http://schemas.openxmlformats.org/drawingml/2006/main" xmlns:r="http://schemas.openxmlformats.org/officeDocument/2006/relationships" xmlns:p="http://schemas.openxmlformats.org/presentationml/2006/main">
  <p:tag name="ORIGINALHEIGHT" val="11.91421"/>
  <p:tag name="ORIGINALWIDTH" val="0.3979134"/>
  <p:tag name="EMFCHILD" val="True"/>
</p:tagLst>
</file>

<file path=ppt/tags/tag432.xml><?xml version="1.0" encoding="utf-8"?>
<p:tagLst xmlns:a="http://schemas.openxmlformats.org/drawingml/2006/main" xmlns:r="http://schemas.openxmlformats.org/officeDocument/2006/relationships" xmlns:p="http://schemas.openxmlformats.org/presentationml/2006/main">
  <p:tag name="ORIGINALHEIGHT" val="6.830787"/>
  <p:tag name="ORIGINALWIDTH" val="4.128504"/>
  <p:tag name="EMFCHILD" val="True"/>
</p:tagLst>
</file>

<file path=ppt/tags/tag433.xml><?xml version="1.0" encoding="utf-8"?>
<p:tagLst xmlns:a="http://schemas.openxmlformats.org/drawingml/2006/main" xmlns:r="http://schemas.openxmlformats.org/officeDocument/2006/relationships" xmlns:p="http://schemas.openxmlformats.org/presentationml/2006/main">
  <p:tag name="ORIGINALHEIGHT" val="6.930079"/>
  <p:tag name="ORIGINALWIDTH" val="4.267795"/>
  <p:tag name="EMFCHILD" val="True"/>
</p:tagLst>
</file>

<file path=ppt/tags/tag434.xml><?xml version="1.0" encoding="utf-8"?>
<p:tagLst xmlns:a="http://schemas.openxmlformats.org/drawingml/2006/main" xmlns:r="http://schemas.openxmlformats.org/officeDocument/2006/relationships" xmlns:p="http://schemas.openxmlformats.org/presentationml/2006/main">
  <p:tag name="ORIGINALHEIGHT" val="1.052402"/>
  <p:tag name="ORIGINALWIDTH" val="1.054488"/>
  <p:tag name="EMFCHILD" val="True"/>
</p:tagLst>
</file>

<file path=ppt/tags/tag435.xml><?xml version="1.0" encoding="utf-8"?>
<p:tagLst xmlns:a="http://schemas.openxmlformats.org/drawingml/2006/main" xmlns:r="http://schemas.openxmlformats.org/officeDocument/2006/relationships" xmlns:p="http://schemas.openxmlformats.org/presentationml/2006/main">
  <p:tag name="ORIGINALHEIGHT" val="6.721575"/>
  <p:tag name="ORIGINALWIDTH" val="4.407087"/>
  <p:tag name="EMFCHILD" val="True"/>
</p:tagLst>
</file>

<file path=ppt/tags/tag436.xml><?xml version="1.0" encoding="utf-8"?>
<p:tagLst xmlns:a="http://schemas.openxmlformats.org/drawingml/2006/main" xmlns:r="http://schemas.openxmlformats.org/officeDocument/2006/relationships" xmlns:p="http://schemas.openxmlformats.org/presentationml/2006/main">
  <p:tag name="ORIGINALHEIGHT" val="8.002362"/>
  <p:tag name="ORIGINALWIDTH" val="7.162756"/>
  <p:tag name="EMFCHILD" val="True"/>
</p:tagLst>
</file>

<file path=ppt/tags/tag437.xml><?xml version="1.0" encoding="utf-8"?>
<p:tagLst xmlns:a="http://schemas.openxmlformats.org/drawingml/2006/main" xmlns:r="http://schemas.openxmlformats.org/officeDocument/2006/relationships" xmlns:p="http://schemas.openxmlformats.org/presentationml/2006/main">
  <p:tag name="ORIGINALHEIGHT" val="11.91421"/>
  <p:tag name="ORIGINALWIDTH" val="0.3979134"/>
  <p:tag name="EMFCHILD" val="True"/>
</p:tagLst>
</file>

<file path=ppt/tags/tag438.xml><?xml version="1.0" encoding="utf-8"?>
<p:tagLst xmlns:a="http://schemas.openxmlformats.org/drawingml/2006/main" xmlns:r="http://schemas.openxmlformats.org/officeDocument/2006/relationships" xmlns:p="http://schemas.openxmlformats.org/presentationml/2006/main">
  <p:tag name="ORIGINALHEIGHT" val="6.930079"/>
  <p:tag name="ORIGINALWIDTH" val="4.267795"/>
  <p:tag name="EMFCHILD" val="True"/>
</p:tagLst>
</file>

<file path=ppt/tags/tag439.xml><?xml version="1.0" encoding="utf-8"?>
<p:tagLst xmlns:a="http://schemas.openxmlformats.org/drawingml/2006/main" xmlns:r="http://schemas.openxmlformats.org/officeDocument/2006/relationships" xmlns:p="http://schemas.openxmlformats.org/presentationml/2006/main">
  <p:tag name="ORIGINALHEIGHT" val="6.830787"/>
  <p:tag name="ORIGINALWIDTH" val="3.969331"/>
  <p:tag name="EMFCHILD" val="True"/>
</p:tagLst>
</file>

<file path=ppt/tags/tag44.xml><?xml version="1.0" encoding="utf-8"?>
<p:tagLst xmlns:a="http://schemas.openxmlformats.org/drawingml/2006/main" xmlns:r="http://schemas.openxmlformats.org/officeDocument/2006/relationships" xmlns:p="http://schemas.openxmlformats.org/presentationml/2006/main">
  <p:tag name="ORIGINALHEIGHT" val=" 3.497795"/>
  <p:tag name="ORIGINALWIDTH" val=" 3.723819"/>
  <p:tag name="EMFCHILD" val="True"/>
</p:tagLst>
</file>

<file path=ppt/tags/tag440.xml><?xml version="1.0" encoding="utf-8"?>
<p:tagLst xmlns:a="http://schemas.openxmlformats.org/drawingml/2006/main" xmlns:r="http://schemas.openxmlformats.org/officeDocument/2006/relationships" xmlns:p="http://schemas.openxmlformats.org/presentationml/2006/main">
  <p:tag name="ORIGINALHEIGHT" val="1.052402"/>
  <p:tag name="ORIGINALWIDTH" val="1.054488"/>
  <p:tag name="EMFCHILD" val="True"/>
</p:tagLst>
</file>

<file path=ppt/tags/tag441.xml><?xml version="1.0" encoding="utf-8"?>
<p:tagLst xmlns:a="http://schemas.openxmlformats.org/drawingml/2006/main" xmlns:r="http://schemas.openxmlformats.org/officeDocument/2006/relationships" xmlns:p="http://schemas.openxmlformats.org/presentationml/2006/main">
  <p:tag name="ORIGINALHEIGHT" val="6.830787"/>
  <p:tag name="ORIGINALWIDTH" val="3.969331"/>
  <p:tag name="EMFCHILD" val="True"/>
</p:tagLst>
</file>

<file path=ppt/tags/tag442.xml><?xml version="1.0" encoding="utf-8"?>
<p:tagLst xmlns:a="http://schemas.openxmlformats.org/drawingml/2006/main" xmlns:r="http://schemas.openxmlformats.org/officeDocument/2006/relationships" xmlns:p="http://schemas.openxmlformats.org/presentationml/2006/main">
  <p:tag name="ORIGINALHEIGHT" val="8.002362"/>
  <p:tag name="ORIGINALWIDTH" val="7.162756"/>
  <p:tag name="EMFCHILD" val="True"/>
</p:tagLst>
</file>

<file path=ppt/tags/tag443.xml><?xml version="1.0" encoding="utf-8"?>
<p:tagLst xmlns:a="http://schemas.openxmlformats.org/drawingml/2006/main" xmlns:r="http://schemas.openxmlformats.org/officeDocument/2006/relationships" xmlns:p="http://schemas.openxmlformats.org/presentationml/2006/main">
  <p:tag name="ORIGINALHEIGHT" val="11.91421"/>
  <p:tag name="ORIGINALWIDTH" val="0.3979134"/>
  <p:tag name="EMFCHILD" val="True"/>
</p:tagLst>
</file>

<file path=ppt/tags/tag444.xml><?xml version="1.0" encoding="utf-8"?>
<p:tagLst xmlns:a="http://schemas.openxmlformats.org/drawingml/2006/main" xmlns:r="http://schemas.openxmlformats.org/officeDocument/2006/relationships" xmlns:p="http://schemas.openxmlformats.org/presentationml/2006/main">
  <p:tag name="ORIGINALHEIGHT" val="6.830787"/>
  <p:tag name="ORIGINALWIDTH" val="3.969331"/>
  <p:tag name="EMFCHILD" val="True"/>
</p:tagLst>
</file>

<file path=ppt/tags/tag445.xml><?xml version="1.0" encoding="utf-8"?>
<p:tagLst xmlns:a="http://schemas.openxmlformats.org/drawingml/2006/main" xmlns:r="http://schemas.openxmlformats.org/officeDocument/2006/relationships" xmlns:p="http://schemas.openxmlformats.org/presentationml/2006/main">
  <p:tag name="ORIGINALHEIGHT" val="6.612362"/>
  <p:tag name="ORIGINALWIDTH" val="3.969331"/>
  <p:tag name="EMFCHILD" val="True"/>
</p:tagLst>
</file>

<file path=ppt/tags/tag446.xml><?xml version="1.0" encoding="utf-8"?>
<p:tagLst xmlns:a="http://schemas.openxmlformats.org/drawingml/2006/main" xmlns:r="http://schemas.openxmlformats.org/officeDocument/2006/relationships" xmlns:p="http://schemas.openxmlformats.org/presentationml/2006/main">
  <p:tag name="ORIGINALHEIGHT" val="1.052402"/>
  <p:tag name="ORIGINALWIDTH" val="1.054488"/>
  <p:tag name="EMFCHILD" val="True"/>
</p:tagLst>
</file>

<file path=ppt/tags/tag447.xml><?xml version="1.0" encoding="utf-8"?>
<p:tagLst xmlns:a="http://schemas.openxmlformats.org/drawingml/2006/main" xmlns:r="http://schemas.openxmlformats.org/officeDocument/2006/relationships" xmlns:p="http://schemas.openxmlformats.org/presentationml/2006/main">
  <p:tag name="ORIGINALHEIGHT" val="6.830787"/>
  <p:tag name="ORIGINALWIDTH" val="4.128504"/>
  <p:tag name="EMFCHILD" val="True"/>
</p:tagLst>
</file>

<file path=ppt/tags/tag448.xml><?xml version="1.0" encoding="utf-8"?>
<p:tagLst xmlns:a="http://schemas.openxmlformats.org/drawingml/2006/main" xmlns:r="http://schemas.openxmlformats.org/officeDocument/2006/relationships" xmlns:p="http://schemas.openxmlformats.org/presentationml/2006/main">
  <p:tag name="ORIGINALHEIGHT" val="8.002362"/>
  <p:tag name="ORIGINALWIDTH" val="7.162756"/>
  <p:tag name="EMFCHILD" val="True"/>
</p:tagLst>
</file>

<file path=ppt/tags/tag449.xml><?xml version="1.0" encoding="utf-8"?>
<p:tagLst xmlns:a="http://schemas.openxmlformats.org/drawingml/2006/main" xmlns:r="http://schemas.openxmlformats.org/officeDocument/2006/relationships" xmlns:p="http://schemas.openxmlformats.org/presentationml/2006/main">
  <p:tag name="ORIGINALHEIGHT" val="11.91421"/>
  <p:tag name="ORIGINALWIDTH" val="0.3979134"/>
  <p:tag name="EMFCHILD" val="True"/>
</p:tagLst>
</file>

<file path=ppt/tags/tag45.xml><?xml version="1.0" encoding="utf-8"?>
<p:tagLst xmlns:a="http://schemas.openxmlformats.org/drawingml/2006/main" xmlns:r="http://schemas.openxmlformats.org/officeDocument/2006/relationships" xmlns:p="http://schemas.openxmlformats.org/presentationml/2006/main">
  <p:tag name="ORIGINALHEIGHT" val=" 6.848032"/>
  <p:tag name="ORIGINALWIDTH" val=" 4.742205"/>
  <p:tag name="LATEXADDIN" val="\documentclass{article}&#10;\usepackage{amsmath}&#10;\pagestyle{empty}&#10;\begin{document}&#10;&#10;&#10;    \begin{equation}\label{eq:signal}&#10;        d(t) = s(t) + n(t)\nonumber&#10;    \end{equation}&#10;&#10;\end{document}"/>
  <p:tag name="IGUANATEXSIZE" val="20"/>
  <p:tag name="IGUANATEXCURSOR" val="155"/>
  <p:tag name="TRANSPARENCY" val="True"/>
  <p:tag name="CHOOSECOLOR" val="False"/>
  <p:tag name="COLORHEX" val="000000"/>
  <p:tag name="LATEXENGINEID" val="1"/>
  <p:tag name="TEMPFOLDER" val="C:\Temp\"/>
  <p:tag name="LATEXFORMHEIGHT" val=" 320"/>
  <p:tag name="LATEXFORMWIDTH" val=" 385"/>
  <p:tag name="LATEXFORMWRAP" val="True"/>
  <p:tag name="BITMAPVECTOR" val="1"/>
  <p:tag name="EMFCHILD" val="True"/>
</p:tagLst>
</file>

<file path=ppt/tags/tag450.xml><?xml version="1.0" encoding="utf-8"?>
<p:tagLst xmlns:a="http://schemas.openxmlformats.org/drawingml/2006/main" xmlns:r="http://schemas.openxmlformats.org/officeDocument/2006/relationships" xmlns:p="http://schemas.openxmlformats.org/presentationml/2006/main">
  <p:tag name="ORIGINALHEIGHT" val="6.612362"/>
  <p:tag name="ORIGINALWIDTH" val="3.282913"/>
  <p:tag name="EMFCHILD" val="True"/>
</p:tagLst>
</file>

<file path=ppt/tags/tag451.xml><?xml version="1.0" encoding="utf-8"?>
<p:tagLst xmlns:a="http://schemas.openxmlformats.org/drawingml/2006/main" xmlns:r="http://schemas.openxmlformats.org/officeDocument/2006/relationships" xmlns:p="http://schemas.openxmlformats.org/presentationml/2006/main">
  <p:tag name="ORIGINALHEIGHT" val="6.830787"/>
  <p:tag name="ORIGINALWIDTH" val="4.128504"/>
  <p:tag name="EMFCHILD" val="True"/>
</p:tagLst>
</file>

<file path=ppt/tags/tag452.xml><?xml version="1.0" encoding="utf-8"?>
<p:tagLst xmlns:a="http://schemas.openxmlformats.org/drawingml/2006/main" xmlns:r="http://schemas.openxmlformats.org/officeDocument/2006/relationships" xmlns:p="http://schemas.openxmlformats.org/presentationml/2006/main">
  <p:tag name="ORIGINALHEIGHT" val="1.052402"/>
  <p:tag name="ORIGINALWIDTH" val="1.054488"/>
  <p:tag name="EMFCHILD" val="True"/>
</p:tagLst>
</file>

<file path=ppt/tags/tag453.xml><?xml version="1.0" encoding="utf-8"?>
<p:tagLst xmlns:a="http://schemas.openxmlformats.org/drawingml/2006/main" xmlns:r="http://schemas.openxmlformats.org/officeDocument/2006/relationships" xmlns:p="http://schemas.openxmlformats.org/presentationml/2006/main">
  <p:tag name="ORIGINALHEIGHT" val="6.721575"/>
  <p:tag name="ORIGINALWIDTH" val="4.407087"/>
  <p:tag name="EMFCHILD" val="True"/>
</p:tagLst>
</file>

<file path=ppt/tags/tag454.xml><?xml version="1.0" encoding="utf-8"?>
<p:tagLst xmlns:a="http://schemas.openxmlformats.org/drawingml/2006/main" xmlns:r="http://schemas.openxmlformats.org/officeDocument/2006/relationships" xmlns:p="http://schemas.openxmlformats.org/presentationml/2006/main">
  <p:tag name="ORIGINALHEIGHT" val="8.002362"/>
  <p:tag name="ORIGINALWIDTH" val="7.162756"/>
  <p:tag name="EMFCHILD" val="True"/>
</p:tagLst>
</file>

<file path=ppt/tags/tag455.xml><?xml version="1.0" encoding="utf-8"?>
<p:tagLst xmlns:a="http://schemas.openxmlformats.org/drawingml/2006/main" xmlns:r="http://schemas.openxmlformats.org/officeDocument/2006/relationships" xmlns:p="http://schemas.openxmlformats.org/presentationml/2006/main">
  <p:tag name="ORIGINALHEIGHT" val="11.91421"/>
  <p:tag name="ORIGINALWIDTH" val="0.3979134"/>
  <p:tag name="EMFCHILD" val="True"/>
</p:tagLst>
</file>

<file path=ppt/tags/tag456.xml><?xml version="1.0" encoding="utf-8"?>
<p:tagLst xmlns:a="http://schemas.openxmlformats.org/drawingml/2006/main" xmlns:r="http://schemas.openxmlformats.org/officeDocument/2006/relationships" xmlns:p="http://schemas.openxmlformats.org/presentationml/2006/main">
  <p:tag name="ORIGINALHEIGHT" val="6.612362"/>
  <p:tag name="ORIGINALWIDTH" val="3.969331"/>
  <p:tag name="EMFCHILD" val="True"/>
</p:tagLst>
</file>

<file path=ppt/tags/tag457.xml><?xml version="1.0" encoding="utf-8"?>
<p:tagLst xmlns:a="http://schemas.openxmlformats.org/drawingml/2006/main" xmlns:r="http://schemas.openxmlformats.org/officeDocument/2006/relationships" xmlns:p="http://schemas.openxmlformats.org/presentationml/2006/main">
  <p:tag name="ORIGINALHEIGHT" val="1.052402"/>
  <p:tag name="ORIGINALWIDTH" val="1.054488"/>
  <p:tag name="EMFCHILD" val="True"/>
</p:tagLst>
</file>

<file path=ppt/tags/tag458.xml><?xml version="1.0" encoding="utf-8"?>
<p:tagLst xmlns:a="http://schemas.openxmlformats.org/drawingml/2006/main" xmlns:r="http://schemas.openxmlformats.org/officeDocument/2006/relationships" xmlns:p="http://schemas.openxmlformats.org/presentationml/2006/main">
  <p:tag name="ORIGINALHEIGHT" val="6.830787"/>
  <p:tag name="ORIGINALWIDTH" val="4.128504"/>
  <p:tag name="EMFCHILD" val="True"/>
</p:tagLst>
</file>

<file path=ppt/tags/tag459.xml><?xml version="1.0" encoding="utf-8"?>
<p:tagLst xmlns:a="http://schemas.openxmlformats.org/drawingml/2006/main" xmlns:r="http://schemas.openxmlformats.org/officeDocument/2006/relationships" xmlns:p="http://schemas.openxmlformats.org/presentationml/2006/main">
  <p:tag name="ORIGINALHEIGHT" val="8.002362"/>
  <p:tag name="ORIGINALWIDTH" val="7.162756"/>
  <p:tag name="EMFCHILD" val="True"/>
</p:tagLst>
</file>

<file path=ppt/tags/tag46.xml><?xml version="1.0" encoding="utf-8"?>
<p:tagLst xmlns:a="http://schemas.openxmlformats.org/drawingml/2006/main" xmlns:r="http://schemas.openxmlformats.org/officeDocument/2006/relationships" xmlns:p="http://schemas.openxmlformats.org/presentationml/2006/main">
  <p:tag name="ORIGINALHEIGHT" val=" 9.713543"/>
  <p:tag name="ORIGINALWIDTH" val=" 2.311299"/>
  <p:tag name="EMFCHILD" val="True"/>
</p:tagLst>
</file>

<file path=ppt/tags/tag460.xml><?xml version="1.0" encoding="utf-8"?>
<p:tagLst xmlns:a="http://schemas.openxmlformats.org/drawingml/2006/main" xmlns:r="http://schemas.openxmlformats.org/officeDocument/2006/relationships" xmlns:p="http://schemas.openxmlformats.org/presentationml/2006/main">
  <p:tag name="ORIGINALHEIGHT" val="11.91421"/>
  <p:tag name="ORIGINALWIDTH" val="0.3979134"/>
  <p:tag name="EMFCHILD" val="True"/>
</p:tagLst>
</file>

<file path=ppt/tags/tag461.xml><?xml version="1.0" encoding="utf-8"?>
<p:tagLst xmlns:a="http://schemas.openxmlformats.org/drawingml/2006/main" xmlns:r="http://schemas.openxmlformats.org/officeDocument/2006/relationships" xmlns:p="http://schemas.openxmlformats.org/presentationml/2006/main">
  <p:tag name="ORIGINALHEIGHT" val="11.91421"/>
  <p:tag name="ORIGINALWIDTH" val="0.3979134"/>
  <p:tag name="EMFCHILD" val="True"/>
</p:tagLst>
</file>

<file path=ppt/tags/tag462.xml><?xml version="1.0" encoding="utf-8"?>
<p:tagLst xmlns:a="http://schemas.openxmlformats.org/drawingml/2006/main" xmlns:r="http://schemas.openxmlformats.org/officeDocument/2006/relationships" xmlns:p="http://schemas.openxmlformats.org/presentationml/2006/main">
  <p:tag name="ORIGINALHEIGHT" val="6.612362"/>
  <p:tag name="ORIGINALWIDTH" val="3.969331"/>
  <p:tag name="EMFCHILD" val="True"/>
</p:tagLst>
</file>

<file path=ppt/tags/tag463.xml><?xml version="1.0" encoding="utf-8"?>
<p:tagLst xmlns:a="http://schemas.openxmlformats.org/drawingml/2006/main" xmlns:r="http://schemas.openxmlformats.org/officeDocument/2006/relationships" xmlns:p="http://schemas.openxmlformats.org/presentationml/2006/main">
  <p:tag name="ORIGINALHEIGHT" val="6.781142"/>
  <p:tag name="ORIGINALWIDTH" val="5.461575"/>
  <p:tag name="EMFCHILD" val="True"/>
</p:tagLst>
</file>

<file path=ppt/tags/tag464.xml><?xml version="1.0" encoding="utf-8"?>
<p:tagLst xmlns:a="http://schemas.openxmlformats.org/drawingml/2006/main" xmlns:r="http://schemas.openxmlformats.org/officeDocument/2006/relationships" xmlns:p="http://schemas.openxmlformats.org/presentationml/2006/main">
  <p:tag name="ORIGINALHEIGHT" val="0.397126"/>
  <p:tag name="ORIGINALWIDTH" val="2.984488"/>
  <p:tag name="EMFCHILD" val="True"/>
</p:tagLst>
</file>

<file path=ppt/tags/tag465.xml><?xml version="1.0" encoding="utf-8"?>
<p:tagLst xmlns:a="http://schemas.openxmlformats.org/drawingml/2006/main" xmlns:r="http://schemas.openxmlformats.org/officeDocument/2006/relationships" xmlns:p="http://schemas.openxmlformats.org/presentationml/2006/main">
  <p:tag name="ORIGINALHEIGHT" val="6.612362"/>
  <p:tag name="ORIGINALWIDTH" val="3.969331"/>
  <p:tag name="EMFCHILD" val="True"/>
</p:tagLst>
</file>

<file path=ppt/tags/tag466.xml><?xml version="1.0" encoding="utf-8"?>
<p:tagLst xmlns:a="http://schemas.openxmlformats.org/drawingml/2006/main" xmlns:r="http://schemas.openxmlformats.org/officeDocument/2006/relationships" xmlns:p="http://schemas.openxmlformats.org/presentationml/2006/main">
  <p:tag name="ORIGINALHEIGHT" val="6.830787"/>
  <p:tag name="ORIGINALWIDTH" val="4.128504"/>
  <p:tag name="EMFCHILD" val="True"/>
</p:tagLst>
</file>

<file path=ppt/tags/tag467.xml><?xml version="1.0" encoding="utf-8"?>
<p:tagLst xmlns:a="http://schemas.openxmlformats.org/drawingml/2006/main" xmlns:r="http://schemas.openxmlformats.org/officeDocument/2006/relationships" xmlns:p="http://schemas.openxmlformats.org/presentationml/2006/main">
  <p:tag name="ORIGINALHEIGHT" val="6.830787"/>
  <p:tag name="ORIGINALWIDTH" val="4.188189"/>
  <p:tag name="EMFCHILD" val="True"/>
</p:tagLst>
</file>

<file path=ppt/tags/tag468.xml><?xml version="1.0" encoding="utf-8"?>
<p:tagLst xmlns:a="http://schemas.openxmlformats.org/drawingml/2006/main" xmlns:r="http://schemas.openxmlformats.org/officeDocument/2006/relationships" xmlns:p="http://schemas.openxmlformats.org/presentationml/2006/main">
  <p:tag name="ORIGINALHEIGHT" val="6.781142"/>
  <p:tag name="ORIGINALWIDTH" val="6.993622"/>
  <p:tag name="EMFCHILD" val="True"/>
</p:tagLst>
</file>

<file path=ppt/tags/tag469.xml><?xml version="1.0" encoding="utf-8"?>
<p:tagLst xmlns:a="http://schemas.openxmlformats.org/drawingml/2006/main" xmlns:r="http://schemas.openxmlformats.org/officeDocument/2006/relationships" xmlns:p="http://schemas.openxmlformats.org/presentationml/2006/main">
  <p:tag name="ORIGINALHEIGHT" val="0.397126"/>
  <p:tag name="ORIGINALWIDTH" val="2.984488"/>
  <p:tag name="EMFCHILD" val="True"/>
</p:tagLst>
</file>

<file path=ppt/tags/tag47.xml><?xml version="1.0" encoding="utf-8"?>
<p:tagLst xmlns:a="http://schemas.openxmlformats.org/drawingml/2006/main" xmlns:r="http://schemas.openxmlformats.org/officeDocument/2006/relationships" xmlns:p="http://schemas.openxmlformats.org/presentationml/2006/main">
  <p:tag name="ORIGINALHEIGHT" val=" 6.18752"/>
  <p:tag name="ORIGINALWIDTH" val=" 3.058504"/>
  <p:tag name="EMFCHILD" val="True"/>
</p:tagLst>
</file>

<file path=ppt/tags/tag470.xml><?xml version="1.0" encoding="utf-8"?>
<p:tagLst xmlns:a="http://schemas.openxmlformats.org/drawingml/2006/main" xmlns:r="http://schemas.openxmlformats.org/officeDocument/2006/relationships" xmlns:p="http://schemas.openxmlformats.org/presentationml/2006/main">
  <p:tag name="ORIGINALHEIGHT" val="6.721575"/>
  <p:tag name="ORIGINALWIDTH" val="4.407087"/>
  <p:tag name="EMFCHILD" val="True"/>
</p:tagLst>
</file>

<file path=ppt/tags/tag471.xml><?xml version="1.0" encoding="utf-8"?>
<p:tagLst xmlns:a="http://schemas.openxmlformats.org/drawingml/2006/main" xmlns:r="http://schemas.openxmlformats.org/officeDocument/2006/relationships" xmlns:p="http://schemas.openxmlformats.org/presentationml/2006/main">
  <p:tag name="ORIGINALHEIGHT" val="6.830787"/>
  <p:tag name="ORIGINALWIDTH" val="3.969331"/>
  <p:tag name="EMFCHILD" val="True"/>
</p:tagLst>
</file>

<file path=ppt/tags/tag472.xml><?xml version="1.0" encoding="utf-8"?>
<p:tagLst xmlns:a="http://schemas.openxmlformats.org/drawingml/2006/main" xmlns:r="http://schemas.openxmlformats.org/officeDocument/2006/relationships" xmlns:p="http://schemas.openxmlformats.org/presentationml/2006/main">
  <p:tag name="ORIGINALHEIGHT" val="11.91421"/>
  <p:tag name="ORIGINALWIDTH" val="0.3979134"/>
  <p:tag name="EMFCHILD" val="True"/>
</p:tagLst>
</file>

<file path=ppt/tags/tag473.xml><?xml version="1.0" encoding="utf-8"?>
<p:tagLst xmlns:a="http://schemas.openxmlformats.org/drawingml/2006/main" xmlns:r="http://schemas.openxmlformats.org/officeDocument/2006/relationships" xmlns:p="http://schemas.openxmlformats.org/presentationml/2006/main">
  <p:tag name="ORIGINALHEIGHT" val="6.830787"/>
  <p:tag name="ORIGINALWIDTH" val="4.128504"/>
  <p:tag name="EMFCHILD" val="True"/>
</p:tagLst>
</file>

<file path=ppt/tags/tag474.xml><?xml version="1.0" encoding="utf-8"?>
<p:tagLst xmlns:a="http://schemas.openxmlformats.org/drawingml/2006/main" xmlns:r="http://schemas.openxmlformats.org/officeDocument/2006/relationships" xmlns:p="http://schemas.openxmlformats.org/presentationml/2006/main">
  <p:tag name="ORIGINALHEIGHT" val="6.612362"/>
  <p:tag name="ORIGINALWIDTH" val="3.969331"/>
  <p:tag name="EMFCHILD" val="True"/>
</p:tagLst>
</file>

<file path=ppt/tags/tag475.xml><?xml version="1.0" encoding="utf-8"?>
<p:tagLst xmlns:a="http://schemas.openxmlformats.org/drawingml/2006/main" xmlns:r="http://schemas.openxmlformats.org/officeDocument/2006/relationships" xmlns:p="http://schemas.openxmlformats.org/presentationml/2006/main">
  <p:tag name="ORIGINALHEIGHT" val="1.052402"/>
  <p:tag name="ORIGINALWIDTH" val="1.054488"/>
  <p:tag name="EMFCHILD" val="True"/>
</p:tagLst>
</file>

<file path=ppt/tags/tag476.xml><?xml version="1.0" encoding="utf-8"?>
<p:tagLst xmlns:a="http://schemas.openxmlformats.org/drawingml/2006/main" xmlns:r="http://schemas.openxmlformats.org/officeDocument/2006/relationships" xmlns:p="http://schemas.openxmlformats.org/presentationml/2006/main">
  <p:tag name="ORIGINALHEIGHT" val="6.830787"/>
  <p:tag name="ORIGINALWIDTH" val="4.128504"/>
  <p:tag name="EMFCHILD" val="True"/>
</p:tagLst>
</file>

<file path=ppt/tags/tag477.xml><?xml version="1.0" encoding="utf-8"?>
<p:tagLst xmlns:a="http://schemas.openxmlformats.org/drawingml/2006/main" xmlns:r="http://schemas.openxmlformats.org/officeDocument/2006/relationships" xmlns:p="http://schemas.openxmlformats.org/presentationml/2006/main">
  <p:tag name="ORIGINALHEIGHT" val="8.002362"/>
  <p:tag name="ORIGINALWIDTH" val="7.162756"/>
  <p:tag name="EMFCHILD" val="True"/>
</p:tagLst>
</file>

<file path=ppt/tags/tag478.xml><?xml version="1.0" encoding="utf-8"?>
<p:tagLst xmlns:a="http://schemas.openxmlformats.org/drawingml/2006/main" xmlns:r="http://schemas.openxmlformats.org/officeDocument/2006/relationships" xmlns:p="http://schemas.openxmlformats.org/presentationml/2006/main">
  <p:tag name="ORIGINALHEIGHT" val="11.91421"/>
  <p:tag name="ORIGINALWIDTH" val="0.3979134"/>
  <p:tag name="EMFCHILD" val="True"/>
</p:tagLst>
</file>

<file path=ppt/tags/tag479.xml><?xml version="1.0" encoding="utf-8"?>
<p:tagLst xmlns:a="http://schemas.openxmlformats.org/drawingml/2006/main" xmlns:r="http://schemas.openxmlformats.org/officeDocument/2006/relationships" xmlns:p="http://schemas.openxmlformats.org/presentationml/2006/main">
  <p:tag name="ORIGINALHEIGHT" val="6.930079"/>
  <p:tag name="ORIGINALWIDTH" val="4.267795"/>
  <p:tag name="EMFCHILD" val="True"/>
</p:tagLst>
</file>

<file path=ppt/tags/tag48.xml><?xml version="1.0" encoding="utf-8"?>
<p:tagLst xmlns:a="http://schemas.openxmlformats.org/drawingml/2006/main" xmlns:r="http://schemas.openxmlformats.org/officeDocument/2006/relationships" xmlns:p="http://schemas.openxmlformats.org/presentationml/2006/main">
  <p:tag name="ORIGINALHEIGHT" val=" 9.713543"/>
  <p:tag name="ORIGINALWIDTH" val=" 2.311299"/>
  <p:tag name="EMFCHILD" val="True"/>
</p:tagLst>
</file>

<file path=ppt/tags/tag480.xml><?xml version="1.0" encoding="utf-8"?>
<p:tagLst xmlns:a="http://schemas.openxmlformats.org/drawingml/2006/main" xmlns:r="http://schemas.openxmlformats.org/officeDocument/2006/relationships" xmlns:p="http://schemas.openxmlformats.org/presentationml/2006/main">
  <p:tag name="ORIGINALHEIGHT" val="6.830787"/>
  <p:tag name="ORIGINALWIDTH" val="4.128504"/>
  <p:tag name="EMFCHILD" val="True"/>
</p:tagLst>
</file>

<file path=ppt/tags/tag481.xml><?xml version="1.0" encoding="utf-8"?>
<p:tagLst xmlns:a="http://schemas.openxmlformats.org/drawingml/2006/main" xmlns:r="http://schemas.openxmlformats.org/officeDocument/2006/relationships" xmlns:p="http://schemas.openxmlformats.org/presentationml/2006/main">
  <p:tag name="ORIGINALHEIGHT" val="1.052402"/>
  <p:tag name="ORIGINALWIDTH" val="1.054488"/>
  <p:tag name="EMFCHILD" val="True"/>
</p:tagLst>
</file>

<file path=ppt/tags/tag482.xml><?xml version="1.0" encoding="utf-8"?>
<p:tagLst xmlns:a="http://schemas.openxmlformats.org/drawingml/2006/main" xmlns:r="http://schemas.openxmlformats.org/officeDocument/2006/relationships" xmlns:p="http://schemas.openxmlformats.org/presentationml/2006/main">
  <p:tag name="ORIGINALHEIGHT" val="6.830787"/>
  <p:tag name="ORIGINALWIDTH" val="4.128504"/>
  <p:tag name="EMFCHILD" val="True"/>
</p:tagLst>
</file>

<file path=ppt/tags/tag483.xml><?xml version="1.0" encoding="utf-8"?>
<p:tagLst xmlns:a="http://schemas.openxmlformats.org/drawingml/2006/main" xmlns:r="http://schemas.openxmlformats.org/officeDocument/2006/relationships" xmlns:p="http://schemas.openxmlformats.org/presentationml/2006/main">
  <p:tag name="ORIGINALHEIGHT" val="8.002362"/>
  <p:tag name="ORIGINALWIDTH" val="7.162756"/>
  <p:tag name="EMFCHILD" val="True"/>
</p:tagLst>
</file>

<file path=ppt/tags/tag484.xml><?xml version="1.0" encoding="utf-8"?>
<p:tagLst xmlns:a="http://schemas.openxmlformats.org/drawingml/2006/main" xmlns:r="http://schemas.openxmlformats.org/officeDocument/2006/relationships" xmlns:p="http://schemas.openxmlformats.org/presentationml/2006/main">
  <p:tag name="ORIGINALHEIGHT" val="11.91421"/>
  <p:tag name="ORIGINALWIDTH" val="0.3979134"/>
  <p:tag name="EMFCHILD" val="True"/>
</p:tagLst>
</file>

<file path=ppt/tags/tag485.xml><?xml version="1.0" encoding="utf-8"?>
<p:tagLst xmlns:a="http://schemas.openxmlformats.org/drawingml/2006/main" xmlns:r="http://schemas.openxmlformats.org/officeDocument/2006/relationships" xmlns:p="http://schemas.openxmlformats.org/presentationml/2006/main">
  <p:tag name="ORIGINALHEIGHT" val="6.830787"/>
  <p:tag name="ORIGINALWIDTH" val="3.969331"/>
  <p:tag name="EMFCHILD" val="True"/>
</p:tagLst>
</file>

<file path=ppt/tags/tag486.xml><?xml version="1.0" encoding="utf-8"?>
<p:tagLst xmlns:a="http://schemas.openxmlformats.org/drawingml/2006/main" xmlns:r="http://schemas.openxmlformats.org/officeDocument/2006/relationships" xmlns:p="http://schemas.openxmlformats.org/presentationml/2006/main">
  <p:tag name="ORIGINALHEIGHT" val="6.830787"/>
  <p:tag name="ORIGINALWIDTH" val="4.128504"/>
  <p:tag name="EMFCHILD" val="True"/>
</p:tagLst>
</file>

<file path=ppt/tags/tag487.xml><?xml version="1.0" encoding="utf-8"?>
<p:tagLst xmlns:a="http://schemas.openxmlformats.org/drawingml/2006/main" xmlns:r="http://schemas.openxmlformats.org/officeDocument/2006/relationships" xmlns:p="http://schemas.openxmlformats.org/presentationml/2006/main">
  <p:tag name="ORIGINALHEIGHT" val="1.052402"/>
  <p:tag name="ORIGINALWIDTH" val="1.054488"/>
  <p:tag name="EMFCHILD" val="True"/>
</p:tagLst>
</file>

<file path=ppt/tags/tag488.xml><?xml version="1.0" encoding="utf-8"?>
<p:tagLst xmlns:a="http://schemas.openxmlformats.org/drawingml/2006/main" xmlns:r="http://schemas.openxmlformats.org/officeDocument/2006/relationships" xmlns:p="http://schemas.openxmlformats.org/presentationml/2006/main">
  <p:tag name="ORIGINALHEIGHT" val="6.830787"/>
  <p:tag name="ORIGINALWIDTH" val="3.969331"/>
  <p:tag name="EMFCHILD" val="True"/>
</p:tagLst>
</file>

<file path=ppt/tags/tag489.xml><?xml version="1.0" encoding="utf-8"?>
<p:tagLst xmlns:a="http://schemas.openxmlformats.org/drawingml/2006/main" xmlns:r="http://schemas.openxmlformats.org/officeDocument/2006/relationships" xmlns:p="http://schemas.openxmlformats.org/presentationml/2006/main">
  <p:tag name="ORIGINALHEIGHT" val="8.002362"/>
  <p:tag name="ORIGINALWIDTH" val="7.162756"/>
  <p:tag name="EMFCHILD" val="True"/>
</p:tagLst>
</file>

<file path=ppt/tags/tag49.xml><?xml version="1.0" encoding="utf-8"?>
<p:tagLst xmlns:a="http://schemas.openxmlformats.org/drawingml/2006/main" xmlns:r="http://schemas.openxmlformats.org/officeDocument/2006/relationships" xmlns:p="http://schemas.openxmlformats.org/presentationml/2006/main">
  <p:tag name="ORIGINALHEIGHT" val=" 2.272953"/>
  <p:tag name="ORIGINALWIDTH" val=" 6.625118"/>
  <p:tag name="EMFCHILD" val="True"/>
</p:tagLst>
</file>

<file path=ppt/tags/tag490.xml><?xml version="1.0" encoding="utf-8"?>
<p:tagLst xmlns:a="http://schemas.openxmlformats.org/drawingml/2006/main" xmlns:r="http://schemas.openxmlformats.org/officeDocument/2006/relationships" xmlns:p="http://schemas.openxmlformats.org/presentationml/2006/main">
  <p:tag name="ORIGINALHEIGHT" val="11.91421"/>
  <p:tag name="ORIGINALWIDTH" val="0.3979134"/>
  <p:tag name="EMFCHILD" val="True"/>
</p:tagLst>
</file>

<file path=ppt/tags/tag491.xml><?xml version="1.0" encoding="utf-8"?>
<p:tagLst xmlns:a="http://schemas.openxmlformats.org/drawingml/2006/main" xmlns:r="http://schemas.openxmlformats.org/officeDocument/2006/relationships" xmlns:p="http://schemas.openxmlformats.org/presentationml/2006/main">
  <p:tag name="ORIGINALHEIGHT" val="6.612362"/>
  <p:tag name="ORIGINALWIDTH" val="3.282913"/>
  <p:tag name="EMFCHILD" val="True"/>
</p:tagLst>
</file>

<file path=ppt/tags/tag492.xml><?xml version="1.0" encoding="utf-8"?>
<p:tagLst xmlns:a="http://schemas.openxmlformats.org/drawingml/2006/main" xmlns:r="http://schemas.openxmlformats.org/officeDocument/2006/relationships" xmlns:p="http://schemas.openxmlformats.org/presentationml/2006/main">
  <p:tag name="ORIGINALHEIGHT" val="6.830787"/>
  <p:tag name="ORIGINALWIDTH" val="4.128504"/>
  <p:tag name="EMFCHILD" val="True"/>
</p:tagLst>
</file>

<file path=ppt/tags/tag493.xml><?xml version="1.0" encoding="utf-8"?>
<p:tagLst xmlns:a="http://schemas.openxmlformats.org/drawingml/2006/main" xmlns:r="http://schemas.openxmlformats.org/officeDocument/2006/relationships" xmlns:p="http://schemas.openxmlformats.org/presentationml/2006/main">
  <p:tag name="ORIGINALHEIGHT" val="1.052402"/>
  <p:tag name="ORIGINALWIDTH" val="1.054488"/>
  <p:tag name="EMFCHILD" val="True"/>
</p:tagLst>
</file>

<file path=ppt/tags/tag494.xml><?xml version="1.0" encoding="utf-8"?>
<p:tagLst xmlns:a="http://schemas.openxmlformats.org/drawingml/2006/main" xmlns:r="http://schemas.openxmlformats.org/officeDocument/2006/relationships" xmlns:p="http://schemas.openxmlformats.org/presentationml/2006/main">
  <p:tag name="ORIGINALHEIGHT" val="6.830787"/>
  <p:tag name="ORIGINALWIDTH" val="4.128504"/>
  <p:tag name="EMFCHILD" val="True"/>
</p:tagLst>
</file>

<file path=ppt/tags/tag495.xml><?xml version="1.0" encoding="utf-8"?>
<p:tagLst xmlns:a="http://schemas.openxmlformats.org/drawingml/2006/main" xmlns:r="http://schemas.openxmlformats.org/officeDocument/2006/relationships" xmlns:p="http://schemas.openxmlformats.org/presentationml/2006/main">
  <p:tag name="ORIGINALHEIGHT" val="8.002362"/>
  <p:tag name="ORIGINALWIDTH" val="7.162756"/>
  <p:tag name="EMFCHILD" val="True"/>
</p:tagLst>
</file>

<file path=ppt/tags/tag496.xml><?xml version="1.0" encoding="utf-8"?>
<p:tagLst xmlns:a="http://schemas.openxmlformats.org/drawingml/2006/main" xmlns:r="http://schemas.openxmlformats.org/officeDocument/2006/relationships" xmlns:p="http://schemas.openxmlformats.org/presentationml/2006/main">
  <p:tag name="ORIGINALHEIGHT" val="11.91421"/>
  <p:tag name="ORIGINALWIDTH" val="0.3979134"/>
  <p:tag name="EMFCHILD" val="True"/>
</p:tagLst>
</file>

<file path=ppt/tags/tag497.xml><?xml version="1.0" encoding="utf-8"?>
<p:tagLst xmlns:a="http://schemas.openxmlformats.org/drawingml/2006/main" xmlns:r="http://schemas.openxmlformats.org/officeDocument/2006/relationships" xmlns:p="http://schemas.openxmlformats.org/presentationml/2006/main">
  <p:tag name="ORIGINALHEIGHT" val="6.612362"/>
  <p:tag name="ORIGINALWIDTH" val="3.969331"/>
  <p:tag name="EMFCHILD" val="True"/>
</p:tagLst>
</file>

<file path=ppt/tags/tag498.xml><?xml version="1.0" encoding="utf-8"?>
<p:tagLst xmlns:a="http://schemas.openxmlformats.org/drawingml/2006/main" xmlns:r="http://schemas.openxmlformats.org/officeDocument/2006/relationships" xmlns:p="http://schemas.openxmlformats.org/presentationml/2006/main">
  <p:tag name="ORIGINALHEIGHT" val="1.052402"/>
  <p:tag name="ORIGINALWIDTH" val="1.054488"/>
  <p:tag name="EMFCHILD" val="True"/>
</p:tagLst>
</file>

<file path=ppt/tags/tag499.xml><?xml version="1.0" encoding="utf-8"?>
<p:tagLst xmlns:a="http://schemas.openxmlformats.org/drawingml/2006/main" xmlns:r="http://schemas.openxmlformats.org/officeDocument/2006/relationships" xmlns:p="http://schemas.openxmlformats.org/presentationml/2006/main">
  <p:tag name="ORIGINALHEIGHT" val="6.830787"/>
  <p:tag name="ORIGINALWIDTH" val="4.128504"/>
  <p:tag name="EMFCHILD" val="True"/>
</p:tagLst>
</file>

<file path=ppt/tags/tag5.xml><?xml version="1.0" encoding="utf-8"?>
<p:tagLst xmlns:a="http://schemas.openxmlformats.org/drawingml/2006/main" xmlns:r="http://schemas.openxmlformats.org/officeDocument/2006/relationships" xmlns:p="http://schemas.openxmlformats.org/presentationml/2006/main">
  <p:tag name="ORIGINALHEIGHT" val=" 2.272953"/>
  <p:tag name="ORIGINALWIDTH" val=" 6.673228"/>
  <p:tag name="EMFCHILD" val="True"/>
</p:tagLst>
</file>

<file path=ppt/tags/tag50.xml><?xml version="1.0" encoding="utf-8"?>
<p:tagLst xmlns:a="http://schemas.openxmlformats.org/drawingml/2006/main" xmlns:r="http://schemas.openxmlformats.org/officeDocument/2006/relationships" xmlns:p="http://schemas.openxmlformats.org/presentationml/2006/main">
  <p:tag name="ORIGINALHEIGHT" val=" 4.400236"/>
  <p:tag name="ORIGINALWIDTH" val=" 3.66622"/>
  <p:tag name="EMFCHILD" val="True"/>
</p:tagLst>
</file>

<file path=ppt/tags/tag500.xml><?xml version="1.0" encoding="utf-8"?>
<p:tagLst xmlns:a="http://schemas.openxmlformats.org/drawingml/2006/main" xmlns:r="http://schemas.openxmlformats.org/officeDocument/2006/relationships" xmlns:p="http://schemas.openxmlformats.org/presentationml/2006/main">
  <p:tag name="ORIGINALHEIGHT" val="8.002362"/>
  <p:tag name="ORIGINALWIDTH" val="7.162756"/>
  <p:tag name="EMFCHILD" val="True"/>
</p:tagLst>
</file>

<file path=ppt/tags/tag501.xml><?xml version="1.0" encoding="utf-8"?>
<p:tagLst xmlns:a="http://schemas.openxmlformats.org/drawingml/2006/main" xmlns:r="http://schemas.openxmlformats.org/officeDocument/2006/relationships" xmlns:p="http://schemas.openxmlformats.org/presentationml/2006/main">
  <p:tag name="ORIGINALHEIGHT" val="11.91421"/>
  <p:tag name="ORIGINALWIDTH" val="0.3979134"/>
  <p:tag name="EMFCHILD" val="True"/>
</p:tagLst>
</file>

<file path=ppt/tags/tag502.xml><?xml version="1.0" encoding="utf-8"?>
<p:tagLst xmlns:a="http://schemas.openxmlformats.org/drawingml/2006/main" xmlns:r="http://schemas.openxmlformats.org/officeDocument/2006/relationships" xmlns:p="http://schemas.openxmlformats.org/presentationml/2006/main">
  <p:tag name="ORIGINALHEIGHT" val="0.397126"/>
  <p:tag name="ORIGINALWIDTH" val="345.7367"/>
  <p:tag name="EMFCHILD" val="True"/>
</p:tagLst>
</file>

<file path=ppt/tags/tag503.xml><?xml version="1.0" encoding="utf-8"?>
<p:tagLst xmlns:a="http://schemas.openxmlformats.org/drawingml/2006/main" xmlns:r="http://schemas.openxmlformats.org/officeDocument/2006/relationships" xmlns:p="http://schemas.openxmlformats.org/presentationml/2006/main">
  <p:tag name="ORIGINALHEIGHT" val="72.67677"/>
  <p:tag name="ORIGINALWIDTH" val="356.5565"/>
  <p:tag name="OUTPUTTYPE" val="SVG"/>
  <p:tag name="IGUANATEXVERSION" val="160"/>
  <p:tag name="LATEXADDIN" val="\documentclass{article}&#10;\usepackage{amsmath}&#10;\pagestyle{empty}&#10;\begin{document}&#10;&#10;\begin{tabular}{|c|c|c|c|c|}&#10;\hline&#10;Network &amp;  $\Omega$ $&lt;$ 10 deg$^2$ &amp; $\Omega$ $&lt;$ 100 deg$^2$ &amp; $\Omega$ $&lt;$ 1000 deg$^2$ &amp; $\Omega$ $&lt;$ Whole sky  \\&#10;\hline&#10;T &amp; 0.31 \% &amp; 3.86 \% &amp; 12.65 \% &amp; 34.24 \% \\&#10;2L\_0 &amp; 0.23 \% &amp; 4.68 \% &amp; 32.91 \% &amp; 75.43 \% \\&#10;2L\_45 &amp; 1.01 \% &amp; 9.63 \% &amp; 34.04 \% &amp; 72.22 \% \\&#10;2L\_290K\_0 &amp; 0.18 \% &amp; 3.79 \% &amp; 30.14 \% &amp; 72.49 \% \\&#10;2L\_290K\_45 &amp; 0.81 \% &amp; 8.67 \% &amp; 32.18 \% &amp; 68.72 \% \\&#10;\hline&#10;\end{tabular}&#10;&#10;\end{document}&#10;"/>
  <p:tag name="IGUANATEXSIZE" val="20"/>
  <p:tag name="IGUANATEXCURSOR" val="528"/>
  <p:tag name="TRANSPARENCY" val="True"/>
  <p:tag name="LATEXENGINEID" val="0"/>
  <p:tag name="TEMPFOLDER" val="c:\Temp\"/>
  <p:tag name="LATEXFORMHEIGHT" val="320"/>
  <p:tag name="LATEXFORMWIDTH" val="385"/>
  <p:tag name="LATEXFORMWRAP" val="True"/>
  <p:tag name="BITMAPVECTOR" val="1"/>
</p:tagLst>
</file>

<file path=ppt/tags/tag504.xml><?xml version="1.0" encoding="utf-8"?>
<p:tagLst xmlns:a="http://schemas.openxmlformats.org/drawingml/2006/main" xmlns:r="http://schemas.openxmlformats.org/officeDocument/2006/relationships" xmlns:p="http://schemas.openxmlformats.org/presentationml/2006/main">
  <p:tag name="ORIGINALHEIGHT" val="0.397126"/>
  <p:tag name="ORIGINALWIDTH" val="356.1576"/>
  <p:tag name="LATEXADDIN" val="\documentclass{article}&#10;\usepackage{amsmath}&#10;\pagestyle{empty}&#10;\begin{document}&#10;&#10;\begin{tabular}{|c|c|c|c|c|}&#10;\hline&#10;Network &amp;  $\Omega$ $&lt;$ 10 deg$^2$ &amp; $\Omega$ $&lt;$ 100 deg$^2$ &amp; $\Omega$ $&lt;$ 1000 deg$^2$ &amp; $\Omega$ $&lt;$ Whole sky  \\&#10;\hline&#10;T &amp; 0.31 \% &amp; 3.86 \% &amp; 12.65 \% &amp; 34.24 \% \\&#10;2L\_0 &amp; 0.23 \% &amp; 4.68 \% &amp; 32.91 \% &amp; 75.43 \% \\&#10;2L\_45 &amp; 1.01 \% &amp; 9.63 \% &amp; 34.04 \% &amp; 72.22 \% \\&#10;2L\_290K\_0 &amp; 0.18 \% &amp; 3.79 \% &amp; 30.14 \% &amp; 72.49 \% \\&#10;2L\_290K\_45 &amp; 0.81 \% &amp; 8.67 \% &amp; 32.18 \% &amp; 68.72 \% \\&#10;\hline&#10;\end{tabular}&#10;&#10;\end{document}&#10;"/>
  <p:tag name="IGUANATEXSIZE" val="20"/>
  <p:tag name="IGUANATEXCURSOR" val="528"/>
  <p:tag name="TRANSPARENCY" val="True"/>
  <p:tag name="LATEXENGINEID" val="0"/>
  <p:tag name="TEMPFOLDER" val="c:\Temp\"/>
  <p:tag name="LATEXFORMHEIGHT" val="320"/>
  <p:tag name="LATEXFORMWIDTH" val="385"/>
  <p:tag name="LATEXFORMWRAP" val="True"/>
  <p:tag name="BITMAPVECTOR" val="1"/>
  <p:tag name="EMFCHILD" val="True"/>
</p:tagLst>
</file>

<file path=ppt/tags/tag505.xml><?xml version="1.0" encoding="utf-8"?>
<p:tagLst xmlns:a="http://schemas.openxmlformats.org/drawingml/2006/main" xmlns:r="http://schemas.openxmlformats.org/officeDocument/2006/relationships" xmlns:p="http://schemas.openxmlformats.org/presentationml/2006/main">
  <p:tag name="ORIGINALHEIGHT" val="11.91421"/>
  <p:tag name="ORIGINALWIDTH" val="0.3987795"/>
  <p:tag name="EMFCHILD" val="True"/>
</p:tagLst>
</file>

<file path=ppt/tags/tag506.xml><?xml version="1.0" encoding="utf-8"?>
<p:tagLst xmlns:a="http://schemas.openxmlformats.org/drawingml/2006/main" xmlns:r="http://schemas.openxmlformats.org/officeDocument/2006/relationships" xmlns:p="http://schemas.openxmlformats.org/presentationml/2006/main">
  <p:tag name="ORIGINALHEIGHT" val="6.781142"/>
  <p:tag name="ORIGINALWIDTH" val="6.809252"/>
  <p:tag name="EMFCHILD" val="True"/>
</p:tagLst>
</file>

<file path=ppt/tags/tag507.xml><?xml version="1.0" encoding="utf-8"?>
<p:tagLst xmlns:a="http://schemas.openxmlformats.org/drawingml/2006/main" xmlns:r="http://schemas.openxmlformats.org/officeDocument/2006/relationships" xmlns:p="http://schemas.openxmlformats.org/presentationml/2006/main">
  <p:tag name="ORIGINALHEIGHT" val="4.557165"/>
  <p:tag name="ORIGINALWIDTH" val="3.858228"/>
  <p:tag name="EMFCHILD" val="True"/>
</p:tagLst>
</file>

<file path=ppt/tags/tag508.xml><?xml version="1.0" encoding="utf-8"?>
<p:tagLst xmlns:a="http://schemas.openxmlformats.org/drawingml/2006/main" xmlns:r="http://schemas.openxmlformats.org/officeDocument/2006/relationships" xmlns:p="http://schemas.openxmlformats.org/presentationml/2006/main">
  <p:tag name="ORIGINALHEIGHT" val="6.215236"/>
  <p:tag name="ORIGINALWIDTH" val="3.120472"/>
  <p:tag name="EMFCHILD" val="True"/>
</p:tagLst>
</file>

<file path=ppt/tags/tag509.xml><?xml version="1.0" encoding="utf-8"?>
<p:tagLst xmlns:a="http://schemas.openxmlformats.org/drawingml/2006/main" xmlns:r="http://schemas.openxmlformats.org/officeDocument/2006/relationships" xmlns:p="http://schemas.openxmlformats.org/presentationml/2006/main">
  <p:tag name="ORIGINALHEIGHT" val="4.388386"/>
  <p:tag name="ORIGINALWIDTH" val="6.829173"/>
  <p:tag name="EMFCHILD" val="True"/>
</p:tagLst>
</file>

<file path=ppt/tags/tag51.xml><?xml version="1.0" encoding="utf-8"?>
<p:tagLst xmlns:a="http://schemas.openxmlformats.org/drawingml/2006/main" xmlns:r="http://schemas.openxmlformats.org/officeDocument/2006/relationships" xmlns:p="http://schemas.openxmlformats.org/presentationml/2006/main">
  <p:tag name="ORIGINALHEIGHT" val=" 9.713543"/>
  <p:tag name="ORIGINALWIDTH" val=" 2.311299"/>
  <p:tag name="EMFCHILD" val="True"/>
</p:tagLst>
</file>

<file path=ppt/tags/tag510.xml><?xml version="1.0" encoding="utf-8"?>
<p:tagLst xmlns:a="http://schemas.openxmlformats.org/drawingml/2006/main" xmlns:r="http://schemas.openxmlformats.org/officeDocument/2006/relationships" xmlns:p="http://schemas.openxmlformats.org/presentationml/2006/main">
  <p:tag name="ORIGINALHEIGHT" val="4.557165"/>
  <p:tag name="ORIGINALWIDTH" val="4.416535"/>
  <p:tag name="EMFCHILD" val="True"/>
</p:tagLst>
</file>

<file path=ppt/tags/tag511.xml><?xml version="1.0" encoding="utf-8"?>
<p:tagLst xmlns:a="http://schemas.openxmlformats.org/drawingml/2006/main" xmlns:r="http://schemas.openxmlformats.org/officeDocument/2006/relationships" xmlns:p="http://schemas.openxmlformats.org/presentationml/2006/main">
  <p:tag name="ORIGINALHEIGHT" val="4.388386"/>
  <p:tag name="ORIGINALWIDTH" val="3.349764"/>
  <p:tag name="EMFCHILD" val="True"/>
</p:tagLst>
</file>

<file path=ppt/tags/tag512.xml><?xml version="1.0" encoding="utf-8"?>
<p:tagLst xmlns:a="http://schemas.openxmlformats.org/drawingml/2006/main" xmlns:r="http://schemas.openxmlformats.org/officeDocument/2006/relationships" xmlns:p="http://schemas.openxmlformats.org/presentationml/2006/main">
  <p:tag name="ORIGINALHEIGHT" val="6.890394"/>
  <p:tag name="ORIGINALWIDTH" val="4.815315"/>
  <p:tag name="EMFCHILD" val="True"/>
</p:tagLst>
</file>

<file path=ppt/tags/tag513.xml><?xml version="1.0" encoding="utf-8"?>
<p:tagLst xmlns:a="http://schemas.openxmlformats.org/drawingml/2006/main" xmlns:r="http://schemas.openxmlformats.org/officeDocument/2006/relationships" xmlns:p="http://schemas.openxmlformats.org/presentationml/2006/main">
  <p:tag name="ORIGINALHEIGHT" val="11.91421"/>
  <p:tag name="ORIGINALWIDTH" val="0.3987795"/>
  <p:tag name="EMFCHILD" val="True"/>
</p:tagLst>
</file>

<file path=ppt/tags/tag514.xml><?xml version="1.0" encoding="utf-8"?>
<p:tagLst xmlns:a="http://schemas.openxmlformats.org/drawingml/2006/main" xmlns:r="http://schemas.openxmlformats.org/officeDocument/2006/relationships" xmlns:p="http://schemas.openxmlformats.org/presentationml/2006/main">
  <p:tag name="ORIGINALHEIGHT" val="6.999606"/>
  <p:tag name="ORIGINALWIDTH" val="6.310748"/>
  <p:tag name="EMFCHILD" val="True"/>
</p:tagLst>
</file>

<file path=ppt/tags/tag515.xml><?xml version="1.0" encoding="utf-8"?>
<p:tagLst xmlns:a="http://schemas.openxmlformats.org/drawingml/2006/main" xmlns:r="http://schemas.openxmlformats.org/officeDocument/2006/relationships" xmlns:p="http://schemas.openxmlformats.org/presentationml/2006/main">
  <p:tag name="ORIGINALHEIGHT" val="5.758504"/>
  <p:tag name="ORIGINALWIDTH" val="6.091417"/>
  <p:tag name="EMFCHILD" val="True"/>
</p:tagLst>
</file>

<file path=ppt/tags/tag516.xml><?xml version="1.0" encoding="utf-8"?>
<p:tagLst xmlns:a="http://schemas.openxmlformats.org/drawingml/2006/main" xmlns:r="http://schemas.openxmlformats.org/officeDocument/2006/relationships" xmlns:p="http://schemas.openxmlformats.org/presentationml/2006/main">
  <p:tag name="ORIGINALHEIGHT" val="6.612362"/>
  <p:tag name="ORIGINALWIDTH" val="3.289961"/>
  <p:tag name="EMFCHILD" val="True"/>
</p:tagLst>
</file>

<file path=ppt/tags/tag517.xml><?xml version="1.0" encoding="utf-8"?>
<p:tagLst xmlns:a="http://schemas.openxmlformats.org/drawingml/2006/main" xmlns:r="http://schemas.openxmlformats.org/officeDocument/2006/relationships" xmlns:p="http://schemas.openxmlformats.org/presentationml/2006/main">
  <p:tag name="ORIGINALHEIGHT" val="6.830787"/>
  <p:tag name="ORIGINALWIDTH" val="4.197205"/>
  <p:tag name="EMFCHILD" val="True"/>
</p:tagLst>
</file>

<file path=ppt/tags/tag518.xml><?xml version="1.0" encoding="utf-8"?>
<p:tagLst xmlns:a="http://schemas.openxmlformats.org/drawingml/2006/main" xmlns:r="http://schemas.openxmlformats.org/officeDocument/2006/relationships" xmlns:p="http://schemas.openxmlformats.org/presentationml/2006/main">
  <p:tag name="ORIGINALHEIGHT" val="6.999606"/>
  <p:tag name="ORIGINALWIDTH" val="4.915"/>
  <p:tag name="EMFCHILD" val="True"/>
</p:tagLst>
</file>

<file path=ppt/tags/tag519.xml><?xml version="1.0" encoding="utf-8"?>
<p:tagLst xmlns:a="http://schemas.openxmlformats.org/drawingml/2006/main" xmlns:r="http://schemas.openxmlformats.org/officeDocument/2006/relationships" xmlns:p="http://schemas.openxmlformats.org/presentationml/2006/main">
  <p:tag name="ORIGINALHEIGHT" val="4.557165"/>
  <p:tag name="ORIGINALWIDTH" val="3.858228"/>
  <p:tag name="EMFCHILD" val="True"/>
</p:tagLst>
</file>

<file path=ppt/tags/tag52.xml><?xml version="1.0" encoding="utf-8"?>
<p:tagLst xmlns:a="http://schemas.openxmlformats.org/drawingml/2006/main" xmlns:r="http://schemas.openxmlformats.org/officeDocument/2006/relationships" xmlns:p="http://schemas.openxmlformats.org/presentationml/2006/main">
  <p:tag name="ORIGINALHEIGHT" val=" 6.18752"/>
  <p:tag name="ORIGINALWIDTH" val=" 3.058504"/>
  <p:tag name="EMFCHILD" val="True"/>
</p:tagLst>
</file>

<file path=ppt/tags/tag520.xml><?xml version="1.0" encoding="utf-8"?>
<p:tagLst xmlns:a="http://schemas.openxmlformats.org/drawingml/2006/main" xmlns:r="http://schemas.openxmlformats.org/officeDocument/2006/relationships" xmlns:p="http://schemas.openxmlformats.org/presentationml/2006/main">
  <p:tag name="ORIGINALHEIGHT" val="6.542874"/>
  <p:tag name="ORIGINALWIDTH" val="4.556102"/>
  <p:tag name="EMFCHILD" val="True"/>
</p:tagLst>
</file>

<file path=ppt/tags/tag521.xml><?xml version="1.0" encoding="utf-8"?>
<p:tagLst xmlns:a="http://schemas.openxmlformats.org/drawingml/2006/main" xmlns:r="http://schemas.openxmlformats.org/officeDocument/2006/relationships" xmlns:p="http://schemas.openxmlformats.org/presentationml/2006/main">
  <p:tag name="ORIGINALHEIGHT" val="4.614764"/>
  <p:tag name="ORIGINALWIDTH" val="3.084567"/>
  <p:tag name="EMFCHILD" val="True"/>
</p:tagLst>
</file>

<file path=ppt/tags/tag522.xml><?xml version="1.0" encoding="utf-8"?>
<p:tagLst xmlns:a="http://schemas.openxmlformats.org/drawingml/2006/main" xmlns:r="http://schemas.openxmlformats.org/officeDocument/2006/relationships" xmlns:p="http://schemas.openxmlformats.org/presentationml/2006/main">
  <p:tag name="ORIGINALHEIGHT" val="11.91421"/>
  <p:tag name="ORIGINALWIDTH" val="0.3987795"/>
  <p:tag name="EMFCHILD" val="True"/>
</p:tagLst>
</file>

<file path=ppt/tags/tag523.xml><?xml version="1.0" encoding="utf-8"?>
<p:tagLst xmlns:a="http://schemas.openxmlformats.org/drawingml/2006/main" xmlns:r="http://schemas.openxmlformats.org/officeDocument/2006/relationships" xmlns:p="http://schemas.openxmlformats.org/presentationml/2006/main">
  <p:tag name="ORIGINALHEIGHT" val="6.999606"/>
  <p:tag name="ORIGINALWIDTH" val="6.310748"/>
  <p:tag name="EMFCHILD" val="True"/>
</p:tagLst>
</file>

<file path=ppt/tags/tag524.xml><?xml version="1.0" encoding="utf-8"?>
<p:tagLst xmlns:a="http://schemas.openxmlformats.org/drawingml/2006/main" xmlns:r="http://schemas.openxmlformats.org/officeDocument/2006/relationships" xmlns:p="http://schemas.openxmlformats.org/presentationml/2006/main">
  <p:tag name="ORIGINALHEIGHT" val="5.758504"/>
  <p:tag name="ORIGINALWIDTH" val="6.091417"/>
  <p:tag name="EMFCHILD" val="True"/>
</p:tagLst>
</file>

<file path=ppt/tags/tag525.xml><?xml version="1.0" encoding="utf-8"?>
<p:tagLst xmlns:a="http://schemas.openxmlformats.org/drawingml/2006/main" xmlns:r="http://schemas.openxmlformats.org/officeDocument/2006/relationships" xmlns:p="http://schemas.openxmlformats.org/presentationml/2006/main">
  <p:tag name="ORIGINALHEIGHT" val="6.612362"/>
  <p:tag name="ORIGINALWIDTH" val="3.289961"/>
  <p:tag name="EMFCHILD" val="True"/>
</p:tagLst>
</file>

<file path=ppt/tags/tag526.xml><?xml version="1.0" encoding="utf-8"?>
<p:tagLst xmlns:a="http://schemas.openxmlformats.org/drawingml/2006/main" xmlns:r="http://schemas.openxmlformats.org/officeDocument/2006/relationships" xmlns:p="http://schemas.openxmlformats.org/presentationml/2006/main">
  <p:tag name="ORIGINALHEIGHT" val="6.830787"/>
  <p:tag name="ORIGINALWIDTH" val="4.197205"/>
  <p:tag name="EMFCHILD" val="True"/>
</p:tagLst>
</file>

<file path=ppt/tags/tag527.xml><?xml version="1.0" encoding="utf-8"?>
<p:tagLst xmlns:a="http://schemas.openxmlformats.org/drawingml/2006/main" xmlns:r="http://schemas.openxmlformats.org/officeDocument/2006/relationships" xmlns:p="http://schemas.openxmlformats.org/presentationml/2006/main">
  <p:tag name="ORIGINALHEIGHT" val="6.830787"/>
  <p:tag name="ORIGINALWIDTH" val="4.197205"/>
  <p:tag name="EMFCHILD" val="True"/>
</p:tagLst>
</file>

<file path=ppt/tags/tag528.xml><?xml version="1.0" encoding="utf-8"?>
<p:tagLst xmlns:a="http://schemas.openxmlformats.org/drawingml/2006/main" xmlns:r="http://schemas.openxmlformats.org/officeDocument/2006/relationships" xmlns:p="http://schemas.openxmlformats.org/presentationml/2006/main">
  <p:tag name="ORIGINALHEIGHT" val="6.999606"/>
  <p:tag name="ORIGINALWIDTH" val="4.915"/>
  <p:tag name="EMFCHILD" val="True"/>
</p:tagLst>
</file>

<file path=ppt/tags/tag529.xml><?xml version="1.0" encoding="utf-8"?>
<p:tagLst xmlns:a="http://schemas.openxmlformats.org/drawingml/2006/main" xmlns:r="http://schemas.openxmlformats.org/officeDocument/2006/relationships" xmlns:p="http://schemas.openxmlformats.org/presentationml/2006/main">
  <p:tag name="ORIGINALHEIGHT" val="4.557165"/>
  <p:tag name="ORIGINALWIDTH" val="3.858228"/>
  <p:tag name="EMFCHILD" val="True"/>
</p:tagLst>
</file>

<file path=ppt/tags/tag53.xml><?xml version="1.0" encoding="utf-8"?>
<p:tagLst xmlns:a="http://schemas.openxmlformats.org/drawingml/2006/main" xmlns:r="http://schemas.openxmlformats.org/officeDocument/2006/relationships" xmlns:p="http://schemas.openxmlformats.org/presentationml/2006/main">
  <p:tag name="ORIGINALHEIGHT" val=" 9.713543"/>
  <p:tag name="ORIGINALWIDTH" val=" 2.311299"/>
  <p:tag name="EMFCHILD" val="True"/>
</p:tagLst>
</file>

<file path=ppt/tags/tag530.xml><?xml version="1.0" encoding="utf-8"?>
<p:tagLst xmlns:a="http://schemas.openxmlformats.org/drawingml/2006/main" xmlns:r="http://schemas.openxmlformats.org/officeDocument/2006/relationships" xmlns:p="http://schemas.openxmlformats.org/presentationml/2006/main">
  <p:tag name="ORIGINALHEIGHT" val="6.542874"/>
  <p:tag name="ORIGINALWIDTH" val="4.556102"/>
  <p:tag name="EMFCHILD" val="True"/>
</p:tagLst>
</file>

<file path=ppt/tags/tag531.xml><?xml version="1.0" encoding="utf-8"?>
<p:tagLst xmlns:a="http://schemas.openxmlformats.org/drawingml/2006/main" xmlns:r="http://schemas.openxmlformats.org/officeDocument/2006/relationships" xmlns:p="http://schemas.openxmlformats.org/presentationml/2006/main">
  <p:tag name="ORIGINALHEIGHT" val="4.614764"/>
  <p:tag name="ORIGINALWIDTH" val="3.084567"/>
  <p:tag name="EMFCHILD" val="True"/>
</p:tagLst>
</file>

<file path=ppt/tags/tag532.xml><?xml version="1.0" encoding="utf-8"?>
<p:tagLst xmlns:a="http://schemas.openxmlformats.org/drawingml/2006/main" xmlns:r="http://schemas.openxmlformats.org/officeDocument/2006/relationships" xmlns:p="http://schemas.openxmlformats.org/presentationml/2006/main">
  <p:tag name="ORIGINALHEIGHT" val="11.91421"/>
  <p:tag name="ORIGINALWIDTH" val="0.3987795"/>
  <p:tag name="EMFCHILD" val="True"/>
</p:tagLst>
</file>

<file path=ppt/tags/tag533.xml><?xml version="1.0" encoding="utf-8"?>
<p:tagLst xmlns:a="http://schemas.openxmlformats.org/drawingml/2006/main" xmlns:r="http://schemas.openxmlformats.org/officeDocument/2006/relationships" xmlns:p="http://schemas.openxmlformats.org/presentationml/2006/main">
  <p:tag name="ORIGINALHEIGHT" val="6.999606"/>
  <p:tag name="ORIGINALWIDTH" val="6.310748"/>
  <p:tag name="EMFCHILD" val="True"/>
</p:tagLst>
</file>

<file path=ppt/tags/tag534.xml><?xml version="1.0" encoding="utf-8"?>
<p:tagLst xmlns:a="http://schemas.openxmlformats.org/drawingml/2006/main" xmlns:r="http://schemas.openxmlformats.org/officeDocument/2006/relationships" xmlns:p="http://schemas.openxmlformats.org/presentationml/2006/main">
  <p:tag name="ORIGINALHEIGHT" val="5.758504"/>
  <p:tag name="ORIGINALWIDTH" val="6.091417"/>
  <p:tag name="EMFCHILD" val="True"/>
</p:tagLst>
</file>

<file path=ppt/tags/tag535.xml><?xml version="1.0" encoding="utf-8"?>
<p:tagLst xmlns:a="http://schemas.openxmlformats.org/drawingml/2006/main" xmlns:r="http://schemas.openxmlformats.org/officeDocument/2006/relationships" xmlns:p="http://schemas.openxmlformats.org/presentationml/2006/main">
  <p:tag name="ORIGINALHEIGHT" val="6.612362"/>
  <p:tag name="ORIGINALWIDTH" val="3.289961"/>
  <p:tag name="EMFCHILD" val="True"/>
</p:tagLst>
</file>

<file path=ppt/tags/tag536.xml><?xml version="1.0" encoding="utf-8"?>
<p:tagLst xmlns:a="http://schemas.openxmlformats.org/drawingml/2006/main" xmlns:r="http://schemas.openxmlformats.org/officeDocument/2006/relationships" xmlns:p="http://schemas.openxmlformats.org/presentationml/2006/main">
  <p:tag name="ORIGINALHEIGHT" val="6.830787"/>
  <p:tag name="ORIGINALWIDTH" val="4.197205"/>
  <p:tag name="EMFCHILD" val="True"/>
</p:tagLst>
</file>

<file path=ppt/tags/tag537.xml><?xml version="1.0" encoding="utf-8"?>
<p:tagLst xmlns:a="http://schemas.openxmlformats.org/drawingml/2006/main" xmlns:r="http://schemas.openxmlformats.org/officeDocument/2006/relationships" xmlns:p="http://schemas.openxmlformats.org/presentationml/2006/main">
  <p:tag name="ORIGINALHEIGHT" val="6.830787"/>
  <p:tag name="ORIGINALWIDTH" val="4.197205"/>
  <p:tag name="EMFCHILD" val="True"/>
</p:tagLst>
</file>

<file path=ppt/tags/tag538.xml><?xml version="1.0" encoding="utf-8"?>
<p:tagLst xmlns:a="http://schemas.openxmlformats.org/drawingml/2006/main" xmlns:r="http://schemas.openxmlformats.org/officeDocument/2006/relationships" xmlns:p="http://schemas.openxmlformats.org/presentationml/2006/main">
  <p:tag name="ORIGINALHEIGHT" val="6.830787"/>
  <p:tag name="ORIGINALWIDTH" val="4.197205"/>
  <p:tag name="EMFCHILD" val="True"/>
</p:tagLst>
</file>

<file path=ppt/tags/tag539.xml><?xml version="1.0" encoding="utf-8"?>
<p:tagLst xmlns:a="http://schemas.openxmlformats.org/drawingml/2006/main" xmlns:r="http://schemas.openxmlformats.org/officeDocument/2006/relationships" xmlns:p="http://schemas.openxmlformats.org/presentationml/2006/main">
  <p:tag name="ORIGINALHEIGHT" val="6.999606"/>
  <p:tag name="ORIGINALWIDTH" val="4.915"/>
  <p:tag name="EMFCHILD" val="True"/>
</p:tagLst>
</file>

<file path=ppt/tags/tag54.xml><?xml version="1.0" encoding="utf-8"?>
<p:tagLst xmlns:a="http://schemas.openxmlformats.org/drawingml/2006/main" xmlns:r="http://schemas.openxmlformats.org/officeDocument/2006/relationships" xmlns:p="http://schemas.openxmlformats.org/presentationml/2006/main">
  <p:tag name="ORIGINALHEIGHT" val=" 6.469213"/>
  <p:tag name="ORIGINALWIDTH" val=" 6.625118"/>
  <p:tag name="EMFCHILD" val="True"/>
</p:tagLst>
</file>

<file path=ppt/tags/tag540.xml><?xml version="1.0" encoding="utf-8"?>
<p:tagLst xmlns:a="http://schemas.openxmlformats.org/drawingml/2006/main" xmlns:r="http://schemas.openxmlformats.org/officeDocument/2006/relationships" xmlns:p="http://schemas.openxmlformats.org/presentationml/2006/main">
  <p:tag name="ORIGINALHEIGHT" val="4.557165"/>
  <p:tag name="ORIGINALWIDTH" val="3.858228"/>
  <p:tag name="EMFCHILD" val="True"/>
</p:tagLst>
</file>

<file path=ppt/tags/tag541.xml><?xml version="1.0" encoding="utf-8"?>
<p:tagLst xmlns:a="http://schemas.openxmlformats.org/drawingml/2006/main" xmlns:r="http://schemas.openxmlformats.org/officeDocument/2006/relationships" xmlns:p="http://schemas.openxmlformats.org/presentationml/2006/main">
  <p:tag name="ORIGINALHEIGHT" val="6.542874"/>
  <p:tag name="ORIGINALWIDTH" val="4.556102"/>
  <p:tag name="EMFCHILD" val="True"/>
</p:tagLst>
</file>

<file path=ppt/tags/tag542.xml><?xml version="1.0" encoding="utf-8"?>
<p:tagLst xmlns:a="http://schemas.openxmlformats.org/drawingml/2006/main" xmlns:r="http://schemas.openxmlformats.org/officeDocument/2006/relationships" xmlns:p="http://schemas.openxmlformats.org/presentationml/2006/main">
  <p:tag name="ORIGINALHEIGHT" val="4.614764"/>
  <p:tag name="ORIGINALWIDTH" val="3.084567"/>
  <p:tag name="EMFCHILD" val="True"/>
</p:tagLst>
</file>

<file path=ppt/tags/tag543.xml><?xml version="1.0" encoding="utf-8"?>
<p:tagLst xmlns:a="http://schemas.openxmlformats.org/drawingml/2006/main" xmlns:r="http://schemas.openxmlformats.org/officeDocument/2006/relationships" xmlns:p="http://schemas.openxmlformats.org/presentationml/2006/main">
  <p:tag name="ORIGINALHEIGHT" val="11.91421"/>
  <p:tag name="ORIGINALWIDTH" val="0.3987795"/>
  <p:tag name="EMFCHILD" val="True"/>
</p:tagLst>
</file>

<file path=ppt/tags/tag544.xml><?xml version="1.0" encoding="utf-8"?>
<p:tagLst xmlns:a="http://schemas.openxmlformats.org/drawingml/2006/main" xmlns:r="http://schemas.openxmlformats.org/officeDocument/2006/relationships" xmlns:p="http://schemas.openxmlformats.org/presentationml/2006/main">
  <p:tag name="ORIGINALHEIGHT" val="6.999606"/>
  <p:tag name="ORIGINALWIDTH" val="6.310748"/>
  <p:tag name="EMFCHILD" val="True"/>
</p:tagLst>
</file>

<file path=ppt/tags/tag545.xml><?xml version="1.0" encoding="utf-8"?>
<p:tagLst xmlns:a="http://schemas.openxmlformats.org/drawingml/2006/main" xmlns:r="http://schemas.openxmlformats.org/officeDocument/2006/relationships" xmlns:p="http://schemas.openxmlformats.org/presentationml/2006/main">
  <p:tag name="ORIGINALHEIGHT" val="5.758504"/>
  <p:tag name="ORIGINALWIDTH" val="6.091417"/>
  <p:tag name="EMFCHILD" val="True"/>
</p:tagLst>
</file>

<file path=ppt/tags/tag546.xml><?xml version="1.0" encoding="utf-8"?>
<p:tagLst xmlns:a="http://schemas.openxmlformats.org/drawingml/2006/main" xmlns:r="http://schemas.openxmlformats.org/officeDocument/2006/relationships" xmlns:p="http://schemas.openxmlformats.org/presentationml/2006/main">
  <p:tag name="ORIGINALHEIGHT" val="6.999606"/>
  <p:tag name="ORIGINALWIDTH" val="9.879882"/>
  <p:tag name="EMFCHILD" val="True"/>
</p:tagLst>
</file>

<file path=ppt/tags/tag547.xml><?xml version="1.0" encoding="utf-8"?>
<p:tagLst xmlns:a="http://schemas.openxmlformats.org/drawingml/2006/main" xmlns:r="http://schemas.openxmlformats.org/officeDocument/2006/relationships" xmlns:p="http://schemas.openxmlformats.org/presentationml/2006/main">
  <p:tag name="ORIGINALHEIGHT" val="6.890394"/>
  <p:tag name="ORIGINALWIDTH" val="5.014724"/>
  <p:tag name="EMFCHILD" val="True"/>
</p:tagLst>
</file>

<file path=ppt/tags/tag548.xml><?xml version="1.0" encoding="utf-8"?>
<p:tagLst xmlns:a="http://schemas.openxmlformats.org/drawingml/2006/main" xmlns:r="http://schemas.openxmlformats.org/officeDocument/2006/relationships" xmlns:p="http://schemas.openxmlformats.org/presentationml/2006/main">
  <p:tag name="ORIGINALHEIGHT" val="4.557165"/>
  <p:tag name="ORIGINALWIDTH" val="4.416535"/>
  <p:tag name="EMFCHILD" val="True"/>
</p:tagLst>
</file>

<file path=ppt/tags/tag549.xml><?xml version="1.0" encoding="utf-8"?>
<p:tagLst xmlns:a="http://schemas.openxmlformats.org/drawingml/2006/main" xmlns:r="http://schemas.openxmlformats.org/officeDocument/2006/relationships" xmlns:p="http://schemas.openxmlformats.org/presentationml/2006/main">
  <p:tag name="ORIGINALHEIGHT" val="6.890394"/>
  <p:tag name="ORIGINALWIDTH" val="2.213228"/>
  <p:tag name="EMFCHILD" val="True"/>
</p:tagLst>
</file>

<file path=ppt/tags/tag55.xml><?xml version="1.0" encoding="utf-8"?>
<p:tagLst xmlns:a="http://schemas.openxmlformats.org/drawingml/2006/main" xmlns:r="http://schemas.openxmlformats.org/officeDocument/2006/relationships" xmlns:p="http://schemas.openxmlformats.org/presentationml/2006/main">
  <p:tag name="ORIGINALHEIGHT" val=" 4.400236"/>
  <p:tag name="ORIGINALWIDTH" val=" 5.399724"/>
  <p:tag name="EMFCHILD" val="True"/>
</p:tagLst>
</file>

<file path=ppt/tags/tag550.xml><?xml version="1.0" encoding="utf-8"?>
<p:tagLst xmlns:a="http://schemas.openxmlformats.org/drawingml/2006/main" xmlns:r="http://schemas.openxmlformats.org/officeDocument/2006/relationships" xmlns:p="http://schemas.openxmlformats.org/presentationml/2006/main">
  <p:tag name="ORIGINALHEIGHT" val="4.557165"/>
  <p:tag name="ORIGINALWIDTH" val="3.858228"/>
  <p:tag name="EMFCHILD" val="True"/>
</p:tagLst>
</file>

<file path=ppt/tags/tag551.xml><?xml version="1.0" encoding="utf-8"?>
<p:tagLst xmlns:a="http://schemas.openxmlformats.org/drawingml/2006/main" xmlns:r="http://schemas.openxmlformats.org/officeDocument/2006/relationships" xmlns:p="http://schemas.openxmlformats.org/presentationml/2006/main">
  <p:tag name="ORIGINALHEIGHT" val="4.557165"/>
  <p:tag name="ORIGINALWIDTH" val="3.260039"/>
  <p:tag name="EMFCHILD" val="True"/>
</p:tagLst>
</file>

<file path=ppt/tags/tag552.xml><?xml version="1.0" encoding="utf-8"?>
<p:tagLst xmlns:a="http://schemas.openxmlformats.org/drawingml/2006/main" xmlns:r="http://schemas.openxmlformats.org/officeDocument/2006/relationships" xmlns:p="http://schemas.openxmlformats.org/presentationml/2006/main">
  <p:tag name="ORIGINALHEIGHT" val="6.890394"/>
  <p:tag name="ORIGINALWIDTH" val="4.815315"/>
  <p:tag name="EMFCHILD" val="True"/>
</p:tagLst>
</file>

<file path=ppt/tags/tag553.xml><?xml version="1.0" encoding="utf-8"?>
<p:tagLst xmlns:a="http://schemas.openxmlformats.org/drawingml/2006/main" xmlns:r="http://schemas.openxmlformats.org/officeDocument/2006/relationships" xmlns:p="http://schemas.openxmlformats.org/presentationml/2006/main">
  <p:tag name="ORIGINALHEIGHT" val="6.314528"/>
  <p:tag name="ORIGINALWIDTH" val="4.875118"/>
  <p:tag name="EMFCHILD" val="True"/>
</p:tagLst>
</file>

<file path=ppt/tags/tag554.xml><?xml version="1.0" encoding="utf-8"?>
<p:tagLst xmlns:a="http://schemas.openxmlformats.org/drawingml/2006/main" xmlns:r="http://schemas.openxmlformats.org/officeDocument/2006/relationships" xmlns:p="http://schemas.openxmlformats.org/presentationml/2006/main">
  <p:tag name="ORIGINALHEIGHT" val="11.91421"/>
  <p:tag name="ORIGINALWIDTH" val="0.3987795"/>
  <p:tag name="EMFCHILD" val="True"/>
</p:tagLst>
</file>

<file path=ppt/tags/tag555.xml><?xml version="1.0" encoding="utf-8"?>
<p:tagLst xmlns:a="http://schemas.openxmlformats.org/drawingml/2006/main" xmlns:r="http://schemas.openxmlformats.org/officeDocument/2006/relationships" xmlns:p="http://schemas.openxmlformats.org/presentationml/2006/main">
  <p:tag name="ORIGINALHEIGHT" val="0.397126"/>
  <p:tag name="ORIGINALWIDTH" val="356.1576"/>
  <p:tag name="EMFCHILD" val="True"/>
</p:tagLst>
</file>

<file path=ppt/tags/tag556.xml><?xml version="1.0" encoding="utf-8"?>
<p:tagLst xmlns:a="http://schemas.openxmlformats.org/drawingml/2006/main" xmlns:r="http://schemas.openxmlformats.org/officeDocument/2006/relationships" xmlns:p="http://schemas.openxmlformats.org/presentationml/2006/main">
  <p:tag name="ORIGINALHEIGHT" val="11.91421"/>
  <p:tag name="ORIGINALWIDTH" val="0.3987795"/>
  <p:tag name="EMFCHILD" val="True"/>
</p:tagLst>
</file>

<file path=ppt/tags/tag557.xml><?xml version="1.0" encoding="utf-8"?>
<p:tagLst xmlns:a="http://schemas.openxmlformats.org/drawingml/2006/main" xmlns:r="http://schemas.openxmlformats.org/officeDocument/2006/relationships" xmlns:p="http://schemas.openxmlformats.org/presentationml/2006/main">
  <p:tag name="ORIGINALHEIGHT" val="6.721575"/>
  <p:tag name="ORIGINALWIDTH" val="6.470275"/>
  <p:tag name="EMFCHILD" val="True"/>
</p:tagLst>
</file>

<file path=ppt/tags/tag558.xml><?xml version="1.0" encoding="utf-8"?>
<p:tagLst xmlns:a="http://schemas.openxmlformats.org/drawingml/2006/main" xmlns:r="http://schemas.openxmlformats.org/officeDocument/2006/relationships" xmlns:p="http://schemas.openxmlformats.org/presentationml/2006/main">
  <p:tag name="ORIGINALHEIGHT" val="11.91421"/>
  <p:tag name="ORIGINALWIDTH" val="0.3987795"/>
  <p:tag name="EMFCHILD" val="True"/>
</p:tagLst>
</file>

<file path=ppt/tags/tag559.xml><?xml version="1.0" encoding="utf-8"?>
<p:tagLst xmlns:a="http://schemas.openxmlformats.org/drawingml/2006/main" xmlns:r="http://schemas.openxmlformats.org/officeDocument/2006/relationships" xmlns:p="http://schemas.openxmlformats.org/presentationml/2006/main">
  <p:tag name="ORIGINALHEIGHT" val="6.830787"/>
  <p:tag name="ORIGINALWIDTH" val="4.197205"/>
  <p:tag name="EMFCHILD" val="True"/>
</p:tagLst>
</file>

<file path=ppt/tags/tag56.xml><?xml version="1.0" encoding="utf-8"?>
<p:tagLst xmlns:a="http://schemas.openxmlformats.org/drawingml/2006/main" xmlns:r="http://schemas.openxmlformats.org/officeDocument/2006/relationships" xmlns:p="http://schemas.openxmlformats.org/presentationml/2006/main">
  <p:tag name="ORIGINALHEIGHT" val=" 9.713543"/>
  <p:tag name="ORIGINALWIDTH" val=" 2.311299"/>
  <p:tag name="EMFCHILD" val="True"/>
</p:tagLst>
</file>

<file path=ppt/tags/tag560.xml><?xml version="1.0" encoding="utf-8"?>
<p:tagLst xmlns:a="http://schemas.openxmlformats.org/drawingml/2006/main" xmlns:r="http://schemas.openxmlformats.org/officeDocument/2006/relationships" xmlns:p="http://schemas.openxmlformats.org/presentationml/2006/main">
  <p:tag name="ORIGINALHEIGHT" val="1.052402"/>
  <p:tag name="ORIGINALWIDTH" val="1.056772"/>
  <p:tag name="EMFCHILD" val="True"/>
</p:tagLst>
</file>

<file path=ppt/tags/tag561.xml><?xml version="1.0" encoding="utf-8"?>
<p:tagLst xmlns:a="http://schemas.openxmlformats.org/drawingml/2006/main" xmlns:r="http://schemas.openxmlformats.org/officeDocument/2006/relationships" xmlns:p="http://schemas.openxmlformats.org/presentationml/2006/main">
  <p:tag name="ORIGINALHEIGHT" val="6.830787"/>
  <p:tag name="ORIGINALWIDTH" val="4.137362"/>
  <p:tag name="EMFCHILD" val="True"/>
</p:tagLst>
</file>

<file path=ppt/tags/tag562.xml><?xml version="1.0" encoding="utf-8"?>
<p:tagLst xmlns:a="http://schemas.openxmlformats.org/drawingml/2006/main" xmlns:r="http://schemas.openxmlformats.org/officeDocument/2006/relationships" xmlns:p="http://schemas.openxmlformats.org/presentationml/2006/main">
  <p:tag name="ORIGINALHEIGHT" val="6.612362"/>
  <p:tag name="ORIGINALWIDTH" val="3.289961"/>
  <p:tag name="EMFCHILD" val="True"/>
</p:tagLst>
</file>

<file path=ppt/tags/tag563.xml><?xml version="1.0" encoding="utf-8"?>
<p:tagLst xmlns:a="http://schemas.openxmlformats.org/drawingml/2006/main" xmlns:r="http://schemas.openxmlformats.org/officeDocument/2006/relationships" xmlns:p="http://schemas.openxmlformats.org/presentationml/2006/main">
  <p:tag name="ORIGINALHEIGHT" val="8.002362"/>
  <p:tag name="ORIGINALWIDTH" val="7.17811"/>
  <p:tag name="EMFCHILD" val="True"/>
</p:tagLst>
</file>

<file path=ppt/tags/tag564.xml><?xml version="1.0" encoding="utf-8"?>
<p:tagLst xmlns:a="http://schemas.openxmlformats.org/drawingml/2006/main" xmlns:r="http://schemas.openxmlformats.org/officeDocument/2006/relationships" xmlns:p="http://schemas.openxmlformats.org/presentationml/2006/main">
  <p:tag name="ORIGINALHEIGHT" val="11.91421"/>
  <p:tag name="ORIGINALWIDTH" val="0.3987795"/>
  <p:tag name="EMFCHILD" val="True"/>
</p:tagLst>
</file>

<file path=ppt/tags/tag565.xml><?xml version="1.0" encoding="utf-8"?>
<p:tagLst xmlns:a="http://schemas.openxmlformats.org/drawingml/2006/main" xmlns:r="http://schemas.openxmlformats.org/officeDocument/2006/relationships" xmlns:p="http://schemas.openxmlformats.org/presentationml/2006/main">
  <p:tag name="ORIGINALHEIGHT" val="6.830787"/>
  <p:tag name="ORIGINALWIDTH" val="4.137362"/>
  <p:tag name="EMFCHILD" val="True"/>
</p:tagLst>
</file>

<file path=ppt/tags/tag566.xml><?xml version="1.0" encoding="utf-8"?>
<p:tagLst xmlns:a="http://schemas.openxmlformats.org/drawingml/2006/main" xmlns:r="http://schemas.openxmlformats.org/officeDocument/2006/relationships" xmlns:p="http://schemas.openxmlformats.org/presentationml/2006/main">
  <p:tag name="ORIGINALHEIGHT" val="1.052402"/>
  <p:tag name="ORIGINALWIDTH" val="1.056772"/>
  <p:tag name="EMFCHILD" val="True"/>
</p:tagLst>
</file>

<file path=ppt/tags/tag567.xml><?xml version="1.0" encoding="utf-8"?>
<p:tagLst xmlns:a="http://schemas.openxmlformats.org/drawingml/2006/main" xmlns:r="http://schemas.openxmlformats.org/officeDocument/2006/relationships" xmlns:p="http://schemas.openxmlformats.org/presentationml/2006/main">
  <p:tag name="ORIGINALHEIGHT" val="6.830787"/>
  <p:tag name="ORIGINALWIDTH" val="4.137362"/>
  <p:tag name="EMFCHILD" val="True"/>
</p:tagLst>
</file>

<file path=ppt/tags/tag568.xml><?xml version="1.0" encoding="utf-8"?>
<p:tagLst xmlns:a="http://schemas.openxmlformats.org/drawingml/2006/main" xmlns:r="http://schemas.openxmlformats.org/officeDocument/2006/relationships" xmlns:p="http://schemas.openxmlformats.org/presentationml/2006/main">
  <p:tag name="ORIGINALHEIGHT" val="6.830787"/>
  <p:tag name="ORIGINALWIDTH" val="4.137362"/>
  <p:tag name="EMFCHILD" val="True"/>
</p:tagLst>
</file>

<file path=ppt/tags/tag569.xml><?xml version="1.0" encoding="utf-8"?>
<p:tagLst xmlns:a="http://schemas.openxmlformats.org/drawingml/2006/main" xmlns:r="http://schemas.openxmlformats.org/officeDocument/2006/relationships" xmlns:p="http://schemas.openxmlformats.org/presentationml/2006/main">
  <p:tag name="ORIGINALHEIGHT" val="8.002362"/>
  <p:tag name="ORIGINALWIDTH" val="7.17811"/>
  <p:tag name="EMFCHILD" val="True"/>
</p:tagLst>
</file>

<file path=ppt/tags/tag57.xml><?xml version="1.0" encoding="utf-8"?>
<p:tagLst xmlns:a="http://schemas.openxmlformats.org/drawingml/2006/main" xmlns:r="http://schemas.openxmlformats.org/officeDocument/2006/relationships" xmlns:p="http://schemas.openxmlformats.org/presentationml/2006/main">
  <p:tag name="ORIGINALHEIGHT" val=" 6.18752"/>
  <p:tag name="ORIGINALWIDTH" val=" 3.058504"/>
  <p:tag name="EMFCHILD" val="True"/>
</p:tagLst>
</file>

<file path=ppt/tags/tag570.xml><?xml version="1.0" encoding="utf-8"?>
<p:tagLst xmlns:a="http://schemas.openxmlformats.org/drawingml/2006/main" xmlns:r="http://schemas.openxmlformats.org/officeDocument/2006/relationships" xmlns:p="http://schemas.openxmlformats.org/presentationml/2006/main">
  <p:tag name="ORIGINALHEIGHT" val="11.91421"/>
  <p:tag name="ORIGINALWIDTH" val="0.3987795"/>
  <p:tag name="EMFCHILD" val="True"/>
</p:tagLst>
</file>

<file path=ppt/tags/tag571.xml><?xml version="1.0" encoding="utf-8"?>
<p:tagLst xmlns:a="http://schemas.openxmlformats.org/drawingml/2006/main" xmlns:r="http://schemas.openxmlformats.org/officeDocument/2006/relationships" xmlns:p="http://schemas.openxmlformats.org/presentationml/2006/main">
  <p:tag name="ORIGINALHEIGHT" val="6.612362"/>
  <p:tag name="ORIGINALWIDTH" val="3.289961"/>
  <p:tag name="EMFCHILD" val="True"/>
</p:tagLst>
</file>

<file path=ppt/tags/tag572.xml><?xml version="1.0" encoding="utf-8"?>
<p:tagLst xmlns:a="http://schemas.openxmlformats.org/drawingml/2006/main" xmlns:r="http://schemas.openxmlformats.org/officeDocument/2006/relationships" xmlns:p="http://schemas.openxmlformats.org/presentationml/2006/main">
  <p:tag name="ORIGINALHEIGHT" val="6.612362"/>
  <p:tag name="ORIGINALWIDTH" val="3.977874"/>
  <p:tag name="EMFCHILD" val="True"/>
</p:tagLst>
</file>

<file path=ppt/tags/tag573.xml><?xml version="1.0" encoding="utf-8"?>
<p:tagLst xmlns:a="http://schemas.openxmlformats.org/drawingml/2006/main" xmlns:r="http://schemas.openxmlformats.org/officeDocument/2006/relationships" xmlns:p="http://schemas.openxmlformats.org/presentationml/2006/main">
  <p:tag name="ORIGINALHEIGHT" val="1.052402"/>
  <p:tag name="ORIGINALWIDTH" val="1.056772"/>
  <p:tag name="EMFCHILD" val="True"/>
</p:tagLst>
</file>

<file path=ppt/tags/tag574.xml><?xml version="1.0" encoding="utf-8"?>
<p:tagLst xmlns:a="http://schemas.openxmlformats.org/drawingml/2006/main" xmlns:r="http://schemas.openxmlformats.org/officeDocument/2006/relationships" xmlns:p="http://schemas.openxmlformats.org/presentationml/2006/main">
  <p:tag name="ORIGINALHEIGHT" val="6.830787"/>
  <p:tag name="ORIGINALWIDTH" val="4.137362"/>
  <p:tag name="EMFCHILD" val="True"/>
</p:tagLst>
</file>

<file path=ppt/tags/tag575.xml><?xml version="1.0" encoding="utf-8"?>
<p:tagLst xmlns:a="http://schemas.openxmlformats.org/drawingml/2006/main" xmlns:r="http://schemas.openxmlformats.org/officeDocument/2006/relationships" xmlns:p="http://schemas.openxmlformats.org/presentationml/2006/main">
  <p:tag name="ORIGINALHEIGHT" val="6.830787"/>
  <p:tag name="ORIGINALWIDTH" val="3.977874"/>
  <p:tag name="EMFCHILD" val="True"/>
</p:tagLst>
</file>

<file path=ppt/tags/tag576.xml><?xml version="1.0" encoding="utf-8"?>
<p:tagLst xmlns:a="http://schemas.openxmlformats.org/drawingml/2006/main" xmlns:r="http://schemas.openxmlformats.org/officeDocument/2006/relationships" xmlns:p="http://schemas.openxmlformats.org/presentationml/2006/main">
  <p:tag name="ORIGINALHEIGHT" val="8.002362"/>
  <p:tag name="ORIGINALWIDTH" val="7.17811"/>
  <p:tag name="EMFCHILD" val="True"/>
</p:tagLst>
</file>

<file path=ppt/tags/tag577.xml><?xml version="1.0" encoding="utf-8"?>
<p:tagLst xmlns:a="http://schemas.openxmlformats.org/drawingml/2006/main" xmlns:r="http://schemas.openxmlformats.org/officeDocument/2006/relationships" xmlns:p="http://schemas.openxmlformats.org/presentationml/2006/main">
  <p:tag name="ORIGINALHEIGHT" val="11.91421"/>
  <p:tag name="ORIGINALWIDTH" val="0.3987795"/>
  <p:tag name="EMFCHILD" val="True"/>
</p:tagLst>
</file>

<file path=ppt/tags/tag578.xml><?xml version="1.0" encoding="utf-8"?>
<p:tagLst xmlns:a="http://schemas.openxmlformats.org/drawingml/2006/main" xmlns:r="http://schemas.openxmlformats.org/officeDocument/2006/relationships" xmlns:p="http://schemas.openxmlformats.org/presentationml/2006/main">
  <p:tag name="ORIGINALHEIGHT" val="6.830787"/>
  <p:tag name="ORIGINALWIDTH" val="4.137362"/>
  <p:tag name="EMFCHILD" val="True"/>
</p:tagLst>
</file>

<file path=ppt/tags/tag579.xml><?xml version="1.0" encoding="utf-8"?>
<p:tagLst xmlns:a="http://schemas.openxmlformats.org/drawingml/2006/main" xmlns:r="http://schemas.openxmlformats.org/officeDocument/2006/relationships" xmlns:p="http://schemas.openxmlformats.org/presentationml/2006/main">
  <p:tag name="ORIGINALHEIGHT" val="6.721575"/>
  <p:tag name="ORIGINALWIDTH" val="4.416535"/>
  <p:tag name="EMFCHILD" val="True"/>
</p:tagLst>
</file>

<file path=ppt/tags/tag58.xml><?xml version="1.0" encoding="utf-8"?>
<p:tagLst xmlns:a="http://schemas.openxmlformats.org/drawingml/2006/main" xmlns:r="http://schemas.openxmlformats.org/officeDocument/2006/relationships" xmlns:p="http://schemas.openxmlformats.org/presentationml/2006/main">
  <p:tag name="ORIGINALHEIGHT" val=" 9.713543"/>
  <p:tag name="ORIGINALWIDTH" val=" 2.311299"/>
  <p:tag name="EMFCHILD" val="True"/>
</p:tagLst>
</file>

<file path=ppt/tags/tag580.xml><?xml version="1.0" encoding="utf-8"?>
<p:tagLst xmlns:a="http://schemas.openxmlformats.org/drawingml/2006/main" xmlns:r="http://schemas.openxmlformats.org/officeDocument/2006/relationships" xmlns:p="http://schemas.openxmlformats.org/presentationml/2006/main">
  <p:tag name="ORIGINALHEIGHT" val="1.052402"/>
  <p:tag name="ORIGINALWIDTH" val="1.056772"/>
  <p:tag name="EMFCHILD" val="True"/>
</p:tagLst>
</file>

<file path=ppt/tags/tag581.xml><?xml version="1.0" encoding="utf-8"?>
<p:tagLst xmlns:a="http://schemas.openxmlformats.org/drawingml/2006/main" xmlns:r="http://schemas.openxmlformats.org/officeDocument/2006/relationships" xmlns:p="http://schemas.openxmlformats.org/presentationml/2006/main">
  <p:tag name="ORIGINALHEIGHT" val="6.612362"/>
  <p:tag name="ORIGINALWIDTH" val="3.977874"/>
  <p:tag name="EMFCHILD" val="True"/>
</p:tagLst>
</file>

<file path=ppt/tags/tag582.xml><?xml version="1.0" encoding="utf-8"?>
<p:tagLst xmlns:a="http://schemas.openxmlformats.org/drawingml/2006/main" xmlns:r="http://schemas.openxmlformats.org/officeDocument/2006/relationships" xmlns:p="http://schemas.openxmlformats.org/presentationml/2006/main">
  <p:tag name="ORIGINALHEIGHT" val="6.721575"/>
  <p:tag name="ORIGINALWIDTH" val="4.416535"/>
  <p:tag name="EMFCHILD" val="True"/>
</p:tagLst>
</file>

<file path=ppt/tags/tag583.xml><?xml version="1.0" encoding="utf-8"?>
<p:tagLst xmlns:a="http://schemas.openxmlformats.org/drawingml/2006/main" xmlns:r="http://schemas.openxmlformats.org/officeDocument/2006/relationships" xmlns:p="http://schemas.openxmlformats.org/presentationml/2006/main">
  <p:tag name="ORIGINALHEIGHT" val="8.002362"/>
  <p:tag name="ORIGINALWIDTH" val="7.17811"/>
  <p:tag name="EMFCHILD" val="True"/>
</p:tagLst>
</file>

<file path=ppt/tags/tag584.xml><?xml version="1.0" encoding="utf-8"?>
<p:tagLst xmlns:a="http://schemas.openxmlformats.org/drawingml/2006/main" xmlns:r="http://schemas.openxmlformats.org/officeDocument/2006/relationships" xmlns:p="http://schemas.openxmlformats.org/presentationml/2006/main">
  <p:tag name="ORIGINALHEIGHT" val="11.91421"/>
  <p:tag name="ORIGINALWIDTH" val="0.3987795"/>
  <p:tag name="EMFCHILD" val="True"/>
</p:tagLst>
</file>

<file path=ppt/tags/tag585.xml><?xml version="1.0" encoding="utf-8"?>
<p:tagLst xmlns:a="http://schemas.openxmlformats.org/drawingml/2006/main" xmlns:r="http://schemas.openxmlformats.org/officeDocument/2006/relationships" xmlns:p="http://schemas.openxmlformats.org/presentationml/2006/main">
  <p:tag name="ORIGINALHEIGHT" val="11.91421"/>
  <p:tag name="ORIGINALWIDTH" val="0.3987795"/>
  <p:tag name="EMFCHILD" val="True"/>
</p:tagLst>
</file>

<file path=ppt/tags/tag586.xml><?xml version="1.0" encoding="utf-8"?>
<p:tagLst xmlns:a="http://schemas.openxmlformats.org/drawingml/2006/main" xmlns:r="http://schemas.openxmlformats.org/officeDocument/2006/relationships" xmlns:p="http://schemas.openxmlformats.org/presentationml/2006/main">
  <p:tag name="ORIGINALHEIGHT" val="6.612362"/>
  <p:tag name="ORIGINALWIDTH" val="3.977874"/>
  <p:tag name="EMFCHILD" val="True"/>
</p:tagLst>
</file>

<file path=ppt/tags/tag587.xml><?xml version="1.0" encoding="utf-8"?>
<p:tagLst xmlns:a="http://schemas.openxmlformats.org/drawingml/2006/main" xmlns:r="http://schemas.openxmlformats.org/officeDocument/2006/relationships" xmlns:p="http://schemas.openxmlformats.org/presentationml/2006/main">
  <p:tag name="ORIGINALHEIGHT" val="6.781142"/>
  <p:tag name="ORIGINALWIDTH" val="5.473307"/>
  <p:tag name="EMFCHILD" val="True"/>
</p:tagLst>
</file>

<file path=ppt/tags/tag588.xml><?xml version="1.0" encoding="utf-8"?>
<p:tagLst xmlns:a="http://schemas.openxmlformats.org/drawingml/2006/main" xmlns:r="http://schemas.openxmlformats.org/officeDocument/2006/relationships" xmlns:p="http://schemas.openxmlformats.org/presentationml/2006/main">
  <p:tag name="ORIGINALHEIGHT" val="0.397126"/>
  <p:tag name="ORIGINALWIDTH" val="2.990906"/>
  <p:tag name="EMFCHILD" val="True"/>
</p:tagLst>
</file>

<file path=ppt/tags/tag589.xml><?xml version="1.0" encoding="utf-8"?>
<p:tagLst xmlns:a="http://schemas.openxmlformats.org/drawingml/2006/main" xmlns:r="http://schemas.openxmlformats.org/officeDocument/2006/relationships" xmlns:p="http://schemas.openxmlformats.org/presentationml/2006/main">
  <p:tag name="ORIGINALHEIGHT" val="6.830787"/>
  <p:tag name="ORIGINALWIDTH" val="4.197205"/>
  <p:tag name="EMFCHILD" val="True"/>
</p:tagLst>
</file>

<file path=ppt/tags/tag59.xml><?xml version="1.0" encoding="utf-8"?>
<p:tagLst xmlns:a="http://schemas.openxmlformats.org/drawingml/2006/main" xmlns:r="http://schemas.openxmlformats.org/officeDocument/2006/relationships" xmlns:p="http://schemas.openxmlformats.org/presentationml/2006/main">
  <p:tag name="ORIGINALHEIGHT" val=" 7.183268"/>
  <p:tag name="ORIGINALWIDTH" val=" 4.920393"/>
  <p:tag name="LATEXADDIN" val="\documentclass{article}&#10;\usepackage{amsmath}&#10;\pagestyle{empty}&#10;\begin{document}&#10;&#10;\begin{equation}&#10;h = \sum_k A_k(f) e^{i\Phi(f)}\nonumber&#10;\end{equation}&#10;\end{document}"/>
  <p:tag name="IGUANATEXSIZE" val="20"/>
  <p:tag name="IGUANATEXCURSOR" val="151"/>
  <p:tag name="TRANSPARENCY" val="True"/>
  <p:tag name="CHOOSECOLOR" val="False"/>
  <p:tag name="COLORHEX" val="000000"/>
  <p:tag name="LATEXENGINEID" val="1"/>
  <p:tag name="TEMPFOLDER" val="C:\Temp\"/>
  <p:tag name="LATEXFORMHEIGHT" val=" 320"/>
  <p:tag name="LATEXFORMWIDTH" val=" 385"/>
  <p:tag name="LATEXFORMWRAP" val="True"/>
  <p:tag name="BITMAPVECTOR" val="1"/>
  <p:tag name="EMFCHILD" val="True"/>
</p:tagLst>
</file>

<file path=ppt/tags/tag590.xml><?xml version="1.0" encoding="utf-8"?>
<p:tagLst xmlns:a="http://schemas.openxmlformats.org/drawingml/2006/main" xmlns:r="http://schemas.openxmlformats.org/officeDocument/2006/relationships" xmlns:p="http://schemas.openxmlformats.org/presentationml/2006/main">
  <p:tag name="ORIGINALHEIGHT" val="11.91421"/>
  <p:tag name="ORIGINALWIDTH" val="0.3987795"/>
  <p:tag name="EMFCHILD" val="True"/>
</p:tagLst>
</file>

<file path=ppt/tags/tag591.xml><?xml version="1.0" encoding="utf-8"?>
<p:tagLst xmlns:a="http://schemas.openxmlformats.org/drawingml/2006/main" xmlns:r="http://schemas.openxmlformats.org/officeDocument/2006/relationships" xmlns:p="http://schemas.openxmlformats.org/presentationml/2006/main">
  <p:tag name="ORIGINALHEIGHT" val="6.830787"/>
  <p:tag name="ORIGINALWIDTH" val="4.197205"/>
  <p:tag name="EMFCHILD" val="True"/>
</p:tagLst>
</file>

<file path=ppt/tags/tag592.xml><?xml version="1.0" encoding="utf-8"?>
<p:tagLst xmlns:a="http://schemas.openxmlformats.org/drawingml/2006/main" xmlns:r="http://schemas.openxmlformats.org/officeDocument/2006/relationships" xmlns:p="http://schemas.openxmlformats.org/presentationml/2006/main">
  <p:tag name="ORIGINALHEIGHT" val="1.052402"/>
  <p:tag name="ORIGINALWIDTH" val="1.056772"/>
  <p:tag name="EMFCHILD" val="True"/>
</p:tagLst>
</file>

<file path=ppt/tags/tag593.xml><?xml version="1.0" encoding="utf-8"?>
<p:tagLst xmlns:a="http://schemas.openxmlformats.org/drawingml/2006/main" xmlns:r="http://schemas.openxmlformats.org/officeDocument/2006/relationships" xmlns:p="http://schemas.openxmlformats.org/presentationml/2006/main">
  <p:tag name="ORIGINALHEIGHT" val="6.612362"/>
  <p:tag name="ORIGINALWIDTH" val="3.977874"/>
  <p:tag name="EMFCHILD" val="True"/>
</p:tagLst>
</file>

<file path=ppt/tags/tag594.xml><?xml version="1.0" encoding="utf-8"?>
<p:tagLst xmlns:a="http://schemas.openxmlformats.org/drawingml/2006/main" xmlns:r="http://schemas.openxmlformats.org/officeDocument/2006/relationships" xmlns:p="http://schemas.openxmlformats.org/presentationml/2006/main">
  <p:tag name="ORIGINALHEIGHT" val="6.830787"/>
  <p:tag name="ORIGINALWIDTH" val="4.137362"/>
  <p:tag name="EMFCHILD" val="True"/>
</p:tagLst>
</file>

<file path=ppt/tags/tag595.xml><?xml version="1.0" encoding="utf-8"?>
<p:tagLst xmlns:a="http://schemas.openxmlformats.org/drawingml/2006/main" xmlns:r="http://schemas.openxmlformats.org/officeDocument/2006/relationships" xmlns:p="http://schemas.openxmlformats.org/presentationml/2006/main">
  <p:tag name="ORIGINALHEIGHT" val="8.002362"/>
  <p:tag name="ORIGINALWIDTH" val="7.17811"/>
  <p:tag name="EMFCHILD" val="True"/>
</p:tagLst>
</file>

<file path=ppt/tags/tag596.xml><?xml version="1.0" encoding="utf-8"?>
<p:tagLst xmlns:a="http://schemas.openxmlformats.org/drawingml/2006/main" xmlns:r="http://schemas.openxmlformats.org/officeDocument/2006/relationships" xmlns:p="http://schemas.openxmlformats.org/presentationml/2006/main">
  <p:tag name="ORIGINALHEIGHT" val="11.91421"/>
  <p:tag name="ORIGINALWIDTH" val="0.3987795"/>
  <p:tag name="EMFCHILD" val="True"/>
</p:tagLst>
</file>

<file path=ppt/tags/tag597.xml><?xml version="1.0" encoding="utf-8"?>
<p:tagLst xmlns:a="http://schemas.openxmlformats.org/drawingml/2006/main" xmlns:r="http://schemas.openxmlformats.org/officeDocument/2006/relationships" xmlns:p="http://schemas.openxmlformats.org/presentationml/2006/main">
  <p:tag name="ORIGINALHEIGHT" val="6.721575"/>
  <p:tag name="ORIGINALWIDTH" val="4.416535"/>
  <p:tag name="EMFCHILD" val="True"/>
</p:tagLst>
</file>

<file path=ppt/tags/tag598.xml><?xml version="1.0" encoding="utf-8"?>
<p:tagLst xmlns:a="http://schemas.openxmlformats.org/drawingml/2006/main" xmlns:r="http://schemas.openxmlformats.org/officeDocument/2006/relationships" xmlns:p="http://schemas.openxmlformats.org/presentationml/2006/main">
  <p:tag name="ORIGINALHEIGHT" val="1.052402"/>
  <p:tag name="ORIGINALWIDTH" val="1.056772"/>
  <p:tag name="EMFCHILD" val="True"/>
</p:tagLst>
</file>

<file path=ppt/tags/tag599.xml><?xml version="1.0" encoding="utf-8"?>
<p:tagLst xmlns:a="http://schemas.openxmlformats.org/drawingml/2006/main" xmlns:r="http://schemas.openxmlformats.org/officeDocument/2006/relationships" xmlns:p="http://schemas.openxmlformats.org/presentationml/2006/main">
  <p:tag name="ORIGINALHEIGHT" val="6.830787"/>
  <p:tag name="ORIGINALWIDTH" val="4.137362"/>
  <p:tag name="EMFCHILD" val="True"/>
</p:tagLst>
</file>

<file path=ppt/tags/tag6.xml><?xml version="1.0" encoding="utf-8"?>
<p:tagLst xmlns:a="http://schemas.openxmlformats.org/drawingml/2006/main" xmlns:r="http://schemas.openxmlformats.org/officeDocument/2006/relationships" xmlns:p="http://schemas.openxmlformats.org/presentationml/2006/main">
  <p:tag name="ORIGINALHEIGHT" val=" 6.469213"/>
  <p:tag name="ORIGINALWIDTH" val=" 3.301575"/>
  <p:tag name="EMFCHILD" val="True"/>
</p:tagLst>
</file>

<file path=ppt/tags/tag60.xml><?xml version="1.0" encoding="utf-8"?>
<p:tagLst xmlns:a="http://schemas.openxmlformats.org/drawingml/2006/main" xmlns:r="http://schemas.openxmlformats.org/officeDocument/2006/relationships" xmlns:p="http://schemas.openxmlformats.org/presentationml/2006/main">
  <p:tag name="ORIGINALHEIGHT" val=" 2.384212"/>
  <p:tag name="ORIGINALWIDTH" val=" 6.664094"/>
  <p:tag name="EMFCHILD" val="True"/>
</p:tagLst>
</file>

<file path=ppt/tags/tag600.xml><?xml version="1.0" encoding="utf-8"?>
<p:tagLst xmlns:a="http://schemas.openxmlformats.org/drawingml/2006/main" xmlns:r="http://schemas.openxmlformats.org/officeDocument/2006/relationships" xmlns:p="http://schemas.openxmlformats.org/presentationml/2006/main">
  <p:tag name="ORIGINALHEIGHT" val="6.830787"/>
  <p:tag name="ORIGINALWIDTH" val="4.137362"/>
  <p:tag name="EMFCHILD" val="True"/>
</p:tagLst>
</file>

<file path=ppt/tags/tag601.xml><?xml version="1.0" encoding="utf-8"?>
<p:tagLst xmlns:a="http://schemas.openxmlformats.org/drawingml/2006/main" xmlns:r="http://schemas.openxmlformats.org/officeDocument/2006/relationships" xmlns:p="http://schemas.openxmlformats.org/presentationml/2006/main">
  <p:tag name="ORIGINALHEIGHT" val="8.002362"/>
  <p:tag name="ORIGINALWIDTH" val="7.17811"/>
  <p:tag name="EMFCHILD" val="True"/>
</p:tagLst>
</file>

<file path=ppt/tags/tag602.xml><?xml version="1.0" encoding="utf-8"?>
<p:tagLst xmlns:a="http://schemas.openxmlformats.org/drawingml/2006/main" xmlns:r="http://schemas.openxmlformats.org/officeDocument/2006/relationships" xmlns:p="http://schemas.openxmlformats.org/presentationml/2006/main">
  <p:tag name="ORIGINALHEIGHT" val="11.91421"/>
  <p:tag name="ORIGINALWIDTH" val="0.3987795"/>
  <p:tag name="EMFCHILD" val="True"/>
</p:tagLst>
</file>

<file path=ppt/tags/tag603.xml><?xml version="1.0" encoding="utf-8"?>
<p:tagLst xmlns:a="http://schemas.openxmlformats.org/drawingml/2006/main" xmlns:r="http://schemas.openxmlformats.org/officeDocument/2006/relationships" xmlns:p="http://schemas.openxmlformats.org/presentationml/2006/main">
  <p:tag name="ORIGINALHEIGHT" val="6.830787"/>
  <p:tag name="ORIGINALWIDTH" val="4.137362"/>
  <p:tag name="EMFCHILD" val="True"/>
</p:tagLst>
</file>

<file path=ppt/tags/tag604.xml><?xml version="1.0" encoding="utf-8"?>
<p:tagLst xmlns:a="http://schemas.openxmlformats.org/drawingml/2006/main" xmlns:r="http://schemas.openxmlformats.org/officeDocument/2006/relationships" xmlns:p="http://schemas.openxmlformats.org/presentationml/2006/main">
  <p:tag name="ORIGINALHEIGHT" val="6.612362"/>
  <p:tag name="ORIGINALWIDTH" val="3.977874"/>
  <p:tag name="EMFCHILD" val="True"/>
</p:tagLst>
</file>

<file path=ppt/tags/tag605.xml><?xml version="1.0" encoding="utf-8"?>
<p:tagLst xmlns:a="http://schemas.openxmlformats.org/drawingml/2006/main" xmlns:r="http://schemas.openxmlformats.org/officeDocument/2006/relationships" xmlns:p="http://schemas.openxmlformats.org/presentationml/2006/main">
  <p:tag name="ORIGINALHEIGHT" val="1.052402"/>
  <p:tag name="ORIGINALWIDTH" val="1.056772"/>
  <p:tag name="EMFCHILD" val="True"/>
</p:tagLst>
</file>

<file path=ppt/tags/tag606.xml><?xml version="1.0" encoding="utf-8"?>
<p:tagLst xmlns:a="http://schemas.openxmlformats.org/drawingml/2006/main" xmlns:r="http://schemas.openxmlformats.org/officeDocument/2006/relationships" xmlns:p="http://schemas.openxmlformats.org/presentationml/2006/main">
  <p:tag name="ORIGINALHEIGHT" val="6.830787"/>
  <p:tag name="ORIGINALWIDTH" val="4.137362"/>
  <p:tag name="EMFCHILD" val="True"/>
</p:tagLst>
</file>

<file path=ppt/tags/tag607.xml><?xml version="1.0" encoding="utf-8"?>
<p:tagLst xmlns:a="http://schemas.openxmlformats.org/drawingml/2006/main" xmlns:r="http://schemas.openxmlformats.org/officeDocument/2006/relationships" xmlns:p="http://schemas.openxmlformats.org/presentationml/2006/main">
  <p:tag name="ORIGINALHEIGHT" val="6.612362"/>
  <p:tag name="ORIGINALWIDTH" val="3.289961"/>
  <p:tag name="EMFCHILD" val="True"/>
</p:tagLst>
</file>

<file path=ppt/tags/tag608.xml><?xml version="1.0" encoding="utf-8"?>
<p:tagLst xmlns:a="http://schemas.openxmlformats.org/drawingml/2006/main" xmlns:r="http://schemas.openxmlformats.org/officeDocument/2006/relationships" xmlns:p="http://schemas.openxmlformats.org/presentationml/2006/main">
  <p:tag name="ORIGINALHEIGHT" val="8.002362"/>
  <p:tag name="ORIGINALWIDTH" val="7.17811"/>
  <p:tag name="EMFCHILD" val="True"/>
</p:tagLst>
</file>

<file path=ppt/tags/tag609.xml><?xml version="1.0" encoding="utf-8"?>
<p:tagLst xmlns:a="http://schemas.openxmlformats.org/drawingml/2006/main" xmlns:r="http://schemas.openxmlformats.org/officeDocument/2006/relationships" xmlns:p="http://schemas.openxmlformats.org/presentationml/2006/main">
  <p:tag name="ORIGINALHEIGHT" val="11.91421"/>
  <p:tag name="ORIGINALWIDTH" val="0.3987795"/>
  <p:tag name="EMFCHILD" val="True"/>
</p:tagLst>
</file>

<file path=ppt/tags/tag61.xml><?xml version="1.0" encoding="utf-8"?>
<p:tagLst xmlns:a="http://schemas.openxmlformats.org/drawingml/2006/main" xmlns:r="http://schemas.openxmlformats.org/officeDocument/2006/relationships" xmlns:p="http://schemas.openxmlformats.org/presentationml/2006/main">
  <p:tag name="ORIGINALHEIGHT" val=" 14.26468"/>
  <p:tag name="ORIGINALWIDTH" val=" 13.33827"/>
  <p:tag name="EMFCHILD" val="True"/>
</p:tagLst>
</file>

<file path=ppt/tags/tag610.xml><?xml version="1.0" encoding="utf-8"?>
<p:tagLst xmlns:a="http://schemas.openxmlformats.org/drawingml/2006/main" xmlns:r="http://schemas.openxmlformats.org/officeDocument/2006/relationships" xmlns:p="http://schemas.openxmlformats.org/presentationml/2006/main">
  <p:tag name="ORIGINALHEIGHT" val="6.930079"/>
  <p:tag name="ORIGINALWIDTH" val="4.276968"/>
  <p:tag name="EMFCHILD" val="True"/>
</p:tagLst>
</file>

<file path=ppt/tags/tag611.xml><?xml version="1.0" encoding="utf-8"?>
<p:tagLst xmlns:a="http://schemas.openxmlformats.org/drawingml/2006/main" xmlns:r="http://schemas.openxmlformats.org/officeDocument/2006/relationships" xmlns:p="http://schemas.openxmlformats.org/presentationml/2006/main">
  <p:tag name="ORIGINALHEIGHT" val="6.830787"/>
  <p:tag name="ORIGINALWIDTH" val="3.977874"/>
  <p:tag name="EMFCHILD" val="True"/>
</p:tagLst>
</file>

<file path=ppt/tags/tag612.xml><?xml version="1.0" encoding="utf-8"?>
<p:tagLst xmlns:a="http://schemas.openxmlformats.org/drawingml/2006/main" xmlns:r="http://schemas.openxmlformats.org/officeDocument/2006/relationships" xmlns:p="http://schemas.openxmlformats.org/presentationml/2006/main">
  <p:tag name="ORIGINALHEIGHT" val="1.052402"/>
  <p:tag name="ORIGINALWIDTH" val="1.056772"/>
  <p:tag name="EMFCHILD" val="True"/>
</p:tagLst>
</file>

<file path=ppt/tags/tag613.xml><?xml version="1.0" encoding="utf-8"?>
<p:tagLst xmlns:a="http://schemas.openxmlformats.org/drawingml/2006/main" xmlns:r="http://schemas.openxmlformats.org/officeDocument/2006/relationships" xmlns:p="http://schemas.openxmlformats.org/presentationml/2006/main">
  <p:tag name="ORIGINALHEIGHT" val="6.721575"/>
  <p:tag name="ORIGINALWIDTH" val="4.416535"/>
  <p:tag name="EMFCHILD" val="True"/>
</p:tagLst>
</file>

<file path=ppt/tags/tag614.xml><?xml version="1.0" encoding="utf-8"?>
<p:tagLst xmlns:a="http://schemas.openxmlformats.org/drawingml/2006/main" xmlns:r="http://schemas.openxmlformats.org/officeDocument/2006/relationships" xmlns:p="http://schemas.openxmlformats.org/presentationml/2006/main">
  <p:tag name="ORIGINALHEIGHT" val="6.830787"/>
  <p:tag name="ORIGINALWIDTH" val="4.137362"/>
  <p:tag name="EMFCHILD" val="True"/>
</p:tagLst>
</file>

<file path=ppt/tags/tag615.xml><?xml version="1.0" encoding="utf-8"?>
<p:tagLst xmlns:a="http://schemas.openxmlformats.org/drawingml/2006/main" xmlns:r="http://schemas.openxmlformats.org/officeDocument/2006/relationships" xmlns:p="http://schemas.openxmlformats.org/presentationml/2006/main">
  <p:tag name="ORIGINALHEIGHT" val="8.002362"/>
  <p:tag name="ORIGINALWIDTH" val="7.17811"/>
  <p:tag name="EMFCHILD" val="True"/>
</p:tagLst>
</file>

<file path=ppt/tags/tag616.xml><?xml version="1.0" encoding="utf-8"?>
<p:tagLst xmlns:a="http://schemas.openxmlformats.org/drawingml/2006/main" xmlns:r="http://schemas.openxmlformats.org/officeDocument/2006/relationships" xmlns:p="http://schemas.openxmlformats.org/presentationml/2006/main">
  <p:tag name="ORIGINALHEIGHT" val="11.91421"/>
  <p:tag name="ORIGINALWIDTH" val="0.3987795"/>
  <p:tag name="EMFCHILD" val="True"/>
</p:tagLst>
</file>

<file path=ppt/tags/tag617.xml><?xml version="1.0" encoding="utf-8"?>
<p:tagLst xmlns:a="http://schemas.openxmlformats.org/drawingml/2006/main" xmlns:r="http://schemas.openxmlformats.org/officeDocument/2006/relationships" xmlns:p="http://schemas.openxmlformats.org/presentationml/2006/main">
  <p:tag name="ORIGINALHEIGHT" val="11.91421"/>
  <p:tag name="ORIGINALWIDTH" val="0.3987795"/>
  <p:tag name="EMFCHILD" val="True"/>
</p:tagLst>
</file>

<file path=ppt/tags/tag618.xml><?xml version="1.0" encoding="utf-8"?>
<p:tagLst xmlns:a="http://schemas.openxmlformats.org/drawingml/2006/main" xmlns:r="http://schemas.openxmlformats.org/officeDocument/2006/relationships" xmlns:p="http://schemas.openxmlformats.org/presentationml/2006/main">
  <p:tag name="ORIGINALHEIGHT" val="6.612362"/>
  <p:tag name="ORIGINALWIDTH" val="3.977874"/>
  <p:tag name="EMFCHILD" val="True"/>
</p:tagLst>
</file>

<file path=ppt/tags/tag619.xml><?xml version="1.0" encoding="utf-8"?>
<p:tagLst xmlns:a="http://schemas.openxmlformats.org/drawingml/2006/main" xmlns:r="http://schemas.openxmlformats.org/officeDocument/2006/relationships" xmlns:p="http://schemas.openxmlformats.org/presentationml/2006/main">
  <p:tag name="ORIGINALHEIGHT" val="6.781142"/>
  <p:tag name="ORIGINALWIDTH" val="5.473307"/>
  <p:tag name="EMFCHILD" val="True"/>
</p:tagLst>
</file>

<file path=ppt/tags/tag62.xml><?xml version="1.0" encoding="utf-8"?>
<p:tagLst xmlns:a="http://schemas.openxmlformats.org/drawingml/2006/main" xmlns:r="http://schemas.openxmlformats.org/officeDocument/2006/relationships" xmlns:p="http://schemas.openxmlformats.org/presentationml/2006/main">
  <p:tag name="ORIGINALHEIGHT" val=" 5.021142"/>
  <p:tag name="ORIGINALWIDTH" val=" 3.451299"/>
  <p:tag name="EMFCHILD" val="True"/>
</p:tagLst>
</file>

<file path=ppt/tags/tag620.xml><?xml version="1.0" encoding="utf-8"?>
<p:tagLst xmlns:a="http://schemas.openxmlformats.org/drawingml/2006/main" xmlns:r="http://schemas.openxmlformats.org/officeDocument/2006/relationships" xmlns:p="http://schemas.openxmlformats.org/presentationml/2006/main">
  <p:tag name="ORIGINALHEIGHT" val="0.397126"/>
  <p:tag name="ORIGINALWIDTH" val="2.990906"/>
  <p:tag name="EMFCHILD" val="True"/>
</p:tagLst>
</file>

<file path=ppt/tags/tag621.xml><?xml version="1.0" encoding="utf-8"?>
<p:tagLst xmlns:a="http://schemas.openxmlformats.org/drawingml/2006/main" xmlns:r="http://schemas.openxmlformats.org/officeDocument/2006/relationships" xmlns:p="http://schemas.openxmlformats.org/presentationml/2006/main">
  <p:tag name="ORIGINALHEIGHT" val="6.721575"/>
  <p:tag name="ORIGINALWIDTH" val="4.416535"/>
  <p:tag name="EMFCHILD" val="True"/>
</p:tagLst>
</file>

<file path=ppt/tags/tag622.xml><?xml version="1.0" encoding="utf-8"?>
<p:tagLst xmlns:a="http://schemas.openxmlformats.org/drawingml/2006/main" xmlns:r="http://schemas.openxmlformats.org/officeDocument/2006/relationships" xmlns:p="http://schemas.openxmlformats.org/presentationml/2006/main">
  <p:tag name="ORIGINALHEIGHT" val="6.830787"/>
  <p:tag name="ORIGINALWIDTH" val="3.977874"/>
  <p:tag name="EMFCHILD" val="True"/>
</p:tagLst>
</file>

<file path=ppt/tags/tag623.xml><?xml version="1.0" encoding="utf-8"?>
<p:tagLst xmlns:a="http://schemas.openxmlformats.org/drawingml/2006/main" xmlns:r="http://schemas.openxmlformats.org/officeDocument/2006/relationships" xmlns:p="http://schemas.openxmlformats.org/presentationml/2006/main">
  <p:tag name="ORIGINALHEIGHT" val="11.91421"/>
  <p:tag name="ORIGINALWIDTH" val="0.3987795"/>
  <p:tag name="EMFCHILD" val="True"/>
</p:tagLst>
</file>

<file path=ppt/tags/tag624.xml><?xml version="1.0" encoding="utf-8"?>
<p:tagLst xmlns:a="http://schemas.openxmlformats.org/drawingml/2006/main" xmlns:r="http://schemas.openxmlformats.org/officeDocument/2006/relationships" xmlns:p="http://schemas.openxmlformats.org/presentationml/2006/main">
  <p:tag name="ORIGINALHEIGHT" val="6.612362"/>
  <p:tag name="ORIGINALWIDTH" val="3.289961"/>
  <p:tag name="EMFCHILD" val="True"/>
</p:tagLst>
</file>

<file path=ppt/tags/tag625.xml><?xml version="1.0" encoding="utf-8"?>
<p:tagLst xmlns:a="http://schemas.openxmlformats.org/drawingml/2006/main" xmlns:r="http://schemas.openxmlformats.org/officeDocument/2006/relationships" xmlns:p="http://schemas.openxmlformats.org/presentationml/2006/main">
  <p:tag name="ORIGINALHEIGHT" val="1.052402"/>
  <p:tag name="ORIGINALWIDTH" val="1.056772"/>
  <p:tag name="EMFCHILD" val="True"/>
</p:tagLst>
</file>

<file path=ppt/tags/tag626.xml><?xml version="1.0" encoding="utf-8"?>
<p:tagLst xmlns:a="http://schemas.openxmlformats.org/drawingml/2006/main" xmlns:r="http://schemas.openxmlformats.org/officeDocument/2006/relationships" xmlns:p="http://schemas.openxmlformats.org/presentationml/2006/main">
  <p:tag name="ORIGINALHEIGHT" val="6.830787"/>
  <p:tag name="ORIGINALWIDTH" val="4.197205"/>
  <p:tag name="EMFCHILD" val="True"/>
</p:tagLst>
</file>

<file path=ppt/tags/tag627.xml><?xml version="1.0" encoding="utf-8"?>
<p:tagLst xmlns:a="http://schemas.openxmlformats.org/drawingml/2006/main" xmlns:r="http://schemas.openxmlformats.org/officeDocument/2006/relationships" xmlns:p="http://schemas.openxmlformats.org/presentationml/2006/main">
  <p:tag name="ORIGINALHEIGHT" val="6.612362"/>
  <p:tag name="ORIGINALWIDTH" val="3.289961"/>
  <p:tag name="EMFCHILD" val="True"/>
</p:tagLst>
</file>

<file path=ppt/tags/tag628.xml><?xml version="1.0" encoding="utf-8"?>
<p:tagLst xmlns:a="http://schemas.openxmlformats.org/drawingml/2006/main" xmlns:r="http://schemas.openxmlformats.org/officeDocument/2006/relationships" xmlns:p="http://schemas.openxmlformats.org/presentationml/2006/main">
  <p:tag name="ORIGINALHEIGHT" val="8.002362"/>
  <p:tag name="ORIGINALWIDTH" val="7.17811"/>
  <p:tag name="EMFCHILD" val="True"/>
</p:tagLst>
</file>

<file path=ppt/tags/tag629.xml><?xml version="1.0" encoding="utf-8"?>
<p:tagLst xmlns:a="http://schemas.openxmlformats.org/drawingml/2006/main" xmlns:r="http://schemas.openxmlformats.org/officeDocument/2006/relationships" xmlns:p="http://schemas.openxmlformats.org/presentationml/2006/main">
  <p:tag name="ORIGINALHEIGHT" val="11.91421"/>
  <p:tag name="ORIGINALWIDTH" val="0.3987795"/>
  <p:tag name="EMFCHILD" val="True"/>
</p:tagLst>
</file>

<file path=ppt/tags/tag63.xml><?xml version="1.0" encoding="utf-8"?>
<p:tagLst xmlns:a="http://schemas.openxmlformats.org/drawingml/2006/main" xmlns:r="http://schemas.openxmlformats.org/officeDocument/2006/relationships" xmlns:p="http://schemas.openxmlformats.org/presentationml/2006/main">
  <p:tag name="ORIGINALHEIGHT" val=" 7.295354"/>
  <p:tag name="ORIGINALWIDTH" val=" 6.874567"/>
  <p:tag name="EMFCHILD" val="True"/>
</p:tagLst>
</file>

<file path=ppt/tags/tag630.xml><?xml version="1.0" encoding="utf-8"?>
<p:tagLst xmlns:a="http://schemas.openxmlformats.org/drawingml/2006/main" xmlns:r="http://schemas.openxmlformats.org/officeDocument/2006/relationships" xmlns:p="http://schemas.openxmlformats.org/presentationml/2006/main">
  <p:tag name="ORIGINALHEIGHT" val="6.830787"/>
  <p:tag name="ORIGINALWIDTH" val="4.137362"/>
  <p:tag name="EMFCHILD" val="True"/>
</p:tagLst>
</file>

<file path=ppt/tags/tag631.xml><?xml version="1.0" encoding="utf-8"?>
<p:tagLst xmlns:a="http://schemas.openxmlformats.org/drawingml/2006/main" xmlns:r="http://schemas.openxmlformats.org/officeDocument/2006/relationships" xmlns:p="http://schemas.openxmlformats.org/presentationml/2006/main">
  <p:tag name="ORIGINALHEIGHT" val="1.052402"/>
  <p:tag name="ORIGINALWIDTH" val="1.056772"/>
  <p:tag name="EMFCHILD" val="True"/>
</p:tagLst>
</file>

<file path=ppt/tags/tag632.xml><?xml version="1.0" encoding="utf-8"?>
<p:tagLst xmlns:a="http://schemas.openxmlformats.org/drawingml/2006/main" xmlns:r="http://schemas.openxmlformats.org/officeDocument/2006/relationships" xmlns:p="http://schemas.openxmlformats.org/presentationml/2006/main">
  <p:tag name="ORIGINALHEIGHT" val="6.830787"/>
  <p:tag name="ORIGINALWIDTH" val="4.137362"/>
  <p:tag name="EMFCHILD" val="True"/>
</p:tagLst>
</file>

<file path=ppt/tags/tag633.xml><?xml version="1.0" encoding="utf-8"?>
<p:tagLst xmlns:a="http://schemas.openxmlformats.org/drawingml/2006/main" xmlns:r="http://schemas.openxmlformats.org/officeDocument/2006/relationships" xmlns:p="http://schemas.openxmlformats.org/presentationml/2006/main">
  <p:tag name="ORIGINALHEIGHT" val="6.830787"/>
  <p:tag name="ORIGINALWIDTH" val="4.137362"/>
  <p:tag name="EMFCHILD" val="True"/>
</p:tagLst>
</file>

<file path=ppt/tags/tag634.xml><?xml version="1.0" encoding="utf-8"?>
<p:tagLst xmlns:a="http://schemas.openxmlformats.org/drawingml/2006/main" xmlns:r="http://schemas.openxmlformats.org/officeDocument/2006/relationships" xmlns:p="http://schemas.openxmlformats.org/presentationml/2006/main">
  <p:tag name="ORIGINALHEIGHT" val="8.002362"/>
  <p:tag name="ORIGINALWIDTH" val="7.17811"/>
  <p:tag name="EMFCHILD" val="True"/>
</p:tagLst>
</file>

<file path=ppt/tags/tag635.xml><?xml version="1.0" encoding="utf-8"?>
<p:tagLst xmlns:a="http://schemas.openxmlformats.org/drawingml/2006/main" xmlns:r="http://schemas.openxmlformats.org/officeDocument/2006/relationships" xmlns:p="http://schemas.openxmlformats.org/presentationml/2006/main">
  <p:tag name="ORIGINALHEIGHT" val="11.91421"/>
  <p:tag name="ORIGINALWIDTH" val="0.3987795"/>
  <p:tag name="EMFCHILD" val="True"/>
</p:tagLst>
</file>

<file path=ppt/tags/tag636.xml><?xml version="1.0" encoding="utf-8"?>
<p:tagLst xmlns:a="http://schemas.openxmlformats.org/drawingml/2006/main" xmlns:r="http://schemas.openxmlformats.org/officeDocument/2006/relationships" xmlns:p="http://schemas.openxmlformats.org/presentationml/2006/main">
  <p:tag name="ORIGINALHEIGHT" val="6.830787"/>
  <p:tag name="ORIGINALWIDTH" val="4.137362"/>
  <p:tag name="EMFCHILD" val="True"/>
</p:tagLst>
</file>

<file path=ppt/tags/tag637.xml><?xml version="1.0" encoding="utf-8"?>
<p:tagLst xmlns:a="http://schemas.openxmlformats.org/drawingml/2006/main" xmlns:r="http://schemas.openxmlformats.org/officeDocument/2006/relationships" xmlns:p="http://schemas.openxmlformats.org/presentationml/2006/main">
  <p:tag name="ORIGINALHEIGHT" val="6.721575"/>
  <p:tag name="ORIGINALWIDTH" val="4.416535"/>
  <p:tag name="EMFCHILD" val="True"/>
</p:tagLst>
</file>

<file path=ppt/tags/tag638.xml><?xml version="1.0" encoding="utf-8"?>
<p:tagLst xmlns:a="http://schemas.openxmlformats.org/drawingml/2006/main" xmlns:r="http://schemas.openxmlformats.org/officeDocument/2006/relationships" xmlns:p="http://schemas.openxmlformats.org/presentationml/2006/main">
  <p:tag name="ORIGINALHEIGHT" val="1.052402"/>
  <p:tag name="ORIGINALWIDTH" val="1.056772"/>
  <p:tag name="EMFCHILD" val="True"/>
</p:tagLst>
</file>

<file path=ppt/tags/tag639.xml><?xml version="1.0" encoding="utf-8"?>
<p:tagLst xmlns:a="http://schemas.openxmlformats.org/drawingml/2006/main" xmlns:r="http://schemas.openxmlformats.org/officeDocument/2006/relationships" xmlns:p="http://schemas.openxmlformats.org/presentationml/2006/main">
  <p:tag name="ORIGINALHEIGHT" val="6.830787"/>
  <p:tag name="ORIGINALWIDTH" val="4.197205"/>
  <p:tag name="EMFCHILD" val="True"/>
</p:tagLst>
</file>

<file path=ppt/tags/tag64.xml><?xml version="1.0" encoding="utf-8"?>
<p:tagLst xmlns:a="http://schemas.openxmlformats.org/drawingml/2006/main" xmlns:r="http://schemas.openxmlformats.org/officeDocument/2006/relationships" xmlns:p="http://schemas.openxmlformats.org/presentationml/2006/main">
  <p:tag name="ORIGINALHEIGHT" val=" 5.021142"/>
  <p:tag name="ORIGINALWIDTH" val=" 3.451299"/>
  <p:tag name="EMFCHILD" val="True"/>
</p:tagLst>
</file>

<file path=ppt/tags/tag640.xml><?xml version="1.0" encoding="utf-8"?>
<p:tagLst xmlns:a="http://schemas.openxmlformats.org/drawingml/2006/main" xmlns:r="http://schemas.openxmlformats.org/officeDocument/2006/relationships" xmlns:p="http://schemas.openxmlformats.org/presentationml/2006/main">
  <p:tag name="ORIGINALHEIGHT" val="6.721575"/>
  <p:tag name="ORIGINALWIDTH" val="4.416535"/>
  <p:tag name="EMFCHILD" val="True"/>
</p:tagLst>
</file>

<file path=ppt/tags/tag641.xml><?xml version="1.0" encoding="utf-8"?>
<p:tagLst xmlns:a="http://schemas.openxmlformats.org/drawingml/2006/main" xmlns:r="http://schemas.openxmlformats.org/officeDocument/2006/relationships" xmlns:p="http://schemas.openxmlformats.org/presentationml/2006/main">
  <p:tag name="ORIGINALHEIGHT" val="8.002362"/>
  <p:tag name="ORIGINALWIDTH" val="7.17811"/>
  <p:tag name="EMFCHILD" val="True"/>
</p:tagLst>
</file>

<file path=ppt/tags/tag642.xml><?xml version="1.0" encoding="utf-8"?>
<p:tagLst xmlns:a="http://schemas.openxmlformats.org/drawingml/2006/main" xmlns:r="http://schemas.openxmlformats.org/officeDocument/2006/relationships" xmlns:p="http://schemas.openxmlformats.org/presentationml/2006/main">
  <p:tag name="ORIGINALHEIGHT" val="11.91421"/>
  <p:tag name="ORIGINALWIDTH" val="0.3987795"/>
  <p:tag name="EMFCHILD" val="True"/>
</p:tagLst>
</file>

<file path=ppt/tags/tag643.xml><?xml version="1.0" encoding="utf-8"?>
<p:tagLst xmlns:a="http://schemas.openxmlformats.org/drawingml/2006/main" xmlns:r="http://schemas.openxmlformats.org/officeDocument/2006/relationships" xmlns:p="http://schemas.openxmlformats.org/presentationml/2006/main">
  <p:tag name="ORIGINALHEIGHT" val="6.930079"/>
  <p:tag name="ORIGINALWIDTH" val="4.276968"/>
  <p:tag name="EMFCHILD" val="True"/>
</p:tagLst>
</file>

<file path=ppt/tags/tag644.xml><?xml version="1.0" encoding="utf-8"?>
<p:tagLst xmlns:a="http://schemas.openxmlformats.org/drawingml/2006/main" xmlns:r="http://schemas.openxmlformats.org/officeDocument/2006/relationships" xmlns:p="http://schemas.openxmlformats.org/presentationml/2006/main">
  <p:tag name="ORIGINALHEIGHT" val="6.612362"/>
  <p:tag name="ORIGINALWIDTH" val="3.977874"/>
  <p:tag name="EMFCHILD" val="True"/>
</p:tagLst>
</file>

<file path=ppt/tags/tag645.xml><?xml version="1.0" encoding="utf-8"?>
<p:tagLst xmlns:a="http://schemas.openxmlformats.org/drawingml/2006/main" xmlns:r="http://schemas.openxmlformats.org/officeDocument/2006/relationships" xmlns:p="http://schemas.openxmlformats.org/presentationml/2006/main">
  <p:tag name="ORIGINALHEIGHT" val="1.052402"/>
  <p:tag name="ORIGINALWIDTH" val="1.056772"/>
  <p:tag name="EMFCHILD" val="True"/>
</p:tagLst>
</file>

<file path=ppt/tags/tag646.xml><?xml version="1.0" encoding="utf-8"?>
<p:tagLst xmlns:a="http://schemas.openxmlformats.org/drawingml/2006/main" xmlns:r="http://schemas.openxmlformats.org/officeDocument/2006/relationships" xmlns:p="http://schemas.openxmlformats.org/presentationml/2006/main">
  <p:tag name="ORIGINALHEIGHT" val="6.612362"/>
  <p:tag name="ORIGINALWIDTH" val="3.977874"/>
  <p:tag name="EMFCHILD" val="True"/>
</p:tagLst>
</file>

<file path=ppt/tags/tag647.xml><?xml version="1.0" encoding="utf-8"?>
<p:tagLst xmlns:a="http://schemas.openxmlformats.org/drawingml/2006/main" xmlns:r="http://schemas.openxmlformats.org/officeDocument/2006/relationships" xmlns:p="http://schemas.openxmlformats.org/presentationml/2006/main">
  <p:tag name="ORIGINALHEIGHT" val="6.612362"/>
  <p:tag name="ORIGINALWIDTH" val="3.977874"/>
  <p:tag name="EMFCHILD" val="True"/>
</p:tagLst>
</file>

<file path=ppt/tags/tag648.xml><?xml version="1.0" encoding="utf-8"?>
<p:tagLst xmlns:a="http://schemas.openxmlformats.org/drawingml/2006/main" xmlns:r="http://schemas.openxmlformats.org/officeDocument/2006/relationships" xmlns:p="http://schemas.openxmlformats.org/presentationml/2006/main">
  <p:tag name="ORIGINALHEIGHT" val="8.002362"/>
  <p:tag name="ORIGINALWIDTH" val="7.17811"/>
  <p:tag name="EMFCHILD" val="True"/>
</p:tagLst>
</file>

<file path=ppt/tags/tag649.xml><?xml version="1.0" encoding="utf-8"?>
<p:tagLst xmlns:a="http://schemas.openxmlformats.org/drawingml/2006/main" xmlns:r="http://schemas.openxmlformats.org/officeDocument/2006/relationships" xmlns:p="http://schemas.openxmlformats.org/presentationml/2006/main">
  <p:tag name="ORIGINALHEIGHT" val="11.91421"/>
  <p:tag name="ORIGINALWIDTH" val="0.3987795"/>
  <p:tag name="EMFCHILD" val="True"/>
</p:tagLst>
</file>

<file path=ppt/tags/tag65.xml><?xml version="1.0" encoding="utf-8"?>
<p:tagLst xmlns:a="http://schemas.openxmlformats.org/drawingml/2006/main" xmlns:r="http://schemas.openxmlformats.org/officeDocument/2006/relationships" xmlns:p="http://schemas.openxmlformats.org/presentationml/2006/main">
  <p:tag name="ORIGINALHEIGHT" val=" 10.18906"/>
  <p:tag name="ORIGINALWIDTH" val=" 2.324921"/>
  <p:tag name="EMFCHILD" val="True"/>
</p:tagLst>
</file>

<file path=ppt/tags/tag650.xml><?xml version="1.0" encoding="utf-8"?>
<p:tagLst xmlns:a="http://schemas.openxmlformats.org/drawingml/2006/main" xmlns:r="http://schemas.openxmlformats.org/officeDocument/2006/relationships" xmlns:p="http://schemas.openxmlformats.org/presentationml/2006/main">
  <p:tag name="ORIGINALHEIGHT" val="11.91421"/>
  <p:tag name="ORIGINALWIDTH" val="0.3987795"/>
  <p:tag name="EMFCHILD" val="True"/>
</p:tagLst>
</file>

<file path=ppt/tags/tag651.xml><?xml version="1.0" encoding="utf-8"?>
<p:tagLst xmlns:a="http://schemas.openxmlformats.org/drawingml/2006/main" xmlns:r="http://schemas.openxmlformats.org/officeDocument/2006/relationships" xmlns:p="http://schemas.openxmlformats.org/presentationml/2006/main">
  <p:tag name="ORIGINALHEIGHT" val="6.612362"/>
  <p:tag name="ORIGINALWIDTH" val="3.977874"/>
  <p:tag name="EMFCHILD" val="True"/>
</p:tagLst>
</file>

<file path=ppt/tags/tag652.xml><?xml version="1.0" encoding="utf-8"?>
<p:tagLst xmlns:a="http://schemas.openxmlformats.org/drawingml/2006/main" xmlns:r="http://schemas.openxmlformats.org/officeDocument/2006/relationships" xmlns:p="http://schemas.openxmlformats.org/presentationml/2006/main">
  <p:tag name="ORIGINALHEIGHT" val="6.781142"/>
  <p:tag name="ORIGINALWIDTH" val="5.473307"/>
  <p:tag name="EMFCHILD" val="True"/>
</p:tagLst>
</file>

<file path=ppt/tags/tag653.xml><?xml version="1.0" encoding="utf-8"?>
<p:tagLst xmlns:a="http://schemas.openxmlformats.org/drawingml/2006/main" xmlns:r="http://schemas.openxmlformats.org/officeDocument/2006/relationships" xmlns:p="http://schemas.openxmlformats.org/presentationml/2006/main">
  <p:tag name="ORIGINALHEIGHT" val="0.397126"/>
  <p:tag name="ORIGINALWIDTH" val="2.990906"/>
  <p:tag name="EMFCHILD" val="True"/>
</p:tagLst>
</file>

<file path=ppt/tags/tag654.xml><?xml version="1.0" encoding="utf-8"?>
<p:tagLst xmlns:a="http://schemas.openxmlformats.org/drawingml/2006/main" xmlns:r="http://schemas.openxmlformats.org/officeDocument/2006/relationships" xmlns:p="http://schemas.openxmlformats.org/presentationml/2006/main">
  <p:tag name="ORIGINALHEIGHT" val="6.612362"/>
  <p:tag name="ORIGINALWIDTH" val="3.977874"/>
  <p:tag name="EMFCHILD" val="True"/>
</p:tagLst>
</file>

<file path=ppt/tags/tag655.xml><?xml version="1.0" encoding="utf-8"?>
<p:tagLst xmlns:a="http://schemas.openxmlformats.org/drawingml/2006/main" xmlns:r="http://schemas.openxmlformats.org/officeDocument/2006/relationships" xmlns:p="http://schemas.openxmlformats.org/presentationml/2006/main">
  <p:tag name="ORIGINALHEIGHT" val="6.830787"/>
  <p:tag name="ORIGINALWIDTH" val="4.137362"/>
  <p:tag name="EMFCHILD" val="True"/>
</p:tagLst>
</file>

<file path=ppt/tags/tag656.xml><?xml version="1.0" encoding="utf-8"?>
<p:tagLst xmlns:a="http://schemas.openxmlformats.org/drawingml/2006/main" xmlns:r="http://schemas.openxmlformats.org/officeDocument/2006/relationships" xmlns:p="http://schemas.openxmlformats.org/presentationml/2006/main">
  <p:tag name="ORIGINALHEIGHT" val="6.830787"/>
  <p:tag name="ORIGINALWIDTH" val="4.197205"/>
  <p:tag name="EMFCHILD" val="True"/>
</p:tagLst>
</file>

<file path=ppt/tags/tag657.xml><?xml version="1.0" encoding="utf-8"?>
<p:tagLst xmlns:a="http://schemas.openxmlformats.org/drawingml/2006/main" xmlns:r="http://schemas.openxmlformats.org/officeDocument/2006/relationships" xmlns:p="http://schemas.openxmlformats.org/presentationml/2006/main">
  <p:tag name="ORIGINALHEIGHT" val="6.781142"/>
  <p:tag name="ORIGINALWIDTH" val="7.008622"/>
  <p:tag name="EMFCHILD" val="True"/>
</p:tagLst>
</file>

<file path=ppt/tags/tag658.xml><?xml version="1.0" encoding="utf-8"?>
<p:tagLst xmlns:a="http://schemas.openxmlformats.org/drawingml/2006/main" xmlns:r="http://schemas.openxmlformats.org/officeDocument/2006/relationships" xmlns:p="http://schemas.openxmlformats.org/presentationml/2006/main">
  <p:tag name="ORIGINALHEIGHT" val="0.397126"/>
  <p:tag name="ORIGINALWIDTH" val="2.990906"/>
  <p:tag name="EMFCHILD" val="True"/>
</p:tagLst>
</file>

<file path=ppt/tags/tag659.xml><?xml version="1.0" encoding="utf-8"?>
<p:tagLst xmlns:a="http://schemas.openxmlformats.org/drawingml/2006/main" xmlns:r="http://schemas.openxmlformats.org/officeDocument/2006/relationships" xmlns:p="http://schemas.openxmlformats.org/presentationml/2006/main">
  <p:tag name="ORIGINALHEIGHT" val="6.830787"/>
  <p:tag name="ORIGINALWIDTH" val="4.197205"/>
  <p:tag name="EMFCHILD" val="True"/>
</p:tagLst>
</file>

<file path=ppt/tags/tag66.xml><?xml version="1.0" encoding="utf-8"?>
<p:tagLst xmlns:a="http://schemas.openxmlformats.org/drawingml/2006/main" xmlns:r="http://schemas.openxmlformats.org/officeDocument/2006/relationships" xmlns:p="http://schemas.openxmlformats.org/presentationml/2006/main">
  <p:tag name="ORIGINALHEIGHT" val=" 9.272047"/>
  <p:tag name="ORIGINALWIDTH" val=" 5.00059"/>
  <p:tag name="EMFCHILD" val="True"/>
</p:tagLst>
</file>

<file path=ppt/tags/tag660.xml><?xml version="1.0" encoding="utf-8"?>
<p:tagLst xmlns:a="http://schemas.openxmlformats.org/drawingml/2006/main" xmlns:r="http://schemas.openxmlformats.org/officeDocument/2006/relationships" xmlns:p="http://schemas.openxmlformats.org/presentationml/2006/main">
  <p:tag name="ORIGINALHEIGHT" val="11.91421"/>
  <p:tag name="ORIGINALWIDTH" val="0.3987795"/>
  <p:tag name="EMFCHILD" val="True"/>
</p:tagLst>
</file>

<file path=ppt/tags/tag661.xml><?xml version="1.0" encoding="utf-8"?>
<p:tagLst xmlns:a="http://schemas.openxmlformats.org/drawingml/2006/main" xmlns:r="http://schemas.openxmlformats.org/officeDocument/2006/relationships" xmlns:p="http://schemas.openxmlformats.org/presentationml/2006/main">
  <p:tag name="ORIGINALHEIGHT" val="6.830787"/>
  <p:tag name="ORIGINALWIDTH" val="4.197205"/>
  <p:tag name="EMFCHILD" val="True"/>
</p:tagLst>
</file>

<file path=ppt/tags/tag662.xml><?xml version="1.0" encoding="utf-8"?>
<p:tagLst xmlns:a="http://schemas.openxmlformats.org/drawingml/2006/main" xmlns:r="http://schemas.openxmlformats.org/officeDocument/2006/relationships" xmlns:p="http://schemas.openxmlformats.org/presentationml/2006/main">
  <p:tag name="ORIGINALHEIGHT" val="1.052402"/>
  <p:tag name="ORIGINALWIDTH" val="1.056772"/>
  <p:tag name="EMFCHILD" val="True"/>
</p:tagLst>
</file>

<file path=ppt/tags/tag663.xml><?xml version="1.0" encoding="utf-8"?>
<p:tagLst xmlns:a="http://schemas.openxmlformats.org/drawingml/2006/main" xmlns:r="http://schemas.openxmlformats.org/officeDocument/2006/relationships" xmlns:p="http://schemas.openxmlformats.org/presentationml/2006/main">
  <p:tag name="ORIGINALHEIGHT" val="6.612362"/>
  <p:tag name="ORIGINALWIDTH" val="3.289961"/>
  <p:tag name="EMFCHILD" val="True"/>
</p:tagLst>
</file>

<file path=ppt/tags/tag664.xml><?xml version="1.0" encoding="utf-8"?>
<p:tagLst xmlns:a="http://schemas.openxmlformats.org/drawingml/2006/main" xmlns:r="http://schemas.openxmlformats.org/officeDocument/2006/relationships" xmlns:p="http://schemas.openxmlformats.org/presentationml/2006/main">
  <p:tag name="ORIGINALHEIGHT" val="6.830787"/>
  <p:tag name="ORIGINALWIDTH" val="4.137362"/>
  <p:tag name="EMFCHILD" val="True"/>
</p:tagLst>
</file>

<file path=ppt/tags/tag665.xml><?xml version="1.0" encoding="utf-8"?>
<p:tagLst xmlns:a="http://schemas.openxmlformats.org/drawingml/2006/main" xmlns:r="http://schemas.openxmlformats.org/officeDocument/2006/relationships" xmlns:p="http://schemas.openxmlformats.org/presentationml/2006/main">
  <p:tag name="ORIGINALHEIGHT" val="8.002362"/>
  <p:tag name="ORIGINALWIDTH" val="7.17811"/>
  <p:tag name="EMFCHILD" val="True"/>
</p:tagLst>
</file>

<file path=ppt/tags/tag666.xml><?xml version="1.0" encoding="utf-8"?>
<p:tagLst xmlns:a="http://schemas.openxmlformats.org/drawingml/2006/main" xmlns:r="http://schemas.openxmlformats.org/officeDocument/2006/relationships" xmlns:p="http://schemas.openxmlformats.org/presentationml/2006/main">
  <p:tag name="ORIGINALHEIGHT" val="11.91421"/>
  <p:tag name="ORIGINALWIDTH" val="0.3987795"/>
  <p:tag name="EMFCHILD" val="True"/>
</p:tagLst>
</file>

<file path=ppt/tags/tag667.xml><?xml version="1.0" encoding="utf-8"?>
<p:tagLst xmlns:a="http://schemas.openxmlformats.org/drawingml/2006/main" xmlns:r="http://schemas.openxmlformats.org/officeDocument/2006/relationships" xmlns:p="http://schemas.openxmlformats.org/presentationml/2006/main">
  <p:tag name="ORIGINALHEIGHT" val="6.830787"/>
  <p:tag name="ORIGINALWIDTH" val="4.137362"/>
  <p:tag name="EMFCHILD" val="True"/>
</p:tagLst>
</file>

<file path=ppt/tags/tag668.xml><?xml version="1.0" encoding="utf-8"?>
<p:tagLst xmlns:a="http://schemas.openxmlformats.org/drawingml/2006/main" xmlns:r="http://schemas.openxmlformats.org/officeDocument/2006/relationships" xmlns:p="http://schemas.openxmlformats.org/presentationml/2006/main">
  <p:tag name="ORIGINALHEIGHT" val="1.052402"/>
  <p:tag name="ORIGINALWIDTH" val="1.056772"/>
  <p:tag name="EMFCHILD" val="True"/>
</p:tagLst>
</file>

<file path=ppt/tags/tag669.xml><?xml version="1.0" encoding="utf-8"?>
<p:tagLst xmlns:a="http://schemas.openxmlformats.org/drawingml/2006/main" xmlns:r="http://schemas.openxmlformats.org/officeDocument/2006/relationships" xmlns:p="http://schemas.openxmlformats.org/presentationml/2006/main">
  <p:tag name="ORIGINALHEIGHT" val="6.930079"/>
  <p:tag name="ORIGINALWIDTH" val="4.276968"/>
  <p:tag name="EMFCHILD" val="True"/>
</p:tagLst>
</file>

<file path=ppt/tags/tag67.xml><?xml version="1.0" encoding="utf-8"?>
<p:tagLst xmlns:a="http://schemas.openxmlformats.org/drawingml/2006/main" xmlns:r="http://schemas.openxmlformats.org/officeDocument/2006/relationships" xmlns:p="http://schemas.openxmlformats.org/presentationml/2006/main">
  <p:tag name="ORIGINALHEIGHT" val=" 10.18906"/>
  <p:tag name="ORIGINALWIDTH" val=" 2.324921"/>
  <p:tag name="EMFCHILD" val="True"/>
</p:tagLst>
</file>

<file path=ppt/tags/tag670.xml><?xml version="1.0" encoding="utf-8"?>
<p:tagLst xmlns:a="http://schemas.openxmlformats.org/drawingml/2006/main" xmlns:r="http://schemas.openxmlformats.org/officeDocument/2006/relationships" xmlns:p="http://schemas.openxmlformats.org/presentationml/2006/main">
  <p:tag name="ORIGINALHEIGHT" val="6.830787"/>
  <p:tag name="ORIGINALWIDTH" val="4.137362"/>
  <p:tag name="EMFCHILD" val="True"/>
</p:tagLst>
</file>

<file path=ppt/tags/tag671.xml><?xml version="1.0" encoding="utf-8"?>
<p:tagLst xmlns:a="http://schemas.openxmlformats.org/drawingml/2006/main" xmlns:r="http://schemas.openxmlformats.org/officeDocument/2006/relationships" xmlns:p="http://schemas.openxmlformats.org/presentationml/2006/main">
  <p:tag name="ORIGINALHEIGHT" val="8.002362"/>
  <p:tag name="ORIGINALWIDTH" val="7.17811"/>
  <p:tag name="EMFCHILD" val="True"/>
</p:tagLst>
</file>

<file path=ppt/tags/tag672.xml><?xml version="1.0" encoding="utf-8"?>
<p:tagLst xmlns:a="http://schemas.openxmlformats.org/drawingml/2006/main" xmlns:r="http://schemas.openxmlformats.org/officeDocument/2006/relationships" xmlns:p="http://schemas.openxmlformats.org/presentationml/2006/main">
  <p:tag name="ORIGINALHEIGHT" val="11.91421"/>
  <p:tag name="ORIGINALWIDTH" val="0.3987795"/>
  <p:tag name="EMFCHILD" val="True"/>
</p:tagLst>
</file>

<file path=ppt/tags/tag673.xml><?xml version="1.0" encoding="utf-8"?>
<p:tagLst xmlns:a="http://schemas.openxmlformats.org/drawingml/2006/main" xmlns:r="http://schemas.openxmlformats.org/officeDocument/2006/relationships" xmlns:p="http://schemas.openxmlformats.org/presentationml/2006/main">
  <p:tag name="ORIGINALHEIGHT" val="6.830787"/>
  <p:tag name="ORIGINALWIDTH" val="4.137362"/>
  <p:tag name="EMFCHILD" val="True"/>
</p:tagLst>
</file>

<file path=ppt/tags/tag674.xml><?xml version="1.0" encoding="utf-8"?>
<p:tagLst xmlns:a="http://schemas.openxmlformats.org/drawingml/2006/main" xmlns:r="http://schemas.openxmlformats.org/officeDocument/2006/relationships" xmlns:p="http://schemas.openxmlformats.org/presentationml/2006/main">
  <p:tag name="ORIGINALHEIGHT" val="6.830787"/>
  <p:tag name="ORIGINALWIDTH" val="4.197205"/>
  <p:tag name="EMFCHILD" val="True"/>
</p:tagLst>
</file>

<file path=ppt/tags/tag675.xml><?xml version="1.0" encoding="utf-8"?>
<p:tagLst xmlns:a="http://schemas.openxmlformats.org/drawingml/2006/main" xmlns:r="http://schemas.openxmlformats.org/officeDocument/2006/relationships" xmlns:p="http://schemas.openxmlformats.org/presentationml/2006/main">
  <p:tag name="ORIGINALHEIGHT" val="1.052402"/>
  <p:tag name="ORIGINALWIDTH" val="1.056772"/>
  <p:tag name="EMFCHILD" val="True"/>
</p:tagLst>
</file>

<file path=ppt/tags/tag676.xml><?xml version="1.0" encoding="utf-8"?>
<p:tagLst xmlns:a="http://schemas.openxmlformats.org/drawingml/2006/main" xmlns:r="http://schemas.openxmlformats.org/officeDocument/2006/relationships" xmlns:p="http://schemas.openxmlformats.org/presentationml/2006/main">
  <p:tag name="ORIGINALHEIGHT" val="6.612362"/>
  <p:tag name="ORIGINALWIDTH" val="3.289961"/>
  <p:tag name="EMFCHILD" val="True"/>
</p:tagLst>
</file>

<file path=ppt/tags/tag677.xml><?xml version="1.0" encoding="utf-8"?>
<p:tagLst xmlns:a="http://schemas.openxmlformats.org/drawingml/2006/main" xmlns:r="http://schemas.openxmlformats.org/officeDocument/2006/relationships" xmlns:p="http://schemas.openxmlformats.org/presentationml/2006/main">
  <p:tag name="ORIGINALHEIGHT" val="6.721575"/>
  <p:tag name="ORIGINALWIDTH" val="4.416535"/>
  <p:tag name="EMFCHILD" val="True"/>
</p:tagLst>
</file>

<file path=ppt/tags/tag678.xml><?xml version="1.0" encoding="utf-8"?>
<p:tagLst xmlns:a="http://schemas.openxmlformats.org/drawingml/2006/main" xmlns:r="http://schemas.openxmlformats.org/officeDocument/2006/relationships" xmlns:p="http://schemas.openxmlformats.org/presentationml/2006/main">
  <p:tag name="ORIGINALHEIGHT" val="8.002362"/>
  <p:tag name="ORIGINALWIDTH" val="7.17811"/>
  <p:tag name="EMFCHILD" val="True"/>
</p:tagLst>
</file>

<file path=ppt/tags/tag679.xml><?xml version="1.0" encoding="utf-8"?>
<p:tagLst xmlns:a="http://schemas.openxmlformats.org/drawingml/2006/main" xmlns:r="http://schemas.openxmlformats.org/officeDocument/2006/relationships" xmlns:p="http://schemas.openxmlformats.org/presentationml/2006/main">
  <p:tag name="ORIGINALHEIGHT" val="11.91421"/>
  <p:tag name="ORIGINALWIDTH" val="0.3987795"/>
  <p:tag name="EMFCHILD" val="True"/>
</p:tagLst>
</file>

<file path=ppt/tags/tag68.xml><?xml version="1.0" encoding="utf-8"?>
<p:tagLst xmlns:a="http://schemas.openxmlformats.org/drawingml/2006/main" xmlns:r="http://schemas.openxmlformats.org/officeDocument/2006/relationships" xmlns:p="http://schemas.openxmlformats.org/presentationml/2006/main">
  <p:tag name="ORIGINALHEIGHT" val=" 4.61563"/>
  <p:tag name="ORIGINALWIDTH" val=" 3.84815"/>
  <p:tag name="EMFCHILD" val="True"/>
</p:tagLst>
</file>

<file path=ppt/tags/tag680.xml><?xml version="1.0" encoding="utf-8"?>
<p:tagLst xmlns:a="http://schemas.openxmlformats.org/drawingml/2006/main" xmlns:r="http://schemas.openxmlformats.org/officeDocument/2006/relationships" xmlns:p="http://schemas.openxmlformats.org/presentationml/2006/main">
  <p:tag name="ORIGINALHEIGHT" val="6.930079"/>
  <p:tag name="ORIGINALWIDTH" val="4.276968"/>
  <p:tag name="EMFCHILD" val="True"/>
</p:tagLst>
</file>

<file path=ppt/tags/tag681.xml><?xml version="1.0" encoding="utf-8"?>
<p:tagLst xmlns:a="http://schemas.openxmlformats.org/drawingml/2006/main" xmlns:r="http://schemas.openxmlformats.org/officeDocument/2006/relationships" xmlns:p="http://schemas.openxmlformats.org/presentationml/2006/main">
  <p:tag name="ORIGINALHEIGHT" val="6.612362"/>
  <p:tag name="ORIGINALWIDTH" val="3.977874"/>
  <p:tag name="EMFCHILD" val="True"/>
</p:tagLst>
</file>

<file path=ppt/tags/tag682.xml><?xml version="1.0" encoding="utf-8"?>
<p:tagLst xmlns:a="http://schemas.openxmlformats.org/drawingml/2006/main" xmlns:r="http://schemas.openxmlformats.org/officeDocument/2006/relationships" xmlns:p="http://schemas.openxmlformats.org/presentationml/2006/main">
  <p:tag name="ORIGINALHEIGHT" val="1.052402"/>
  <p:tag name="ORIGINALWIDTH" val="1.056772"/>
  <p:tag name="EMFCHILD" val="True"/>
</p:tagLst>
</file>

<file path=ppt/tags/tag683.xml><?xml version="1.0" encoding="utf-8"?>
<p:tagLst xmlns:a="http://schemas.openxmlformats.org/drawingml/2006/main" xmlns:r="http://schemas.openxmlformats.org/officeDocument/2006/relationships" xmlns:p="http://schemas.openxmlformats.org/presentationml/2006/main">
  <p:tag name="ORIGINALHEIGHT" val="6.721575"/>
  <p:tag name="ORIGINALWIDTH" val="4.416535"/>
  <p:tag name="EMFCHILD" val="True"/>
</p:tagLst>
</file>

<file path=ppt/tags/tag684.xml><?xml version="1.0" encoding="utf-8"?>
<p:tagLst xmlns:a="http://schemas.openxmlformats.org/drawingml/2006/main" xmlns:r="http://schemas.openxmlformats.org/officeDocument/2006/relationships" xmlns:p="http://schemas.openxmlformats.org/presentationml/2006/main">
  <p:tag name="ORIGINALHEIGHT" val="6.830787"/>
  <p:tag name="ORIGINALWIDTH" val="4.137362"/>
  <p:tag name="EMFCHILD" val="True"/>
</p:tagLst>
</file>

<file path=ppt/tags/tag685.xml><?xml version="1.0" encoding="utf-8"?>
<p:tagLst xmlns:a="http://schemas.openxmlformats.org/drawingml/2006/main" xmlns:r="http://schemas.openxmlformats.org/officeDocument/2006/relationships" xmlns:p="http://schemas.openxmlformats.org/presentationml/2006/main">
  <p:tag name="ORIGINALHEIGHT" val="8.002362"/>
  <p:tag name="ORIGINALWIDTH" val="7.17811"/>
  <p:tag name="EMFCHILD" val="True"/>
</p:tagLst>
</file>

<file path=ppt/tags/tag686.xml><?xml version="1.0" encoding="utf-8"?>
<p:tagLst xmlns:a="http://schemas.openxmlformats.org/drawingml/2006/main" xmlns:r="http://schemas.openxmlformats.org/officeDocument/2006/relationships" xmlns:p="http://schemas.openxmlformats.org/presentationml/2006/main">
  <p:tag name="ORIGINALHEIGHT" val="11.91421"/>
  <p:tag name="ORIGINALWIDTH" val="0.3987795"/>
  <p:tag name="EMFCHILD" val="True"/>
</p:tagLst>
</file>

<file path=ppt/tags/tag687.xml><?xml version="1.0" encoding="utf-8"?>
<p:tagLst xmlns:a="http://schemas.openxmlformats.org/drawingml/2006/main" xmlns:r="http://schemas.openxmlformats.org/officeDocument/2006/relationships" xmlns:p="http://schemas.openxmlformats.org/presentationml/2006/main">
  <p:tag name="ORIGINALHEIGHT" val="11.91421"/>
  <p:tag name="ORIGINALWIDTH" val="0.3987795"/>
  <p:tag name="EMFCHILD" val="True"/>
</p:tagLst>
</file>

<file path=ppt/tags/tag688.xml><?xml version="1.0" encoding="utf-8"?>
<p:tagLst xmlns:a="http://schemas.openxmlformats.org/drawingml/2006/main" xmlns:r="http://schemas.openxmlformats.org/officeDocument/2006/relationships" xmlns:p="http://schemas.openxmlformats.org/presentationml/2006/main">
  <p:tag name="ORIGINALHEIGHT" val="6.612362"/>
  <p:tag name="ORIGINALWIDTH" val="3.977874"/>
  <p:tag name="EMFCHILD" val="True"/>
</p:tagLst>
</file>

<file path=ppt/tags/tag689.xml><?xml version="1.0" encoding="utf-8"?>
<p:tagLst xmlns:a="http://schemas.openxmlformats.org/drawingml/2006/main" xmlns:r="http://schemas.openxmlformats.org/officeDocument/2006/relationships" xmlns:p="http://schemas.openxmlformats.org/presentationml/2006/main">
  <p:tag name="ORIGINALHEIGHT" val="6.781142"/>
  <p:tag name="ORIGINALWIDTH" val="5.473307"/>
  <p:tag name="EMFCHILD" val="True"/>
</p:tagLst>
</file>

<file path=ppt/tags/tag69.xml><?xml version="1.0" encoding="utf-8"?>
<p:tagLst xmlns:a="http://schemas.openxmlformats.org/drawingml/2006/main" xmlns:r="http://schemas.openxmlformats.org/officeDocument/2006/relationships" xmlns:p="http://schemas.openxmlformats.org/presentationml/2006/main">
  <p:tag name="ORIGINALHEIGHT" val=" 4.800039"/>
  <p:tag name="ORIGINALWIDTH" val=" 2.125473"/>
  <p:tag name="EMFCHILD" val="True"/>
</p:tagLst>
</file>

<file path=ppt/tags/tag690.xml><?xml version="1.0" encoding="utf-8"?>
<p:tagLst xmlns:a="http://schemas.openxmlformats.org/drawingml/2006/main" xmlns:r="http://schemas.openxmlformats.org/officeDocument/2006/relationships" xmlns:p="http://schemas.openxmlformats.org/presentationml/2006/main">
  <p:tag name="ORIGINALHEIGHT" val="0.397126"/>
  <p:tag name="ORIGINALWIDTH" val="2.990906"/>
  <p:tag name="EMFCHILD" val="True"/>
</p:tagLst>
</file>

<file path=ppt/tags/tag691.xml><?xml version="1.0" encoding="utf-8"?>
<p:tagLst xmlns:a="http://schemas.openxmlformats.org/drawingml/2006/main" xmlns:r="http://schemas.openxmlformats.org/officeDocument/2006/relationships" xmlns:p="http://schemas.openxmlformats.org/presentationml/2006/main">
  <p:tag name="ORIGINALHEIGHT" val="6.612362"/>
  <p:tag name="ORIGINALWIDTH" val="3.977874"/>
  <p:tag name="EMFCHILD" val="True"/>
</p:tagLst>
</file>

<file path=ppt/tags/tag692.xml><?xml version="1.0" encoding="utf-8"?>
<p:tagLst xmlns:a="http://schemas.openxmlformats.org/drawingml/2006/main" xmlns:r="http://schemas.openxmlformats.org/officeDocument/2006/relationships" xmlns:p="http://schemas.openxmlformats.org/presentationml/2006/main">
  <p:tag name="ORIGINALHEIGHT" val="6.830787"/>
  <p:tag name="ORIGINALWIDTH" val="4.137362"/>
  <p:tag name="EMFCHILD" val="True"/>
</p:tagLst>
</file>

<file path=ppt/tags/tag693.xml><?xml version="1.0" encoding="utf-8"?>
<p:tagLst xmlns:a="http://schemas.openxmlformats.org/drawingml/2006/main" xmlns:r="http://schemas.openxmlformats.org/officeDocument/2006/relationships" xmlns:p="http://schemas.openxmlformats.org/presentationml/2006/main">
  <p:tag name="ORIGINALHEIGHT" val="6.830787"/>
  <p:tag name="ORIGINALWIDTH" val="4.197205"/>
  <p:tag name="EMFCHILD" val="True"/>
</p:tagLst>
</file>

<file path=ppt/tags/tag694.xml><?xml version="1.0" encoding="utf-8"?>
<p:tagLst xmlns:a="http://schemas.openxmlformats.org/drawingml/2006/main" xmlns:r="http://schemas.openxmlformats.org/officeDocument/2006/relationships" xmlns:p="http://schemas.openxmlformats.org/presentationml/2006/main">
  <p:tag name="ORIGINALHEIGHT" val="6.781142"/>
  <p:tag name="ORIGINALWIDTH" val="7.008622"/>
  <p:tag name="EMFCHILD" val="True"/>
</p:tagLst>
</file>

<file path=ppt/tags/tag695.xml><?xml version="1.0" encoding="utf-8"?>
<p:tagLst xmlns:a="http://schemas.openxmlformats.org/drawingml/2006/main" xmlns:r="http://schemas.openxmlformats.org/officeDocument/2006/relationships" xmlns:p="http://schemas.openxmlformats.org/presentationml/2006/main">
  <p:tag name="ORIGINALHEIGHT" val="0.397126"/>
  <p:tag name="ORIGINALWIDTH" val="2.990906"/>
  <p:tag name="EMFCHILD" val="True"/>
</p:tagLst>
</file>

<file path=ppt/tags/tag696.xml><?xml version="1.0" encoding="utf-8"?>
<p:tagLst xmlns:a="http://schemas.openxmlformats.org/drawingml/2006/main" xmlns:r="http://schemas.openxmlformats.org/officeDocument/2006/relationships" xmlns:p="http://schemas.openxmlformats.org/presentationml/2006/main">
  <p:tag name="ORIGINALHEIGHT" val="6.721575"/>
  <p:tag name="ORIGINALWIDTH" val="4.416535"/>
  <p:tag name="EMFCHILD" val="True"/>
</p:tagLst>
</file>

<file path=ppt/tags/tag697.xml><?xml version="1.0" encoding="utf-8"?>
<p:tagLst xmlns:a="http://schemas.openxmlformats.org/drawingml/2006/main" xmlns:r="http://schemas.openxmlformats.org/officeDocument/2006/relationships" xmlns:p="http://schemas.openxmlformats.org/presentationml/2006/main">
  <p:tag name="ORIGINALHEIGHT" val="6.830787"/>
  <p:tag name="ORIGINALWIDTH" val="3.977874"/>
  <p:tag name="EMFCHILD" val="True"/>
</p:tagLst>
</file>

<file path=ppt/tags/tag698.xml><?xml version="1.0" encoding="utf-8"?>
<p:tagLst xmlns:a="http://schemas.openxmlformats.org/drawingml/2006/main" xmlns:r="http://schemas.openxmlformats.org/officeDocument/2006/relationships" xmlns:p="http://schemas.openxmlformats.org/presentationml/2006/main">
  <p:tag name="ORIGINALHEIGHT" val="11.91421"/>
  <p:tag name="ORIGINALWIDTH" val="0.3987795"/>
  <p:tag name="EMFCHILD" val="True"/>
</p:tagLst>
</file>

<file path=ppt/tags/tag699.xml><?xml version="1.0" encoding="utf-8"?>
<p:tagLst xmlns:a="http://schemas.openxmlformats.org/drawingml/2006/main" xmlns:r="http://schemas.openxmlformats.org/officeDocument/2006/relationships" xmlns:p="http://schemas.openxmlformats.org/presentationml/2006/main">
  <p:tag name="ORIGINALHEIGHT" val="6.830787"/>
  <p:tag name="ORIGINALWIDTH" val="4.197205"/>
  <p:tag name="EMFCHILD" val="True"/>
</p:tagLst>
</file>

<file path=ppt/tags/tag7.xml><?xml version="1.0" encoding="utf-8"?>
<p:tagLst xmlns:a="http://schemas.openxmlformats.org/drawingml/2006/main" xmlns:r="http://schemas.openxmlformats.org/officeDocument/2006/relationships" xmlns:p="http://schemas.openxmlformats.org/presentationml/2006/main">
  <p:tag name="ORIGINALHEIGHT" val=" 6.682913"/>
  <p:tag name="ORIGINALWIDTH" val=" 4.212008"/>
  <p:tag name="EMFCHILD" val="True"/>
</p:tagLst>
</file>

<file path=ppt/tags/tag70.xml><?xml version="1.0" encoding="utf-8"?>
<p:tagLst xmlns:a="http://schemas.openxmlformats.org/drawingml/2006/main" xmlns:r="http://schemas.openxmlformats.org/officeDocument/2006/relationships" xmlns:p="http://schemas.openxmlformats.org/presentationml/2006/main">
  <p:tag name="ORIGINALHEIGHT" val=" 4.871378"/>
  <p:tag name="ORIGINALWIDTH" val=" 4.727992"/>
  <p:tag name="EMFCHILD" val="True"/>
</p:tagLst>
</file>

<file path=ppt/tags/tag700.xml><?xml version="1.0" encoding="utf-8"?>
<p:tagLst xmlns:a="http://schemas.openxmlformats.org/drawingml/2006/main" xmlns:r="http://schemas.openxmlformats.org/officeDocument/2006/relationships" xmlns:p="http://schemas.openxmlformats.org/presentationml/2006/main">
  <p:tag name="ORIGINALHEIGHT" val="1.052402"/>
  <p:tag name="ORIGINALWIDTH" val="1.056772"/>
  <p:tag name="EMFCHILD" val="True"/>
</p:tagLst>
</file>

<file path=ppt/tags/tag701.xml><?xml version="1.0" encoding="utf-8"?>
<p:tagLst xmlns:a="http://schemas.openxmlformats.org/drawingml/2006/main" xmlns:r="http://schemas.openxmlformats.org/officeDocument/2006/relationships" xmlns:p="http://schemas.openxmlformats.org/presentationml/2006/main">
  <p:tag name="ORIGINALHEIGHT" val="6.830787"/>
  <p:tag name="ORIGINALWIDTH" val="4.137362"/>
  <p:tag name="EMFCHILD" val="True"/>
</p:tagLst>
</file>

<file path=ppt/tags/tag702.xml><?xml version="1.0" encoding="utf-8"?>
<p:tagLst xmlns:a="http://schemas.openxmlformats.org/drawingml/2006/main" xmlns:r="http://schemas.openxmlformats.org/officeDocument/2006/relationships" xmlns:p="http://schemas.openxmlformats.org/presentationml/2006/main">
  <p:tag name="ORIGINALHEIGHT" val="6.612362"/>
  <p:tag name="ORIGINALWIDTH" val="3.289961"/>
  <p:tag name="EMFCHILD" val="True"/>
</p:tagLst>
</file>

<file path=ppt/tags/tag703.xml><?xml version="1.0" encoding="utf-8"?>
<p:tagLst xmlns:a="http://schemas.openxmlformats.org/drawingml/2006/main" xmlns:r="http://schemas.openxmlformats.org/officeDocument/2006/relationships" xmlns:p="http://schemas.openxmlformats.org/presentationml/2006/main">
  <p:tag name="ORIGINALHEIGHT" val="8.002362"/>
  <p:tag name="ORIGINALWIDTH" val="7.17811"/>
  <p:tag name="EMFCHILD" val="True"/>
</p:tagLst>
</file>

<file path=ppt/tags/tag704.xml><?xml version="1.0" encoding="utf-8"?>
<p:tagLst xmlns:a="http://schemas.openxmlformats.org/drawingml/2006/main" xmlns:r="http://schemas.openxmlformats.org/officeDocument/2006/relationships" xmlns:p="http://schemas.openxmlformats.org/presentationml/2006/main">
  <p:tag name="ORIGINALHEIGHT" val="11.91421"/>
  <p:tag name="ORIGINALWIDTH" val="0.3987795"/>
  <p:tag name="EMFCHILD" val="True"/>
</p:tagLst>
</file>

<file path=ppt/tags/tag705.xml><?xml version="1.0" encoding="utf-8"?>
<p:tagLst xmlns:a="http://schemas.openxmlformats.org/drawingml/2006/main" xmlns:r="http://schemas.openxmlformats.org/officeDocument/2006/relationships" xmlns:p="http://schemas.openxmlformats.org/presentationml/2006/main">
  <p:tag name="ORIGINALHEIGHT" val="6.830787"/>
  <p:tag name="ORIGINALWIDTH" val="4.137362"/>
  <p:tag name="EMFCHILD" val="True"/>
</p:tagLst>
</file>

<file path=ppt/tags/tag706.xml><?xml version="1.0" encoding="utf-8"?>
<p:tagLst xmlns:a="http://schemas.openxmlformats.org/drawingml/2006/main" xmlns:r="http://schemas.openxmlformats.org/officeDocument/2006/relationships" xmlns:p="http://schemas.openxmlformats.org/presentationml/2006/main">
  <p:tag name="ORIGINALHEIGHT" val="1.052402"/>
  <p:tag name="ORIGINALWIDTH" val="1.056772"/>
  <p:tag name="EMFCHILD" val="True"/>
</p:tagLst>
</file>

<file path=ppt/tags/tag707.xml><?xml version="1.0" encoding="utf-8"?>
<p:tagLst xmlns:a="http://schemas.openxmlformats.org/drawingml/2006/main" xmlns:r="http://schemas.openxmlformats.org/officeDocument/2006/relationships" xmlns:p="http://schemas.openxmlformats.org/presentationml/2006/main">
  <p:tag name="ORIGINALHEIGHT" val="6.830787"/>
  <p:tag name="ORIGINALWIDTH" val="4.137362"/>
  <p:tag name="EMFCHILD" val="True"/>
</p:tagLst>
</file>

<file path=ppt/tags/tag708.xml><?xml version="1.0" encoding="utf-8"?>
<p:tagLst xmlns:a="http://schemas.openxmlformats.org/drawingml/2006/main" xmlns:r="http://schemas.openxmlformats.org/officeDocument/2006/relationships" xmlns:p="http://schemas.openxmlformats.org/presentationml/2006/main">
  <p:tag name="ORIGINALHEIGHT" val="6.930079"/>
  <p:tag name="ORIGINALWIDTH" val="4.276968"/>
  <p:tag name="EMFCHILD" val="True"/>
</p:tagLst>
</file>

<file path=ppt/tags/tag709.xml><?xml version="1.0" encoding="utf-8"?>
<p:tagLst xmlns:a="http://schemas.openxmlformats.org/drawingml/2006/main" xmlns:r="http://schemas.openxmlformats.org/officeDocument/2006/relationships" xmlns:p="http://schemas.openxmlformats.org/presentationml/2006/main">
  <p:tag name="ORIGINALHEIGHT" val="8.002362"/>
  <p:tag name="ORIGINALWIDTH" val="7.17811"/>
  <p:tag name="EMFCHILD" val="True"/>
</p:tagLst>
</file>

<file path=ppt/tags/tag71.xml><?xml version="1.0" encoding="utf-8"?>
<p:tagLst xmlns:a="http://schemas.openxmlformats.org/drawingml/2006/main" xmlns:r="http://schemas.openxmlformats.org/officeDocument/2006/relationships" xmlns:p="http://schemas.openxmlformats.org/presentationml/2006/main">
  <p:tag name="ORIGINALHEIGHT" val=" 7.125197"/>
  <p:tag name="ORIGINALWIDTH" val=" 1.823858"/>
  <p:tag name="EMFCHILD" val="True"/>
</p:tagLst>
</file>

<file path=ppt/tags/tag710.xml><?xml version="1.0" encoding="utf-8"?>
<p:tagLst xmlns:a="http://schemas.openxmlformats.org/drawingml/2006/main" xmlns:r="http://schemas.openxmlformats.org/officeDocument/2006/relationships" xmlns:p="http://schemas.openxmlformats.org/presentationml/2006/main">
  <p:tag name="ORIGINALHEIGHT" val="11.91421"/>
  <p:tag name="ORIGINALWIDTH" val="0.3987795"/>
  <p:tag name="EMFCHILD" val="True"/>
</p:tagLst>
</file>

<file path=ppt/tags/tag711.xml><?xml version="1.0" encoding="utf-8"?>
<p:tagLst xmlns:a="http://schemas.openxmlformats.org/drawingml/2006/main" xmlns:r="http://schemas.openxmlformats.org/officeDocument/2006/relationships" xmlns:p="http://schemas.openxmlformats.org/presentationml/2006/main">
  <p:tag name="ORIGINALHEIGHT" val="6.830787"/>
  <p:tag name="ORIGINALWIDTH" val="4.137362"/>
  <p:tag name="EMFCHILD" val="True"/>
</p:tagLst>
</file>

<file path=ppt/tags/tag712.xml><?xml version="1.0" encoding="utf-8"?>
<p:tagLst xmlns:a="http://schemas.openxmlformats.org/drawingml/2006/main" xmlns:r="http://schemas.openxmlformats.org/officeDocument/2006/relationships" xmlns:p="http://schemas.openxmlformats.org/presentationml/2006/main">
  <p:tag name="ORIGINALHEIGHT" val="6.612362"/>
  <p:tag name="ORIGINALWIDTH" val="3.977874"/>
  <p:tag name="EMFCHILD" val="True"/>
</p:tagLst>
</file>

<file path=ppt/tags/tag713.xml><?xml version="1.0" encoding="utf-8"?>
<p:tagLst xmlns:a="http://schemas.openxmlformats.org/drawingml/2006/main" xmlns:r="http://schemas.openxmlformats.org/officeDocument/2006/relationships" xmlns:p="http://schemas.openxmlformats.org/presentationml/2006/main">
  <p:tag name="ORIGINALHEIGHT" val="1.052402"/>
  <p:tag name="ORIGINALWIDTH" val="1.056772"/>
  <p:tag name="EMFCHILD" val="True"/>
</p:tagLst>
</file>

<file path=ppt/tags/tag714.xml><?xml version="1.0" encoding="utf-8"?>
<p:tagLst xmlns:a="http://schemas.openxmlformats.org/drawingml/2006/main" xmlns:r="http://schemas.openxmlformats.org/officeDocument/2006/relationships" xmlns:p="http://schemas.openxmlformats.org/presentationml/2006/main">
  <p:tag name="ORIGINALHEIGHT" val="6.612362"/>
  <p:tag name="ORIGINALWIDTH" val="3.289961"/>
  <p:tag name="EMFCHILD" val="True"/>
</p:tagLst>
</file>

<file path=ppt/tags/tag715.xml><?xml version="1.0" encoding="utf-8"?>
<p:tagLst xmlns:a="http://schemas.openxmlformats.org/drawingml/2006/main" xmlns:r="http://schemas.openxmlformats.org/officeDocument/2006/relationships" xmlns:p="http://schemas.openxmlformats.org/presentationml/2006/main">
  <p:tag name="ORIGINALHEIGHT" val="6.830787"/>
  <p:tag name="ORIGINALWIDTH" val="4.137362"/>
  <p:tag name="EMFCHILD" val="True"/>
</p:tagLst>
</file>

<file path=ppt/tags/tag716.xml><?xml version="1.0" encoding="utf-8"?>
<p:tagLst xmlns:a="http://schemas.openxmlformats.org/drawingml/2006/main" xmlns:r="http://schemas.openxmlformats.org/officeDocument/2006/relationships" xmlns:p="http://schemas.openxmlformats.org/presentationml/2006/main">
  <p:tag name="ORIGINALHEIGHT" val="8.002362"/>
  <p:tag name="ORIGINALWIDTH" val="7.17811"/>
  <p:tag name="EMFCHILD" val="True"/>
</p:tagLst>
</file>

<file path=ppt/tags/tag717.xml><?xml version="1.0" encoding="utf-8"?>
<p:tagLst xmlns:a="http://schemas.openxmlformats.org/drawingml/2006/main" xmlns:r="http://schemas.openxmlformats.org/officeDocument/2006/relationships" xmlns:p="http://schemas.openxmlformats.org/presentationml/2006/main">
  <p:tag name="ORIGINALHEIGHT" val="11.91421"/>
  <p:tag name="ORIGINALWIDTH" val="0.3987795"/>
  <p:tag name="EMFCHILD" val="True"/>
</p:tagLst>
</file>

<file path=ppt/tags/tag718.xml><?xml version="1.0" encoding="utf-8"?>
<p:tagLst xmlns:a="http://schemas.openxmlformats.org/drawingml/2006/main" xmlns:r="http://schemas.openxmlformats.org/officeDocument/2006/relationships" xmlns:p="http://schemas.openxmlformats.org/presentationml/2006/main">
  <p:tag name="ORIGINALHEIGHT" val="6.830787"/>
  <p:tag name="ORIGINALWIDTH" val="4.137362"/>
  <p:tag name="EMFCHILD" val="True"/>
</p:tagLst>
</file>

<file path=ppt/tags/tag719.xml><?xml version="1.0" encoding="utf-8"?>
<p:tagLst xmlns:a="http://schemas.openxmlformats.org/drawingml/2006/main" xmlns:r="http://schemas.openxmlformats.org/officeDocument/2006/relationships" xmlns:p="http://schemas.openxmlformats.org/presentationml/2006/main">
  <p:tag name="ORIGINALHEIGHT" val="6.830787"/>
  <p:tag name="ORIGINALWIDTH" val="4.137362"/>
  <p:tag name="EMFCHILD" val="True"/>
</p:tagLst>
</file>

<file path=ppt/tags/tag72.xml><?xml version="1.0" encoding="utf-8"?>
<p:tagLst xmlns:a="http://schemas.openxmlformats.org/drawingml/2006/main" xmlns:r="http://schemas.openxmlformats.org/officeDocument/2006/relationships" xmlns:p="http://schemas.openxmlformats.org/presentationml/2006/main">
  <p:tag name="ORIGINALHEIGHT" val=" 6.476142"/>
  <p:tag name="ORIGINALWIDTH" val=" 3.724882"/>
  <p:tag name="EMFCHILD" val="True"/>
</p:tagLst>
</file>

<file path=ppt/tags/tag720.xml><?xml version="1.0" encoding="utf-8"?>
<p:tagLst xmlns:a="http://schemas.openxmlformats.org/drawingml/2006/main" xmlns:r="http://schemas.openxmlformats.org/officeDocument/2006/relationships" xmlns:p="http://schemas.openxmlformats.org/presentationml/2006/main">
  <p:tag name="ORIGINALHEIGHT" val="1.052402"/>
  <p:tag name="ORIGINALWIDTH" val="1.056772"/>
  <p:tag name="EMFCHILD" val="True"/>
</p:tagLst>
</file>

<file path=ppt/tags/tag721.xml><?xml version="1.0" encoding="utf-8"?>
<p:tagLst xmlns:a="http://schemas.openxmlformats.org/drawingml/2006/main" xmlns:r="http://schemas.openxmlformats.org/officeDocument/2006/relationships" xmlns:p="http://schemas.openxmlformats.org/presentationml/2006/main">
  <p:tag name="ORIGINALHEIGHT" val="6.930079"/>
  <p:tag name="ORIGINALWIDTH" val="4.276968"/>
  <p:tag name="EMFCHILD" val="True"/>
</p:tagLst>
</file>

<file path=ppt/tags/tag722.xml><?xml version="1.0" encoding="utf-8"?>
<p:tagLst xmlns:a="http://schemas.openxmlformats.org/drawingml/2006/main" xmlns:r="http://schemas.openxmlformats.org/officeDocument/2006/relationships" xmlns:p="http://schemas.openxmlformats.org/presentationml/2006/main">
  <p:tag name="ORIGINALHEIGHT" val="6.612362"/>
  <p:tag name="ORIGINALWIDTH" val="3.977874"/>
  <p:tag name="EMFCHILD" val="True"/>
</p:tagLst>
</file>

<file path=ppt/tags/tag723.xml><?xml version="1.0" encoding="utf-8"?>
<p:tagLst xmlns:a="http://schemas.openxmlformats.org/drawingml/2006/main" xmlns:r="http://schemas.openxmlformats.org/officeDocument/2006/relationships" xmlns:p="http://schemas.openxmlformats.org/presentationml/2006/main">
  <p:tag name="ORIGINALHEIGHT" val="8.002362"/>
  <p:tag name="ORIGINALWIDTH" val="7.17811"/>
  <p:tag name="EMFCHILD" val="True"/>
</p:tagLst>
</file>

<file path=ppt/tags/tag724.xml><?xml version="1.0" encoding="utf-8"?>
<p:tagLst xmlns:a="http://schemas.openxmlformats.org/drawingml/2006/main" xmlns:r="http://schemas.openxmlformats.org/officeDocument/2006/relationships" xmlns:p="http://schemas.openxmlformats.org/presentationml/2006/main">
  <p:tag name="ORIGINALHEIGHT" val="11.91421"/>
  <p:tag name="ORIGINALWIDTH" val="0.3987795"/>
  <p:tag name="EMFCHILD" val="True"/>
</p:tagLst>
</file>

<file path=ppt/tags/tag725.xml><?xml version="1.0" encoding="utf-8"?>
<p:tagLst xmlns:a="http://schemas.openxmlformats.org/drawingml/2006/main" xmlns:r="http://schemas.openxmlformats.org/officeDocument/2006/relationships" xmlns:p="http://schemas.openxmlformats.org/presentationml/2006/main">
  <p:tag name="ORIGINALHEIGHT" val="0.397126"/>
  <p:tag name="ORIGINALWIDTH" val="356.1576"/>
  <p:tag name="EMFCHILD" val="True"/>
</p:tagLst>
</file>

<file path=ppt/tags/tag726.xml><?xml version="1.0" encoding="utf-8"?>
<p:tagLst xmlns:a="http://schemas.openxmlformats.org/drawingml/2006/main" xmlns:r="http://schemas.openxmlformats.org/officeDocument/2006/relationships" xmlns:p="http://schemas.openxmlformats.org/presentationml/2006/main">
  <p:tag name="ORIGINALHEIGHT" val="10.82791"/>
  <p:tag name="ORIGINALWIDTH" val="113.5377"/>
  <p:tag name="OUTPUTTYPE" val="SVG"/>
  <p:tag name="IGUANATEXVERSION" val="160"/>
  <p:tag name="LATEXADDIN" val="\documentclass{article}&#10;\usepackage{amsmath}&#10;\pagestyle{empty}&#10;\begin{document}&#10;&#10;\begin{equation}&#10;    \mathcal{M}_{c,det} = (1+z)\mathcal{M}_{c,source} \nonumber&#10;\end{equation}&#10;&#10;\end{document}&#10;"/>
  <p:tag name="IGUANATEXSIZE" val="18"/>
  <p:tag name="IGUANATEXCURSOR" val="176"/>
  <p:tag name="TRANSPARENCY" val="True"/>
  <p:tag name="LATEXENGINEID" val="0"/>
  <p:tag name="TEMPFOLDER" val="c:\Temp\"/>
  <p:tag name="LATEXFORMHEIGHT" val="320"/>
  <p:tag name="LATEXFORMWIDTH" val="385"/>
  <p:tag name="LATEXFORMWRAP" val="True"/>
  <p:tag name="BITMAPVECTOR" val="1"/>
</p:tagLst>
</file>

<file path=ppt/tags/tag727.xml><?xml version="1.0" encoding="utf-8"?>
<p:tagLst xmlns:a="http://schemas.openxmlformats.org/drawingml/2006/main" xmlns:r="http://schemas.openxmlformats.org/officeDocument/2006/relationships" xmlns:p="http://schemas.openxmlformats.org/presentationml/2006/main">
  <p:tag name="ORIGINALHEIGHT" val="7.897857"/>
  <p:tag name="ORIGINALWIDTH" val="10.8493"/>
  <p:tag name="LATEXADDIN" val="\documentclass{article}&#10;\usepackage{amsmath}&#10;\pagestyle{empty}&#10;\begin{document}&#10;&#10;\begin{equation}&#10;    \mathcal{M}_{c,det} = (1+z)\mathcal{M}_{c,source} \nonumber&#10;\end{equation}&#10;&#10;\end{document}&#10;"/>
  <p:tag name="IGUANATEXSIZE" val="18"/>
  <p:tag name="IGUANATEXCURSOR" val="176"/>
  <p:tag name="TRANSPARENCY" val="True"/>
  <p:tag name="LATEXENGINEID" val="0"/>
  <p:tag name="TEMPFOLDER" val="c:\Temp\"/>
  <p:tag name="LATEXFORMHEIGHT" val="320"/>
  <p:tag name="LATEXFORMWIDTH" val="385"/>
  <p:tag name="LATEXFORMWRAP" val="True"/>
  <p:tag name="BITMAPVECTOR" val="1"/>
  <p:tag name="EMFCHILD" val="True"/>
</p:tagLst>
</file>

<file path=ppt/tags/tag728.xml><?xml version="1.0" encoding="utf-8"?>
<p:tagLst xmlns:a="http://schemas.openxmlformats.org/drawingml/2006/main" xmlns:r="http://schemas.openxmlformats.org/officeDocument/2006/relationships" xmlns:p="http://schemas.openxmlformats.org/presentationml/2006/main">
  <p:tag name="ORIGINALHEIGHT" val="3.30245"/>
  <p:tag name="ORIGINALWIDTH" val="3.019641"/>
  <p:tag name="EMFCHILD" val="True"/>
</p:tagLst>
</file>

<file path=ppt/tags/tag729.xml><?xml version="1.0" encoding="utf-8"?>
<p:tagLst xmlns:a="http://schemas.openxmlformats.org/drawingml/2006/main" xmlns:r="http://schemas.openxmlformats.org/officeDocument/2006/relationships" xmlns:p="http://schemas.openxmlformats.org/presentationml/2006/main">
  <p:tag name="ORIGINALHEIGHT" val="2.255337"/>
  <p:tag name="ORIGINALWIDTH" val="0.8856518"/>
  <p:tag name="EMFCHILD" val="True"/>
</p:tagLst>
</file>

<file path=ppt/tags/tag73.xml><?xml version="1.0" encoding="utf-8"?>
<p:tagLst xmlns:a="http://schemas.openxmlformats.org/drawingml/2006/main" xmlns:r="http://schemas.openxmlformats.org/officeDocument/2006/relationships" xmlns:p="http://schemas.openxmlformats.org/presentationml/2006/main">
  <p:tag name="ORIGINALHEIGHT" val=" 7.125197"/>
  <p:tag name="ORIGINALWIDTH" val=" 1.81685"/>
  <p:tag name="EMFCHILD" val="True"/>
</p:tagLst>
</file>

<file path=ppt/tags/tag730.xml><?xml version="1.0" encoding="utf-8"?>
<p:tagLst xmlns:a="http://schemas.openxmlformats.org/drawingml/2006/main" xmlns:r="http://schemas.openxmlformats.org/officeDocument/2006/relationships" xmlns:p="http://schemas.openxmlformats.org/presentationml/2006/main">
  <p:tag name="ORIGINALHEIGHT" val="5.155031"/>
  <p:tag name="ORIGINALWIDTH" val="3.584515"/>
  <p:tag name="EMFCHILD" val="True"/>
</p:tagLst>
</file>

<file path=ppt/tags/tag731.xml><?xml version="1.0" encoding="utf-8"?>
<p:tagLst xmlns:a="http://schemas.openxmlformats.org/drawingml/2006/main" xmlns:r="http://schemas.openxmlformats.org/officeDocument/2006/relationships" xmlns:p="http://schemas.openxmlformats.org/presentationml/2006/main">
  <p:tag name="ORIGINALHEIGHT" val="3.30245"/>
  <p:tag name="ORIGINALWIDTH" val="2.984777"/>
  <p:tag name="EMFCHILD" val="True"/>
</p:tagLst>
</file>

<file path=ppt/tags/tag732.xml><?xml version="1.0" encoding="utf-8"?>
<p:tagLst xmlns:a="http://schemas.openxmlformats.org/drawingml/2006/main" xmlns:r="http://schemas.openxmlformats.org/officeDocument/2006/relationships" xmlns:p="http://schemas.openxmlformats.org/presentationml/2006/main">
  <p:tag name="ORIGINALHEIGHT" val="4.649781"/>
  <p:tag name="ORIGINALWIDTH" val="2.35713"/>
  <p:tag name="EMFCHILD" val="True"/>
</p:tagLst>
</file>

<file path=ppt/tags/tag733.xml><?xml version="1.0" encoding="utf-8"?>
<p:tagLst xmlns:a="http://schemas.openxmlformats.org/drawingml/2006/main" xmlns:r="http://schemas.openxmlformats.org/officeDocument/2006/relationships" xmlns:p="http://schemas.openxmlformats.org/presentationml/2006/main">
  <p:tag name="ORIGINALHEIGHT" val="2.447813"/>
  <p:tag name="ORIGINALWIDTH" val="6.625154"/>
  <p:tag name="EMFCHILD" val="True"/>
</p:tagLst>
</file>

<file path=ppt/tags/tag734.xml><?xml version="1.0" encoding="utf-8"?>
<p:tagLst xmlns:a="http://schemas.openxmlformats.org/drawingml/2006/main" xmlns:r="http://schemas.openxmlformats.org/officeDocument/2006/relationships" xmlns:p="http://schemas.openxmlformats.org/presentationml/2006/main">
  <p:tag name="ORIGINALHEIGHT" val="10.46076"/>
  <p:tag name="ORIGINALWIDTH" val="2.31133"/>
  <p:tag name="EMFCHILD" val="True"/>
</p:tagLst>
</file>

<file path=ppt/tags/tag735.xml><?xml version="1.0" encoding="utf-8"?>
<p:tagLst xmlns:a="http://schemas.openxmlformats.org/drawingml/2006/main" xmlns:r="http://schemas.openxmlformats.org/officeDocument/2006/relationships" xmlns:p="http://schemas.openxmlformats.org/presentationml/2006/main">
  <p:tag name="ORIGINALHEIGHT" val="6.966842"/>
  <p:tag name="ORIGINALWIDTH" val="3.287664"/>
  <p:tag name="EMFCHILD" val="True"/>
</p:tagLst>
</file>

<file path=ppt/tags/tag736.xml><?xml version="1.0" encoding="utf-8"?>
<p:tagLst xmlns:a="http://schemas.openxmlformats.org/drawingml/2006/main" xmlns:r="http://schemas.openxmlformats.org/officeDocument/2006/relationships" xmlns:p="http://schemas.openxmlformats.org/presentationml/2006/main">
  <p:tag name="ORIGINALHEIGHT" val="6.966842"/>
  <p:tag name="ORIGINALWIDTH" val="6.625154"/>
  <p:tag name="EMFCHILD" val="True"/>
</p:tagLst>
</file>

<file path=ppt/tags/tag737.xml><?xml version="1.0" encoding="utf-8"?>
<p:tagLst xmlns:a="http://schemas.openxmlformats.org/drawingml/2006/main" xmlns:r="http://schemas.openxmlformats.org/officeDocument/2006/relationships" xmlns:p="http://schemas.openxmlformats.org/presentationml/2006/main">
  <p:tag name="ORIGINALHEIGHT" val="4.738714"/>
  <p:tag name="ORIGINALWIDTH" val="4.224147"/>
  <p:tag name="EMFCHILD" val="True"/>
</p:tagLst>
</file>

<file path=ppt/tags/tag738.xml><?xml version="1.0" encoding="utf-8"?>
<p:tagLst xmlns:a="http://schemas.openxmlformats.org/drawingml/2006/main" xmlns:r="http://schemas.openxmlformats.org/officeDocument/2006/relationships" xmlns:p="http://schemas.openxmlformats.org/presentationml/2006/main">
  <p:tag name="ORIGINALHEIGHT" val="10.46076"/>
  <p:tag name="ORIGINALWIDTH" val="2.31133"/>
  <p:tag name="EMFCHILD" val="True"/>
</p:tagLst>
</file>

<file path=ppt/tags/tag739.xml><?xml version="1.0" encoding="utf-8"?>
<p:tagLst xmlns:a="http://schemas.openxmlformats.org/drawingml/2006/main" xmlns:r="http://schemas.openxmlformats.org/officeDocument/2006/relationships" xmlns:p="http://schemas.openxmlformats.org/presentationml/2006/main">
  <p:tag name="ORIGINALHEIGHT" val="7.897857"/>
  <p:tag name="ORIGINALWIDTH" val="10.8493"/>
  <p:tag name="EMFCHILD" val="True"/>
</p:tagLst>
</file>

<file path=ppt/tags/tag74.xml><?xml version="1.0" encoding="utf-8"?>
<p:tagLst xmlns:a="http://schemas.openxmlformats.org/drawingml/2006/main" xmlns:r="http://schemas.openxmlformats.org/officeDocument/2006/relationships" xmlns:p="http://schemas.openxmlformats.org/presentationml/2006/main">
  <p:tag name="ORIGINALHEIGHT" val=" 9.713543"/>
  <p:tag name="ORIGINALWIDTH" val=" 176.3598"/>
  <p:tag name="OUTPUTTYPE" val="SVG"/>
  <p:tag name="IGUANATEXVERSION" val="162"/>
  <p:tag name="LATEXADDIN" val="\documentclass{article}&#10;\usepackage{amsmath}&#10;\pagestyle{empty}&#10;\begin{document}&#10;&#10;&#10;$\mathcal{L}(d \mid \boldsymbol{\theta}) \propto \exp \{-(d-s(\boldsymbol{\theta}) \mid d-s(\boldsymbol{\theta})) / 2\}$&#10;&#10;\end{document}"/>
  <p:tag name="IGUANATEXSIZE" val="20"/>
  <p:tag name="IGUANATEXCURSOR" val="96"/>
  <p:tag name="TRANSPARENCY" val="True"/>
  <p:tag name="CHOOSECOLOR" val="False"/>
  <p:tag name="COLORHEX" val="000000"/>
  <p:tag name="LATEXENGINEID" val="1"/>
  <p:tag name="TEMPFOLDER" val="C:\Temp\"/>
  <p:tag name="LATEXFORMHEIGHT" val=" 320"/>
  <p:tag name="LATEXFORMWIDTH" val=" 385"/>
  <p:tag name="LATEXFORMWRAP" val="True"/>
  <p:tag name="BITMAPVECTOR" val="1"/>
</p:tagLst>
</file>

<file path=ppt/tags/tag740.xml><?xml version="1.0" encoding="utf-8"?>
<p:tagLst xmlns:a="http://schemas.openxmlformats.org/drawingml/2006/main" xmlns:r="http://schemas.openxmlformats.org/officeDocument/2006/relationships" xmlns:p="http://schemas.openxmlformats.org/presentationml/2006/main">
  <p:tag name="ORIGINALHEIGHT" val="3.30245"/>
  <p:tag name="ORIGINALWIDTH" val="3.019641"/>
  <p:tag name="EMFCHILD" val="True"/>
</p:tagLst>
</file>

<file path=ppt/tags/tag741.xml><?xml version="1.0" encoding="utf-8"?>
<p:tagLst xmlns:a="http://schemas.openxmlformats.org/drawingml/2006/main" xmlns:r="http://schemas.openxmlformats.org/officeDocument/2006/relationships" xmlns:p="http://schemas.openxmlformats.org/presentationml/2006/main">
  <p:tag name="ORIGINALHEIGHT" val="2.255337"/>
  <p:tag name="ORIGINALWIDTH" val="0.8856518"/>
  <p:tag name="EMFCHILD" val="True"/>
</p:tagLst>
</file>

<file path=ppt/tags/tag742.xml><?xml version="1.0" encoding="utf-8"?>
<p:tagLst xmlns:a="http://schemas.openxmlformats.org/drawingml/2006/main" xmlns:r="http://schemas.openxmlformats.org/officeDocument/2006/relationships" xmlns:p="http://schemas.openxmlformats.org/presentationml/2006/main">
  <p:tag name="ORIGINALHEIGHT" val="3.30245"/>
  <p:tag name="ORIGINALWIDTH" val="2.782546"/>
  <p:tag name="EMFCHILD" val="True"/>
</p:tagLst>
</file>

<file path=ppt/tags/tag743.xml><?xml version="1.0" encoding="utf-8"?>
<p:tagLst xmlns:a="http://schemas.openxmlformats.org/drawingml/2006/main" xmlns:r="http://schemas.openxmlformats.org/officeDocument/2006/relationships" xmlns:p="http://schemas.openxmlformats.org/presentationml/2006/main">
  <p:tag name="ORIGINALHEIGHT" val="3.30245"/>
  <p:tag name="ORIGINALWIDTH" val="3.270691"/>
  <p:tag name="EMFCHILD" val="True"/>
</p:tagLst>
</file>

<file path=ppt/tags/tag744.xml><?xml version="1.0" encoding="utf-8"?>
<p:tagLst xmlns:a="http://schemas.openxmlformats.org/drawingml/2006/main" xmlns:r="http://schemas.openxmlformats.org/officeDocument/2006/relationships" xmlns:p="http://schemas.openxmlformats.org/presentationml/2006/main">
  <p:tag name="ORIGINALHEIGHT" val="3.30245"/>
  <p:tag name="ORIGINALWIDTH" val="4.051794"/>
  <p:tag name="EMFCHILD" val="True"/>
</p:tagLst>
</file>

<file path=ppt/tags/tag745.xml><?xml version="1.0" encoding="utf-8"?>
<p:tagLst xmlns:a="http://schemas.openxmlformats.org/drawingml/2006/main" xmlns:r="http://schemas.openxmlformats.org/officeDocument/2006/relationships" xmlns:p="http://schemas.openxmlformats.org/presentationml/2006/main">
  <p:tag name="ORIGINALHEIGHT" val="3.30245"/>
  <p:tag name="ORIGINALWIDTH" val="3.242826"/>
  <p:tag name="EMFCHILD" val="True"/>
</p:tagLst>
</file>

<file path=ppt/tags/tag746.xml><?xml version="1.0" encoding="utf-8"?>
<p:tagLst xmlns:a="http://schemas.openxmlformats.org/drawingml/2006/main" xmlns:r="http://schemas.openxmlformats.org/officeDocument/2006/relationships" xmlns:p="http://schemas.openxmlformats.org/presentationml/2006/main">
  <p:tag name="ORIGINALHEIGHT" val="3.30245"/>
  <p:tag name="ORIGINALWIDTH" val="3.019641"/>
  <p:tag name="EMFCHILD" val="True"/>
</p:tagLst>
</file>

<file path=ppt/tags/tag747.xml><?xml version="1.0" encoding="utf-8"?>
<p:tagLst xmlns:a="http://schemas.openxmlformats.org/drawingml/2006/main" xmlns:r="http://schemas.openxmlformats.org/officeDocument/2006/relationships" xmlns:p="http://schemas.openxmlformats.org/presentationml/2006/main">
  <p:tag name="ORIGINALHEIGHT" val="3.30245"/>
  <p:tag name="ORIGINALWIDTH" val="2.984777"/>
  <p:tag name="EMFCHILD" val="True"/>
</p:tagLst>
</file>

<file path=ppt/tags/tag75.xml><?xml version="1.0" encoding="utf-8"?>
<p:tagLst xmlns:a="http://schemas.openxmlformats.org/drawingml/2006/main" xmlns:r="http://schemas.openxmlformats.org/officeDocument/2006/relationships" xmlns:p="http://schemas.openxmlformats.org/presentationml/2006/main">
  <p:tag name="ORIGINALHEIGHT" val=" 7.061732"/>
  <p:tag name="ORIGINALWIDTH" val=" 6.20795"/>
  <p:tag name="LATEXADDIN" val="\documentclass{article}&#10;\usepackage{amsmath}&#10;\pagestyle{empty}&#10;\begin{document}&#10;&#10;&#10;$\mathcal{L}(d \mid \boldsymbol{\theta}) \propto \exp \{-(d-s(\boldsymbol{\theta}) \mid d-s(\boldsymbol{\theta})) / 2\}$&#10;&#10;\end{document}"/>
  <p:tag name="IGUANATEXSIZE" val="20"/>
  <p:tag name="IGUANATEXCURSOR" val="96"/>
  <p:tag name="TRANSPARENCY" val="True"/>
  <p:tag name="CHOOSECOLOR" val="False"/>
  <p:tag name="COLORHEX" val="000000"/>
  <p:tag name="LATEXENGINEID" val="1"/>
  <p:tag name="TEMPFOLDER" val="C:\Temp\"/>
  <p:tag name="LATEXFORMHEIGHT" val=" 320"/>
  <p:tag name="LATEXFORMWIDTH" val=" 385"/>
  <p:tag name="LATEXFORMWRAP" val="True"/>
  <p:tag name="BITMAPVECTOR" val="1"/>
  <p:tag name="EMFCHILD" val="True"/>
</p:tagLst>
</file>

<file path=ppt/tags/tag76.xml><?xml version="1.0" encoding="utf-8"?>
<p:tagLst xmlns:a="http://schemas.openxmlformats.org/drawingml/2006/main" xmlns:r="http://schemas.openxmlformats.org/officeDocument/2006/relationships" xmlns:p="http://schemas.openxmlformats.org/presentationml/2006/main">
  <p:tag name="ORIGINALHEIGHT" val=" 9.713543"/>
  <p:tag name="ORIGINALWIDTH" val=" 2.30807"/>
  <p:tag name="EMFCHILD" val="True"/>
</p:tagLst>
</file>

<file path=ppt/tags/tag77.xml><?xml version="1.0" encoding="utf-8"?>
<p:tagLst xmlns:a="http://schemas.openxmlformats.org/drawingml/2006/main" xmlns:r="http://schemas.openxmlformats.org/officeDocument/2006/relationships" xmlns:p="http://schemas.openxmlformats.org/presentationml/2006/main">
  <p:tag name="ORIGINALHEIGHT" val=" 6.848032"/>
  <p:tag name="ORIGINALWIDTH" val=" 4.735549"/>
  <p:tag name="EMFCHILD" val="True"/>
</p:tagLst>
</file>

<file path=ppt/tags/tag78.xml><?xml version="1.0" encoding="utf-8"?>
<p:tagLst xmlns:a="http://schemas.openxmlformats.org/drawingml/2006/main" xmlns:r="http://schemas.openxmlformats.org/officeDocument/2006/relationships" xmlns:p="http://schemas.openxmlformats.org/presentationml/2006/main">
  <p:tag name="ORIGINALHEIGHT" val=" 9.713543"/>
  <p:tag name="ORIGINALWIDTH" val=" .3979132"/>
  <p:tag name="EMFCHILD" val="True"/>
</p:tagLst>
</file>

<file path=ppt/tags/tag79.xml><?xml version="1.0" encoding="utf-8"?>
<p:tagLst xmlns:a="http://schemas.openxmlformats.org/drawingml/2006/main" xmlns:r="http://schemas.openxmlformats.org/officeDocument/2006/relationships" xmlns:p="http://schemas.openxmlformats.org/presentationml/2006/main">
  <p:tag name="ORIGINALHEIGHT" val=" 6.896614"/>
  <p:tag name="ORIGINALWIDTH" val=" 4.98425"/>
  <p:tag name="EMFCHILD" val="True"/>
</p:tagLst>
</file>

<file path=ppt/tags/tag8.xml><?xml version="1.0" encoding="utf-8"?>
<p:tagLst xmlns:a="http://schemas.openxmlformats.org/drawingml/2006/main" xmlns:r="http://schemas.openxmlformats.org/officeDocument/2006/relationships" xmlns:p="http://schemas.openxmlformats.org/presentationml/2006/main">
  <p:tag name="ORIGINALHEIGHT" val=" .3331496"/>
  <p:tag name="ORIGINALWIDTH" val=" 4.734292"/>
  <p:tag name="EMFCHILD" val="True"/>
</p:tagLst>
</file>

<file path=ppt/tags/tag80.xml><?xml version="1.0" encoding="utf-8"?>
<p:tagLst xmlns:a="http://schemas.openxmlformats.org/drawingml/2006/main" xmlns:r="http://schemas.openxmlformats.org/officeDocument/2006/relationships" xmlns:p="http://schemas.openxmlformats.org/presentationml/2006/main">
  <p:tag name="ORIGINALHEIGHT" val=" 9.713543"/>
  <p:tag name="ORIGINALWIDTH" val=" 2.30807"/>
  <p:tag name="EMFCHILD" val="True"/>
</p:tagLst>
</file>

<file path=ppt/tags/tag81.xml><?xml version="1.0" encoding="utf-8"?>
<p:tagLst xmlns:a="http://schemas.openxmlformats.org/drawingml/2006/main" xmlns:r="http://schemas.openxmlformats.org/officeDocument/2006/relationships" xmlns:p="http://schemas.openxmlformats.org/presentationml/2006/main">
  <p:tag name="ORIGINALHEIGHT" val=" 4.400236"/>
  <p:tag name="ORIGINALWIDTH" val=" 6.625784"/>
  <p:tag name="EMFCHILD" val="True"/>
</p:tagLst>
</file>

<file path=ppt/tags/tag82.xml><?xml version="1.0" encoding="utf-8"?>
<p:tagLst xmlns:a="http://schemas.openxmlformats.org/drawingml/2006/main" xmlns:r="http://schemas.openxmlformats.org/officeDocument/2006/relationships" xmlns:p="http://schemas.openxmlformats.org/presentationml/2006/main">
  <p:tag name="ORIGINALHEIGHT" val=" 4.458504"/>
  <p:tag name="ORIGINALWIDTH" val=" 3.850116"/>
  <p:tag name="EMFCHILD" val="True"/>
</p:tagLst>
</file>

<file path=ppt/tags/tag83.xml><?xml version="1.0" encoding="utf-8"?>
<p:tagLst xmlns:a="http://schemas.openxmlformats.org/drawingml/2006/main" xmlns:r="http://schemas.openxmlformats.org/officeDocument/2006/relationships" xmlns:p="http://schemas.openxmlformats.org/presentationml/2006/main">
  <p:tag name="ORIGINALHEIGHT" val=" 4.186535"/>
  <p:tag name="ORIGINALWIDTH" val=" 5.014092"/>
  <p:tag name="EMFCHILD" val="True"/>
</p:tagLst>
</file>

<file path=ppt/tags/tag84.xml><?xml version="1.0" encoding="utf-8"?>
<p:tagLst xmlns:a="http://schemas.openxmlformats.org/drawingml/2006/main" xmlns:r="http://schemas.openxmlformats.org/officeDocument/2006/relationships" xmlns:p="http://schemas.openxmlformats.org/presentationml/2006/main">
  <p:tag name="ORIGINALHEIGHT" val=" 6.177795"/>
  <p:tag name="ORIGINALWIDTH" val=" 4.904643"/>
  <p:tag name="EMFCHILD" val="True"/>
</p:tagLst>
</file>

<file path=ppt/tags/tag85.xml><?xml version="1.0" encoding="utf-8"?>
<p:tagLst xmlns:a="http://schemas.openxmlformats.org/drawingml/2006/main" xmlns:r="http://schemas.openxmlformats.org/officeDocument/2006/relationships" xmlns:p="http://schemas.openxmlformats.org/presentationml/2006/main">
  <p:tag name="ORIGINALHEIGHT" val=" 9.713543"/>
  <p:tag name="ORIGINALWIDTH" val=" 3.531731"/>
  <p:tag name="EMFCHILD" val="True"/>
</p:tagLst>
</file>

<file path=ppt/tags/tag86.xml><?xml version="1.0" encoding="utf-8"?>
<p:tagLst xmlns:a="http://schemas.openxmlformats.org/drawingml/2006/main" xmlns:r="http://schemas.openxmlformats.org/officeDocument/2006/relationships" xmlns:p="http://schemas.openxmlformats.org/presentationml/2006/main">
  <p:tag name="ORIGINALHEIGHT" val=" .3885039"/>
  <p:tag name="ORIGINALWIDTH" val=" 6.078619"/>
  <p:tag name="EMFCHILD" val="True"/>
</p:tagLst>
</file>

<file path=ppt/tags/tag87.xml><?xml version="1.0" encoding="utf-8"?>
<p:tagLst xmlns:a="http://schemas.openxmlformats.org/drawingml/2006/main" xmlns:r="http://schemas.openxmlformats.org/officeDocument/2006/relationships" xmlns:p="http://schemas.openxmlformats.org/presentationml/2006/main">
  <p:tag name="ORIGINALHEIGHT" val=" 9.713543"/>
  <p:tag name="ORIGINALWIDTH" val=" 2.30807"/>
  <p:tag name="EMFCHILD" val="True"/>
</p:tagLst>
</file>

<file path=ppt/tags/tag88.xml><?xml version="1.0" encoding="utf-8"?>
<p:tagLst xmlns:a="http://schemas.openxmlformats.org/drawingml/2006/main" xmlns:r="http://schemas.openxmlformats.org/officeDocument/2006/relationships" xmlns:p="http://schemas.openxmlformats.org/presentationml/2006/main">
  <p:tag name="ORIGINALHEIGHT" val=" 6.848032"/>
  <p:tag name="ORIGINALWIDTH" val=" 4.735549"/>
  <p:tag name="EMFCHILD" val="True"/>
</p:tagLst>
</file>

<file path=ppt/tags/tag89.xml><?xml version="1.0" encoding="utf-8"?>
<p:tagLst xmlns:a="http://schemas.openxmlformats.org/drawingml/2006/main" xmlns:r="http://schemas.openxmlformats.org/officeDocument/2006/relationships" xmlns:p="http://schemas.openxmlformats.org/presentationml/2006/main">
  <p:tag name="ORIGINALHEIGHT" val=" .3885039"/>
  <p:tag name="ORIGINALWIDTH" val=" 6.078619"/>
  <p:tag name="EMFCHILD" val="True"/>
</p:tagLst>
</file>

<file path=ppt/tags/tag9.xml><?xml version="1.0" encoding="utf-8"?>
<p:tagLst xmlns:a="http://schemas.openxmlformats.org/drawingml/2006/main" xmlns:r="http://schemas.openxmlformats.org/officeDocument/2006/relationships" xmlns:p="http://schemas.openxmlformats.org/presentationml/2006/main">
  <p:tag name="ORIGINALHEIGHT" val=" 4.514843"/>
  <p:tag name="ORIGINALWIDTH" val=" 2.549213"/>
  <p:tag name="EMFCHILD" val="True"/>
</p:tagLst>
</file>

<file path=ppt/tags/tag90.xml><?xml version="1.0" encoding="utf-8"?>
<p:tagLst xmlns:a="http://schemas.openxmlformats.org/drawingml/2006/main" xmlns:r="http://schemas.openxmlformats.org/officeDocument/2006/relationships" xmlns:p="http://schemas.openxmlformats.org/presentationml/2006/main">
  <p:tag name="ORIGINALHEIGHT" val=" 4.400236"/>
  <p:tag name="ORIGINALWIDTH" val=" 3.661101"/>
  <p:tag name="EMFCHILD" val="True"/>
</p:tagLst>
</file>

<file path=ppt/tags/tag91.xml><?xml version="1.0" encoding="utf-8"?>
<p:tagLst xmlns:a="http://schemas.openxmlformats.org/drawingml/2006/main" xmlns:r="http://schemas.openxmlformats.org/officeDocument/2006/relationships" xmlns:p="http://schemas.openxmlformats.org/presentationml/2006/main">
  <p:tag name="ORIGINALHEIGHT" val=" 9.713543"/>
  <p:tag name="ORIGINALWIDTH" val=" 2.30807"/>
  <p:tag name="EMFCHILD" val="True"/>
</p:tagLst>
</file>

<file path=ppt/tags/tag92.xml><?xml version="1.0" encoding="utf-8"?>
<p:tagLst xmlns:a="http://schemas.openxmlformats.org/drawingml/2006/main" xmlns:r="http://schemas.openxmlformats.org/officeDocument/2006/relationships" xmlns:p="http://schemas.openxmlformats.org/presentationml/2006/main">
  <p:tag name="ORIGINALHEIGHT" val=" 6.896614"/>
  <p:tag name="ORIGINALWIDTH" val=" 4.98425"/>
  <p:tag name="EMFCHILD" val="True"/>
</p:tagLst>
</file>

<file path=ppt/tags/tag93.xml><?xml version="1.0" encoding="utf-8"?>
<p:tagLst xmlns:a="http://schemas.openxmlformats.org/drawingml/2006/main" xmlns:r="http://schemas.openxmlformats.org/officeDocument/2006/relationships" xmlns:p="http://schemas.openxmlformats.org/presentationml/2006/main">
  <p:tag name="ORIGINALHEIGHT" val=" 9.713543"/>
  <p:tag name="ORIGINALWIDTH" val=" 2.30807"/>
  <p:tag name="EMFCHILD" val="True"/>
</p:tagLst>
</file>

<file path=ppt/tags/tag94.xml><?xml version="1.0" encoding="utf-8"?>
<p:tagLst xmlns:a="http://schemas.openxmlformats.org/drawingml/2006/main" xmlns:r="http://schemas.openxmlformats.org/officeDocument/2006/relationships" xmlns:p="http://schemas.openxmlformats.org/presentationml/2006/main">
  <p:tag name="ORIGINALHEIGHT" val=" 9.713543"/>
  <p:tag name="ORIGINALWIDTH" val=" .3979132"/>
  <p:tag name="EMFCHILD" val="True"/>
</p:tagLst>
</file>

<file path=ppt/tags/tag95.xml><?xml version="1.0" encoding="utf-8"?>
<p:tagLst xmlns:a="http://schemas.openxmlformats.org/drawingml/2006/main" xmlns:r="http://schemas.openxmlformats.org/officeDocument/2006/relationships" xmlns:p="http://schemas.openxmlformats.org/presentationml/2006/main">
  <p:tag name="ORIGINALHEIGHT" val=" 6.848032"/>
  <p:tag name="ORIGINALWIDTH" val=" 4.735549"/>
  <p:tag name="EMFCHILD" val="True"/>
</p:tagLst>
</file>

<file path=ppt/tags/tag96.xml><?xml version="1.0" encoding="utf-8"?>
<p:tagLst xmlns:a="http://schemas.openxmlformats.org/drawingml/2006/main" xmlns:r="http://schemas.openxmlformats.org/officeDocument/2006/relationships" xmlns:p="http://schemas.openxmlformats.org/presentationml/2006/main">
  <p:tag name="ORIGINALHEIGHT" val=" .3885039"/>
  <p:tag name="ORIGINALWIDTH" val=" 6.078619"/>
  <p:tag name="EMFCHILD" val="True"/>
</p:tagLst>
</file>

<file path=ppt/tags/tag97.xml><?xml version="1.0" encoding="utf-8"?>
<p:tagLst xmlns:a="http://schemas.openxmlformats.org/drawingml/2006/main" xmlns:r="http://schemas.openxmlformats.org/officeDocument/2006/relationships" xmlns:p="http://schemas.openxmlformats.org/presentationml/2006/main">
  <p:tag name="ORIGINALHEIGHT" val=" 4.400236"/>
  <p:tag name="ORIGINALWIDTH" val=" 3.661101"/>
  <p:tag name="EMFCHILD" val="True"/>
</p:tagLst>
</file>

<file path=ppt/tags/tag98.xml><?xml version="1.0" encoding="utf-8"?>
<p:tagLst xmlns:a="http://schemas.openxmlformats.org/drawingml/2006/main" xmlns:r="http://schemas.openxmlformats.org/officeDocument/2006/relationships" xmlns:p="http://schemas.openxmlformats.org/presentationml/2006/main">
  <p:tag name="ORIGINALHEIGHT" val=" 9.713543"/>
  <p:tag name="ORIGINALWIDTH" val=" 2.30807"/>
  <p:tag name="EMFCHILD" val="True"/>
</p:tagLst>
</file>

<file path=ppt/tags/tag99.xml><?xml version="1.0" encoding="utf-8"?>
<p:tagLst xmlns:a="http://schemas.openxmlformats.org/drawingml/2006/main" xmlns:r="http://schemas.openxmlformats.org/officeDocument/2006/relationships" xmlns:p="http://schemas.openxmlformats.org/presentationml/2006/main">
  <p:tag name="ORIGINALHEIGHT" val=" 6.896614"/>
  <p:tag name="ORIGINALWIDTH" val=" 4.98425"/>
  <p:tag name="EMFCHILD" val="True"/>
</p:tagLst>
</file>

<file path=ppt/theme/theme1.xml><?xml version="1.0" encoding="utf-8"?>
<a:theme xmlns:a="http://schemas.openxmlformats.org/drawingml/2006/main" name="3DFloatVTI">
  <a:themeElements>
    <a:clrScheme name="Float">
      <a:dk1>
        <a:sysClr val="windowText" lastClr="000000"/>
      </a:dk1>
      <a:lt1>
        <a:sysClr val="window" lastClr="FFFFFF"/>
      </a:lt1>
      <a:dk2>
        <a:srgbClr val="1B192E"/>
      </a:dk2>
      <a:lt2>
        <a:srgbClr val="EAE5EB"/>
      </a:lt2>
      <a:accent1>
        <a:srgbClr val="13BE89"/>
      </a:accent1>
      <a:accent2>
        <a:srgbClr val="12B1BF"/>
      </a:accent2>
      <a:accent3>
        <a:srgbClr val="D40AA8"/>
      </a:accent3>
      <a:accent4>
        <a:srgbClr val="B86E62"/>
      </a:accent4>
      <a:accent5>
        <a:srgbClr val="A3A3C1"/>
      </a:accent5>
      <a:accent6>
        <a:srgbClr val="37335B"/>
      </a:accent6>
      <a:hlink>
        <a:srgbClr val="0066FF"/>
      </a:hlink>
      <a:folHlink>
        <a:srgbClr val="666699"/>
      </a:folHlink>
    </a:clrScheme>
    <a:fontScheme name="Float">
      <a:majorFont>
        <a:latin typeface="Walbaum Display"/>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33DCBB690369764B9D43BECCAB70C09E" ma:contentTypeVersion="3" ma:contentTypeDescription="Creare un nuovo documento." ma:contentTypeScope="" ma:versionID="93835de34251ff0b2f69a9001ddfea6c">
  <xsd:schema xmlns:xsd="http://www.w3.org/2001/XMLSchema" xmlns:xs="http://www.w3.org/2001/XMLSchema" xmlns:p="http://schemas.microsoft.com/office/2006/metadata/properties" xmlns:ns3="8d210665-cc30-40de-a1c4-5d90bbb582de" targetNamespace="http://schemas.microsoft.com/office/2006/metadata/properties" ma:root="true" ma:fieldsID="24dcd1c5c13170c9d06fbf3bea5021bd" ns3:_="">
    <xsd:import namespace="8d210665-cc30-40de-a1c4-5d90bbb582de"/>
    <xsd:element name="properties">
      <xsd:complexType>
        <xsd:sequence>
          <xsd:element name="documentManagement">
            <xsd:complexType>
              <xsd:all>
                <xsd:element ref="ns3:MediaServiceMetadata" minOccurs="0"/>
                <xsd:element ref="ns3:MediaServiceFastMetadata"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210665-cc30-40de-a1c4-5d90bbb582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0811A92-D464-4AC4-A396-BA73B10CEEAC}">
  <ds:schemaRefs>
    <ds:schemaRef ds:uri="http://purl.org/dc/elements/1.1/"/>
    <ds:schemaRef ds:uri="8d210665-cc30-40de-a1c4-5d90bbb582de"/>
    <ds:schemaRef ds:uri="http://purl.org/dc/terms/"/>
    <ds:schemaRef ds:uri="http://schemas.microsoft.com/office/2006/documentManagement/types"/>
    <ds:schemaRef ds:uri="http://purl.org/dc/dcmitype/"/>
    <ds:schemaRef ds:uri="http://schemas.microsoft.com/office/2006/metadata/properties"/>
    <ds:schemaRef ds:uri="http://www.w3.org/XML/1998/namespace"/>
    <ds:schemaRef ds:uri="http://schemas.openxmlformats.org/package/2006/metadata/core-properties"/>
    <ds:schemaRef ds:uri="http://schemas.microsoft.com/office/infopath/2007/PartnerControls"/>
  </ds:schemaRefs>
</ds:datastoreItem>
</file>

<file path=customXml/itemProps2.xml><?xml version="1.0" encoding="utf-8"?>
<ds:datastoreItem xmlns:ds="http://schemas.openxmlformats.org/officeDocument/2006/customXml" ds:itemID="{904751AB-E840-446F-8D49-E697067EC887}">
  <ds:schemaRefs>
    <ds:schemaRef ds:uri="http://schemas.microsoft.com/sharepoint/v3/contenttype/forms"/>
  </ds:schemaRefs>
</ds:datastoreItem>
</file>

<file path=customXml/itemProps3.xml><?xml version="1.0" encoding="utf-8"?>
<ds:datastoreItem xmlns:ds="http://schemas.openxmlformats.org/officeDocument/2006/customXml" ds:itemID="{C32DBE27-0444-4F45-AE5B-64A4E9BC34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210665-cc30-40de-a1c4-5d90bbb582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{F8A9EBBE-B395-4B33-B74B-1F786377DD5A}tf33713516_win32</Template>
  <TotalTime>19953</TotalTime>
  <Words>1756</Words>
  <Application>Microsoft Office PowerPoint</Application>
  <PresentationFormat>Widescreen</PresentationFormat>
  <Paragraphs>280</Paragraphs>
  <Slides>37</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Cambria Math</vt:lpstr>
      <vt:lpstr>Gill Sans MT</vt:lpstr>
      <vt:lpstr>Walbaum Display</vt:lpstr>
      <vt:lpstr>3DFloatVTI</vt:lpstr>
      <vt:lpstr>IFAE Seminar</vt:lpstr>
      <vt:lpstr>Collaborators</vt:lpstr>
      <vt:lpstr>The dawn of GW astronomy</vt:lpstr>
      <vt:lpstr>Present and future GW experiment</vt:lpstr>
      <vt:lpstr>Einstein Telescope</vt:lpstr>
      <vt:lpstr>What ET brings to the table</vt:lpstr>
      <vt:lpstr>PowerPoint Presentation</vt:lpstr>
      <vt:lpstr>Bayesian analysis </vt:lpstr>
      <vt:lpstr>Fisher Matrix</vt:lpstr>
      <vt:lpstr>Numerical derivatives</vt:lpstr>
      <vt:lpstr>Automatic Differentiations </vt:lpstr>
      <vt:lpstr>Automatic Differentiations </vt:lpstr>
      <vt:lpstr>Automatic Differentiations </vt:lpstr>
      <vt:lpstr>PowerPoint Presentation</vt:lpstr>
      <vt:lpstr>PowerPoint Presentation</vt:lpstr>
      <vt:lpstr>Case study – Detector  design comparison</vt:lpstr>
      <vt:lpstr>Detector  design comparison - What to expect</vt:lpstr>
      <vt:lpstr>Case study – Angular Precision</vt:lpstr>
      <vt:lpstr>Source properties </vt:lpstr>
      <vt:lpstr>Cosmology</vt:lpstr>
      <vt:lpstr>Future plans – Fisher informed HMC</vt:lpstr>
      <vt:lpstr>Beyond GR</vt:lpstr>
      <vt:lpstr>Post-Netwonian expansion</vt:lpstr>
      <vt:lpstr>Post-Netwonian terms</vt:lpstr>
      <vt:lpstr>TIGER framework</vt:lpstr>
      <vt:lpstr>Comparison with LVK</vt:lpstr>
      <vt:lpstr>Forecast for ET</vt:lpstr>
      <vt:lpstr>Forecast for ET</vt:lpstr>
      <vt:lpstr>Forecast for ET</vt:lpstr>
      <vt:lpstr>Take home messages</vt:lpstr>
      <vt:lpstr>Future prospects </vt:lpstr>
      <vt:lpstr>Thank you!</vt:lpstr>
      <vt:lpstr>Case study – SNR</vt:lpstr>
      <vt:lpstr>Case study – Angular Precision</vt:lpstr>
      <vt:lpstr>Source properties </vt:lpstr>
      <vt:lpstr>Sky area and luminosity distance – 2L_0</vt:lpstr>
      <vt:lpstr>Sky area and luminosity distance – 2L_45</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Magnification and evolution bias for resolved GW sources</dc:title>
  <dc:creator>Begnoni Andrea</dc:creator>
  <cp:lastModifiedBy>Andrea Begnoni</cp:lastModifiedBy>
  <cp:revision>40</cp:revision>
  <dcterms:created xsi:type="dcterms:W3CDTF">2023-10-02T12:16:49Z</dcterms:created>
  <dcterms:modified xsi:type="dcterms:W3CDTF">2025-06-13T13:41:57Z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0x01010033DCBB690369764B9D43BECCAB70C09E</vt:lpwstr>
  </property>
</Properties>
</file>