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412E3B-5A7D-4559-9C07-79D7EE59BB1F}" v="1002" dt="2026-05-05T08:13:58.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7" autoAdjust="0"/>
    <p:restoredTop sz="94660"/>
  </p:normalViewPr>
  <p:slideViewPr>
    <p:cSldViewPr snapToGrid="0">
      <p:cViewPr>
        <p:scale>
          <a:sx n="59" d="100"/>
          <a:sy n="59" d="100"/>
        </p:scale>
        <p:origin x="896" y="1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e Punturo" userId="86b18cf8-2a0e-4c57-888a-300064038c87" providerId="ADAL" clId="{8532B15B-7739-44FE-A01C-DC3D6E5AF639}"/>
    <pc:docChg chg="custSel modSld">
      <pc:chgData name="Michele Punturo" userId="86b18cf8-2a0e-4c57-888a-300064038c87" providerId="ADAL" clId="{8532B15B-7739-44FE-A01C-DC3D6E5AF639}" dt="2026-05-05T08:14:19.455" v="1209" actId="20577"/>
      <pc:docMkLst>
        <pc:docMk/>
      </pc:docMkLst>
      <pc:sldChg chg="modSp mod">
        <pc:chgData name="Michele Punturo" userId="86b18cf8-2a0e-4c57-888a-300064038c87" providerId="ADAL" clId="{8532B15B-7739-44FE-A01C-DC3D6E5AF639}" dt="2026-05-05T08:14:19.455" v="1209" actId="20577"/>
        <pc:sldMkLst>
          <pc:docMk/>
          <pc:sldMk cId="1007238234" sldId="256"/>
        </pc:sldMkLst>
        <pc:spChg chg="mod">
          <ac:chgData name="Michele Punturo" userId="86b18cf8-2a0e-4c57-888a-300064038c87" providerId="ADAL" clId="{8532B15B-7739-44FE-A01C-DC3D6E5AF639}" dt="2026-05-05T08:14:14.683" v="1194" actId="20577"/>
          <ac:spMkLst>
            <pc:docMk/>
            <pc:sldMk cId="1007238234" sldId="256"/>
            <ac:spMk id="2" creationId="{48BB2B19-BF3F-E1F9-5645-3AEFAA5A65F1}"/>
          </ac:spMkLst>
        </pc:spChg>
        <pc:spChg chg="mod">
          <ac:chgData name="Michele Punturo" userId="86b18cf8-2a0e-4c57-888a-300064038c87" providerId="ADAL" clId="{8532B15B-7739-44FE-A01C-DC3D6E5AF639}" dt="2026-05-05T08:14:19.455" v="1209" actId="20577"/>
          <ac:spMkLst>
            <pc:docMk/>
            <pc:sldMk cId="1007238234" sldId="256"/>
            <ac:spMk id="3" creationId="{63E52C54-7897-016F-D3E2-DF6CDDD06F85}"/>
          </ac:spMkLst>
        </pc:spChg>
      </pc:sldChg>
      <pc:sldChg chg="addSp modSp mod modAnim">
        <pc:chgData name="Michele Punturo" userId="86b18cf8-2a0e-4c57-888a-300064038c87" providerId="ADAL" clId="{8532B15B-7739-44FE-A01C-DC3D6E5AF639}" dt="2026-05-05T07:54:34.593" v="462" actId="14100"/>
        <pc:sldMkLst>
          <pc:docMk/>
          <pc:sldMk cId="3920510769" sldId="259"/>
        </pc:sldMkLst>
        <pc:spChg chg="add mod">
          <ac:chgData name="Michele Punturo" userId="86b18cf8-2a0e-4c57-888a-300064038c87" providerId="ADAL" clId="{8532B15B-7739-44FE-A01C-DC3D6E5AF639}" dt="2026-05-05T07:39:39.893" v="1" actId="1076"/>
          <ac:spMkLst>
            <pc:docMk/>
            <pc:sldMk cId="3920510769" sldId="259"/>
            <ac:spMk id="4" creationId="{4037EAD4-F47E-15A5-138D-6B511F89F21E}"/>
          </ac:spMkLst>
        </pc:spChg>
        <pc:spChg chg="add mod">
          <ac:chgData name="Michele Punturo" userId="86b18cf8-2a0e-4c57-888a-300064038c87" providerId="ADAL" clId="{8532B15B-7739-44FE-A01C-DC3D6E5AF639}" dt="2026-05-05T07:39:39.893" v="1" actId="1076"/>
          <ac:spMkLst>
            <pc:docMk/>
            <pc:sldMk cId="3920510769" sldId="259"/>
            <ac:spMk id="5" creationId="{CB093B80-9835-E284-79B7-4B9CAAB69B2D}"/>
          </ac:spMkLst>
        </pc:spChg>
        <pc:spChg chg="add mod">
          <ac:chgData name="Michele Punturo" userId="86b18cf8-2a0e-4c57-888a-300064038c87" providerId="ADAL" clId="{8532B15B-7739-44FE-A01C-DC3D6E5AF639}" dt="2026-05-05T07:40:06.740" v="3" actId="1076"/>
          <ac:spMkLst>
            <pc:docMk/>
            <pc:sldMk cId="3920510769" sldId="259"/>
            <ac:spMk id="6" creationId="{8FCE2700-40C3-ACDC-E0AC-17BF07711212}"/>
          </ac:spMkLst>
        </pc:spChg>
        <pc:spChg chg="add mod">
          <ac:chgData name="Michele Punturo" userId="86b18cf8-2a0e-4c57-888a-300064038c87" providerId="ADAL" clId="{8532B15B-7739-44FE-A01C-DC3D6E5AF639}" dt="2026-05-05T07:40:12.579" v="5" actId="1076"/>
          <ac:spMkLst>
            <pc:docMk/>
            <pc:sldMk cId="3920510769" sldId="259"/>
            <ac:spMk id="7" creationId="{4E8F2DA2-D668-E80F-5AA4-28C90D3A94E2}"/>
          </ac:spMkLst>
        </pc:spChg>
        <pc:spChg chg="add mod">
          <ac:chgData name="Michele Punturo" userId="86b18cf8-2a0e-4c57-888a-300064038c87" providerId="ADAL" clId="{8532B15B-7739-44FE-A01C-DC3D6E5AF639}" dt="2026-05-05T07:40:36.445" v="8" actId="14100"/>
          <ac:spMkLst>
            <pc:docMk/>
            <pc:sldMk cId="3920510769" sldId="259"/>
            <ac:spMk id="8" creationId="{4AD8A634-D84D-FC10-1C17-D1922F8B00B8}"/>
          </ac:spMkLst>
        </pc:spChg>
        <pc:spChg chg="add mod">
          <ac:chgData name="Michele Punturo" userId="86b18cf8-2a0e-4c57-888a-300064038c87" providerId="ADAL" clId="{8532B15B-7739-44FE-A01C-DC3D6E5AF639}" dt="2026-05-05T07:40:47.488" v="9"/>
          <ac:spMkLst>
            <pc:docMk/>
            <pc:sldMk cId="3920510769" sldId="259"/>
            <ac:spMk id="9" creationId="{64410565-4521-BE8E-1BFC-DAA825606D67}"/>
          </ac:spMkLst>
        </pc:spChg>
        <pc:spChg chg="add mod">
          <ac:chgData name="Michele Punturo" userId="86b18cf8-2a0e-4c57-888a-300064038c87" providerId="ADAL" clId="{8532B15B-7739-44FE-A01C-DC3D6E5AF639}" dt="2026-05-05T07:43:57.189" v="188" actId="14100"/>
          <ac:spMkLst>
            <pc:docMk/>
            <pc:sldMk cId="3920510769" sldId="259"/>
            <ac:spMk id="10" creationId="{72E4D2DD-B702-EFD3-5170-61E18FE7D4E8}"/>
          </ac:spMkLst>
        </pc:spChg>
        <pc:spChg chg="add mod">
          <ac:chgData name="Michele Punturo" userId="86b18cf8-2a0e-4c57-888a-300064038c87" providerId="ADAL" clId="{8532B15B-7739-44FE-A01C-DC3D6E5AF639}" dt="2026-05-05T07:44:31.821" v="190" actId="1076"/>
          <ac:spMkLst>
            <pc:docMk/>
            <pc:sldMk cId="3920510769" sldId="259"/>
            <ac:spMk id="11" creationId="{AA251D77-F5CC-1BD3-8913-029E308C0D18}"/>
          </ac:spMkLst>
        </pc:spChg>
        <pc:spChg chg="add mod">
          <ac:chgData name="Michele Punturo" userId="86b18cf8-2a0e-4c57-888a-300064038c87" providerId="ADAL" clId="{8532B15B-7739-44FE-A01C-DC3D6E5AF639}" dt="2026-05-05T07:44:45.784" v="192" actId="14100"/>
          <ac:spMkLst>
            <pc:docMk/>
            <pc:sldMk cId="3920510769" sldId="259"/>
            <ac:spMk id="12" creationId="{CFA14C7A-D8DA-ACBD-873B-2B54793CC8A1}"/>
          </ac:spMkLst>
        </pc:spChg>
        <pc:spChg chg="add mod">
          <ac:chgData name="Michele Punturo" userId="86b18cf8-2a0e-4c57-888a-300064038c87" providerId="ADAL" clId="{8532B15B-7739-44FE-A01C-DC3D6E5AF639}" dt="2026-05-05T07:54:34.593" v="462" actId="14100"/>
          <ac:spMkLst>
            <pc:docMk/>
            <pc:sldMk cId="3920510769" sldId="259"/>
            <ac:spMk id="13" creationId="{05535CAA-593E-B261-CDC4-5392F4FC1DB3}"/>
          </ac:spMkLst>
        </pc:spChg>
      </pc:sldChg>
      <pc:sldChg chg="addSp modSp mod modAnim">
        <pc:chgData name="Michele Punturo" userId="86b18cf8-2a0e-4c57-888a-300064038c87" providerId="ADAL" clId="{8532B15B-7739-44FE-A01C-DC3D6E5AF639}" dt="2026-05-05T08:11:32.226" v="1061" actId="20577"/>
        <pc:sldMkLst>
          <pc:docMk/>
          <pc:sldMk cId="412224275" sldId="260"/>
        </pc:sldMkLst>
        <pc:spChg chg="add mod">
          <ac:chgData name="Michele Punturo" userId="86b18cf8-2a0e-4c57-888a-300064038c87" providerId="ADAL" clId="{8532B15B-7739-44FE-A01C-DC3D6E5AF639}" dt="2026-05-05T07:58:57.371" v="465" actId="1076"/>
          <ac:spMkLst>
            <pc:docMk/>
            <pc:sldMk cId="412224275" sldId="260"/>
            <ac:spMk id="4" creationId="{43E17927-4FFC-A1B6-55CF-37237AFCC780}"/>
          </ac:spMkLst>
        </pc:spChg>
        <pc:spChg chg="add mod">
          <ac:chgData name="Michele Punturo" userId="86b18cf8-2a0e-4c57-888a-300064038c87" providerId="ADAL" clId="{8532B15B-7739-44FE-A01C-DC3D6E5AF639}" dt="2026-05-05T08:02:04.758" v="466" actId="14100"/>
          <ac:spMkLst>
            <pc:docMk/>
            <pc:sldMk cId="412224275" sldId="260"/>
            <ac:spMk id="5" creationId="{F36D36B0-F0A5-DEBB-6D43-1693169C1F54}"/>
          </ac:spMkLst>
        </pc:spChg>
        <pc:spChg chg="add mod">
          <ac:chgData name="Michele Punturo" userId="86b18cf8-2a0e-4c57-888a-300064038c87" providerId="ADAL" clId="{8532B15B-7739-44FE-A01C-DC3D6E5AF639}" dt="2026-05-05T08:02:20.931" v="470" actId="1076"/>
          <ac:spMkLst>
            <pc:docMk/>
            <pc:sldMk cId="412224275" sldId="260"/>
            <ac:spMk id="6" creationId="{1F95F13D-0E16-088D-DD78-1C61A15FCA0F}"/>
          </ac:spMkLst>
        </pc:spChg>
        <pc:spChg chg="add mod">
          <ac:chgData name="Michele Punturo" userId="86b18cf8-2a0e-4c57-888a-300064038c87" providerId="ADAL" clId="{8532B15B-7739-44FE-A01C-DC3D6E5AF639}" dt="2026-05-05T08:02:52.987" v="523" actId="14100"/>
          <ac:spMkLst>
            <pc:docMk/>
            <pc:sldMk cId="412224275" sldId="260"/>
            <ac:spMk id="7" creationId="{D6F09B5F-552A-3658-0766-6730B2A7769C}"/>
          </ac:spMkLst>
        </pc:spChg>
        <pc:spChg chg="add mod">
          <ac:chgData name="Michele Punturo" userId="86b18cf8-2a0e-4c57-888a-300064038c87" providerId="ADAL" clId="{8532B15B-7739-44FE-A01C-DC3D6E5AF639}" dt="2026-05-05T08:03:03.254" v="524" actId="14100"/>
          <ac:spMkLst>
            <pc:docMk/>
            <pc:sldMk cId="412224275" sldId="260"/>
            <ac:spMk id="8" creationId="{DAFE2848-1327-35F9-ED61-95D44775342D}"/>
          </ac:spMkLst>
        </pc:spChg>
        <pc:spChg chg="add mod">
          <ac:chgData name="Michele Punturo" userId="86b18cf8-2a0e-4c57-888a-300064038c87" providerId="ADAL" clId="{8532B15B-7739-44FE-A01C-DC3D6E5AF639}" dt="2026-05-05T08:04:57.311" v="666" actId="20577"/>
          <ac:spMkLst>
            <pc:docMk/>
            <pc:sldMk cId="412224275" sldId="260"/>
            <ac:spMk id="9" creationId="{FD08D08B-C656-8317-7ED2-A7C72F36B064}"/>
          </ac:spMkLst>
        </pc:spChg>
        <pc:spChg chg="add mod">
          <ac:chgData name="Michele Punturo" userId="86b18cf8-2a0e-4c57-888a-300064038c87" providerId="ADAL" clId="{8532B15B-7739-44FE-A01C-DC3D6E5AF639}" dt="2026-05-05T08:06:16.506" v="688" actId="1037"/>
          <ac:spMkLst>
            <pc:docMk/>
            <pc:sldMk cId="412224275" sldId="260"/>
            <ac:spMk id="10" creationId="{FD5A4032-3380-854F-A9F4-3FC36830DC0C}"/>
          </ac:spMkLst>
        </pc:spChg>
        <pc:spChg chg="add mod">
          <ac:chgData name="Michele Punturo" userId="86b18cf8-2a0e-4c57-888a-300064038c87" providerId="ADAL" clId="{8532B15B-7739-44FE-A01C-DC3D6E5AF639}" dt="2026-05-05T08:06:16.506" v="688" actId="1037"/>
          <ac:spMkLst>
            <pc:docMk/>
            <pc:sldMk cId="412224275" sldId="260"/>
            <ac:spMk id="11" creationId="{A5EBB463-0E97-45F5-9512-83BFC99E9F66}"/>
          </ac:spMkLst>
        </pc:spChg>
        <pc:spChg chg="add mod">
          <ac:chgData name="Michele Punturo" userId="86b18cf8-2a0e-4c57-888a-300064038c87" providerId="ADAL" clId="{8532B15B-7739-44FE-A01C-DC3D6E5AF639}" dt="2026-05-05T08:08:43.864" v="949" actId="20577"/>
          <ac:spMkLst>
            <pc:docMk/>
            <pc:sldMk cId="412224275" sldId="260"/>
            <ac:spMk id="12" creationId="{E5363A54-4399-8339-4B6E-4DC3C8D25F23}"/>
          </ac:spMkLst>
        </pc:spChg>
        <pc:spChg chg="add mod">
          <ac:chgData name="Michele Punturo" userId="86b18cf8-2a0e-4c57-888a-300064038c87" providerId="ADAL" clId="{8532B15B-7739-44FE-A01C-DC3D6E5AF639}" dt="2026-05-05T08:09:16.386" v="952" actId="14100"/>
          <ac:spMkLst>
            <pc:docMk/>
            <pc:sldMk cId="412224275" sldId="260"/>
            <ac:spMk id="13" creationId="{2C39E4BA-55BB-B60D-0EE5-7E6B3B1304BC}"/>
          </ac:spMkLst>
        </pc:spChg>
        <pc:spChg chg="add mod">
          <ac:chgData name="Michele Punturo" userId="86b18cf8-2a0e-4c57-888a-300064038c87" providerId="ADAL" clId="{8532B15B-7739-44FE-A01C-DC3D6E5AF639}" dt="2026-05-05T08:10:04.450" v="954" actId="14100"/>
          <ac:spMkLst>
            <pc:docMk/>
            <pc:sldMk cId="412224275" sldId="260"/>
            <ac:spMk id="14" creationId="{AC7D7F34-EA08-9131-8BCA-D0F3DF661A4A}"/>
          </ac:spMkLst>
        </pc:spChg>
        <pc:spChg chg="add mod">
          <ac:chgData name="Michele Punturo" userId="86b18cf8-2a0e-4c57-888a-300064038c87" providerId="ADAL" clId="{8532B15B-7739-44FE-A01C-DC3D6E5AF639}" dt="2026-05-05T08:11:32.226" v="1061" actId="20577"/>
          <ac:spMkLst>
            <pc:docMk/>
            <pc:sldMk cId="412224275" sldId="260"/>
            <ac:spMk id="15" creationId="{2EAA2E91-12B1-7268-95EF-827D4EE485D4}"/>
          </ac:spMkLst>
        </pc:spChg>
        <pc:picChg chg="mod">
          <ac:chgData name="Michele Punturo" userId="86b18cf8-2a0e-4c57-888a-300064038c87" providerId="ADAL" clId="{8532B15B-7739-44FE-A01C-DC3D6E5AF639}" dt="2026-05-05T07:58:08.480" v="463" actId="1076"/>
          <ac:picMkLst>
            <pc:docMk/>
            <pc:sldMk cId="412224275" sldId="260"/>
            <ac:picMk id="3" creationId="{570ED197-81F8-547B-003B-9173EE7D0DE4}"/>
          </ac:picMkLst>
        </pc:picChg>
      </pc:sldChg>
      <pc:sldChg chg="addSp modSp mod modAnim">
        <pc:chgData name="Michele Punturo" userId="86b18cf8-2a0e-4c57-888a-300064038c87" providerId="ADAL" clId="{8532B15B-7739-44FE-A01C-DC3D6E5AF639}" dt="2026-05-05T08:13:58.859" v="1170" actId="20577"/>
        <pc:sldMkLst>
          <pc:docMk/>
          <pc:sldMk cId="524291511" sldId="261"/>
        </pc:sldMkLst>
        <pc:spChg chg="add mod">
          <ac:chgData name="Michele Punturo" userId="86b18cf8-2a0e-4c57-888a-300064038c87" providerId="ADAL" clId="{8532B15B-7739-44FE-A01C-DC3D6E5AF639}" dt="2026-05-05T08:12:14.088" v="1109" actId="14100"/>
          <ac:spMkLst>
            <pc:docMk/>
            <pc:sldMk cId="524291511" sldId="261"/>
            <ac:spMk id="6" creationId="{B7ABB198-C3FC-B1B2-2FD3-EE510D6CC486}"/>
          </ac:spMkLst>
        </pc:spChg>
        <pc:spChg chg="add mod">
          <ac:chgData name="Michele Punturo" userId="86b18cf8-2a0e-4c57-888a-300064038c87" providerId="ADAL" clId="{8532B15B-7739-44FE-A01C-DC3D6E5AF639}" dt="2026-05-05T08:12:27.556" v="1110" actId="14100"/>
          <ac:spMkLst>
            <pc:docMk/>
            <pc:sldMk cId="524291511" sldId="261"/>
            <ac:spMk id="7" creationId="{8CCDB7FD-5768-5711-E8D6-1617BE43CD36}"/>
          </ac:spMkLst>
        </pc:spChg>
        <pc:spChg chg="add mod">
          <ac:chgData name="Michele Punturo" userId="86b18cf8-2a0e-4c57-888a-300064038c87" providerId="ADAL" clId="{8532B15B-7739-44FE-A01C-DC3D6E5AF639}" dt="2026-05-05T08:12:08.342" v="1108" actId="1076"/>
          <ac:spMkLst>
            <pc:docMk/>
            <pc:sldMk cId="524291511" sldId="261"/>
            <ac:spMk id="8" creationId="{002ACC45-CC73-50CB-9D13-2D6DB474D0D7}"/>
          </ac:spMkLst>
        </pc:spChg>
        <pc:spChg chg="add mod">
          <ac:chgData name="Michele Punturo" userId="86b18cf8-2a0e-4c57-888a-300064038c87" providerId="ADAL" clId="{8532B15B-7739-44FE-A01C-DC3D6E5AF639}" dt="2026-05-05T08:13:02.738" v="1113" actId="14100"/>
          <ac:spMkLst>
            <pc:docMk/>
            <pc:sldMk cId="524291511" sldId="261"/>
            <ac:spMk id="9" creationId="{36CA4122-3A77-EB18-28D2-0CC31EB03A12}"/>
          </ac:spMkLst>
        </pc:spChg>
        <pc:spChg chg="add mod">
          <ac:chgData name="Michele Punturo" userId="86b18cf8-2a0e-4c57-888a-300064038c87" providerId="ADAL" clId="{8532B15B-7739-44FE-A01C-DC3D6E5AF639}" dt="2026-05-05T08:13:11.679" v="1115" actId="14100"/>
          <ac:spMkLst>
            <pc:docMk/>
            <pc:sldMk cId="524291511" sldId="261"/>
            <ac:spMk id="10" creationId="{4F3E9E3A-FCE9-8123-5648-D4F27774FFD0}"/>
          </ac:spMkLst>
        </pc:spChg>
        <pc:spChg chg="add mod">
          <ac:chgData name="Michele Punturo" userId="86b18cf8-2a0e-4c57-888a-300064038c87" providerId="ADAL" clId="{8532B15B-7739-44FE-A01C-DC3D6E5AF639}" dt="2026-05-05T08:13:58.859" v="1170" actId="20577"/>
          <ac:spMkLst>
            <pc:docMk/>
            <pc:sldMk cId="524291511" sldId="261"/>
            <ac:spMk id="11" creationId="{39324061-673A-84EF-A91F-D1BAAEBF7C9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CA208D-C6B8-F56B-94DA-DC5A6C6AD0E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a:p>
        </p:txBody>
      </p:sp>
      <p:sp>
        <p:nvSpPr>
          <p:cNvPr id="3" name="Sottotitolo 2">
            <a:extLst>
              <a:ext uri="{FF2B5EF4-FFF2-40B4-BE49-F238E27FC236}">
                <a16:creationId xmlns:a16="http://schemas.microsoft.com/office/drawing/2014/main" id="{27FD613E-F9D6-E5FE-E901-7AA3646A5D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a:extLst>
              <a:ext uri="{FF2B5EF4-FFF2-40B4-BE49-F238E27FC236}">
                <a16:creationId xmlns:a16="http://schemas.microsoft.com/office/drawing/2014/main" id="{3CB573C3-A5FB-A08D-1472-F27011B62128}"/>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94799D97-6EB2-E940-38BE-8FC237CCBFD2}"/>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F60633B5-0E4A-FF64-83F2-CDE5BD534941}"/>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1106375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0F6630-9811-0B4A-7124-7296EFDB244E}"/>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71BE8D90-A282-5FA0-22CB-F47E314D5C4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D17EF086-24EA-30EC-E2A7-15A1AAD86C14}"/>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6B38A7C7-2335-30B6-57E1-E4E578C90637}"/>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469FC4F3-15C6-28C8-D822-08B3531EF081}"/>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58071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1EEE1B2-96A9-8E46-E56E-DD650D9473E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F76E2373-84A2-5274-3454-B27C98FEB24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0B22D15B-8B20-4719-80F4-D868D67CA097}"/>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DFEBCAD3-9B7A-5279-3D33-E00BD6151368}"/>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CF42866A-DD1E-47E4-51FE-8D77186CAA6E}"/>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2828502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A45788-920F-FFDA-58CB-CABB55BBAC43}"/>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E6C2F648-D89D-590C-E1B9-60F2AED8920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49ED3A4F-B5D0-1FB8-EC92-AA9A966AD124}"/>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EBD56D23-8819-0B18-BB8E-1B742CCCE284}"/>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225BD193-2088-8EC9-065D-8DF197BD6E92}"/>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2965707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A1A4D3-5391-C659-7417-938F54D1789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964B41C8-5F61-F445-D96A-B919ED0706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93FF609-7575-E22B-D1C4-F35DA2077249}"/>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F3F0ED42-87DD-21D3-475E-9CA919DE9C66}"/>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861E4832-188D-9F1E-1CD5-56C6A641535A}"/>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2842777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6B7FAA-F8BC-B476-EDC5-5608B6BE3A36}"/>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0E7373A3-C92B-23E0-DA43-00BE710A64B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a:extLst>
              <a:ext uri="{FF2B5EF4-FFF2-40B4-BE49-F238E27FC236}">
                <a16:creationId xmlns:a16="http://schemas.microsoft.com/office/drawing/2014/main" id="{28B27F7C-4363-7C14-1903-BDC4B4FBD02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a:extLst>
              <a:ext uri="{FF2B5EF4-FFF2-40B4-BE49-F238E27FC236}">
                <a16:creationId xmlns:a16="http://schemas.microsoft.com/office/drawing/2014/main" id="{436AAAC4-2A24-4773-8586-1C6253FFED75}"/>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6" name="Segnaposto piè di pagina 5">
            <a:extLst>
              <a:ext uri="{FF2B5EF4-FFF2-40B4-BE49-F238E27FC236}">
                <a16:creationId xmlns:a16="http://schemas.microsoft.com/office/drawing/2014/main" id="{BA2196CC-7975-8982-AC1C-13F03DF7C5B8}"/>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FFE82CAF-2C27-B751-3817-C246042923CE}"/>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1245898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4EE83E-F64B-E5CF-DAE4-D77092CDB5BE}"/>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B228EE85-47D4-FFDD-4B46-BEA65D707D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0A11828-BFAA-F834-E3FB-37E23F397DB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a:extLst>
              <a:ext uri="{FF2B5EF4-FFF2-40B4-BE49-F238E27FC236}">
                <a16:creationId xmlns:a16="http://schemas.microsoft.com/office/drawing/2014/main" id="{312AC8DF-43A3-6F52-FA48-8DBA3EC618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35BAFAE-29B6-6540-8B42-F8594F6E9AC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a:extLst>
              <a:ext uri="{FF2B5EF4-FFF2-40B4-BE49-F238E27FC236}">
                <a16:creationId xmlns:a16="http://schemas.microsoft.com/office/drawing/2014/main" id="{2658BCAA-D175-DBCC-D082-E07EA8CB9803}"/>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8" name="Segnaposto piè di pagina 7">
            <a:extLst>
              <a:ext uri="{FF2B5EF4-FFF2-40B4-BE49-F238E27FC236}">
                <a16:creationId xmlns:a16="http://schemas.microsoft.com/office/drawing/2014/main" id="{2C15C48A-DCE1-2B58-119D-66FDE23404ED}"/>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a16="http://schemas.microsoft.com/office/drawing/2014/main" id="{055D0BB9-F679-B300-C5BC-D4C6F1A843F4}"/>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2429127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0C8C66-90BE-8A43-38BF-E9CA5BDC74C8}"/>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data 2">
            <a:extLst>
              <a:ext uri="{FF2B5EF4-FFF2-40B4-BE49-F238E27FC236}">
                <a16:creationId xmlns:a16="http://schemas.microsoft.com/office/drawing/2014/main" id="{50DEA15B-5D78-64F2-BDD1-F6A6ED36DAC9}"/>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4" name="Segnaposto piè di pagina 3">
            <a:extLst>
              <a:ext uri="{FF2B5EF4-FFF2-40B4-BE49-F238E27FC236}">
                <a16:creationId xmlns:a16="http://schemas.microsoft.com/office/drawing/2014/main" id="{2A9FAA48-FE72-634B-296E-1F11B6BB4C3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5D89EB8-3829-762F-06C4-2A59DC610BBF}"/>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3760186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F5D8D05-F88C-3B47-65E4-B0A62E7FB67B}"/>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3" name="Segnaposto piè di pagina 2">
            <a:extLst>
              <a:ext uri="{FF2B5EF4-FFF2-40B4-BE49-F238E27FC236}">
                <a16:creationId xmlns:a16="http://schemas.microsoft.com/office/drawing/2014/main" id="{9EE89C2E-A21D-149C-4F4B-02BA858E4AA1}"/>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a16="http://schemas.microsoft.com/office/drawing/2014/main" id="{3B86EFE4-F7AB-7A8B-344B-1E089BF96248}"/>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1884298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50B0EF-C53B-BB77-78E2-C289D668168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908401CC-B9DA-F7E7-5513-CCFFF74953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a:extLst>
              <a:ext uri="{FF2B5EF4-FFF2-40B4-BE49-F238E27FC236}">
                <a16:creationId xmlns:a16="http://schemas.microsoft.com/office/drawing/2014/main" id="{71E8BFD1-0257-7412-F5F1-96822BC22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F4510EC-45B6-AD24-8D30-042E9CA499E3}"/>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6" name="Segnaposto piè di pagina 5">
            <a:extLst>
              <a:ext uri="{FF2B5EF4-FFF2-40B4-BE49-F238E27FC236}">
                <a16:creationId xmlns:a16="http://schemas.microsoft.com/office/drawing/2014/main" id="{0CA9EBB0-74BF-43CB-2386-890FBEAE7FB8}"/>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6E4942C9-F212-C531-6B62-31AF4C5A116F}"/>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314916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B3330F-BEB9-3A66-94AB-F067D990770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immagine 2">
            <a:extLst>
              <a:ext uri="{FF2B5EF4-FFF2-40B4-BE49-F238E27FC236}">
                <a16:creationId xmlns:a16="http://schemas.microsoft.com/office/drawing/2014/main" id="{297B64B3-682C-2F07-AAAB-30695E9796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a:extLst>
              <a:ext uri="{FF2B5EF4-FFF2-40B4-BE49-F238E27FC236}">
                <a16:creationId xmlns:a16="http://schemas.microsoft.com/office/drawing/2014/main" id="{338146E6-2D8E-8716-5973-2FC82DC00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829EE8E-6ED2-B2FE-1BA6-D5B1C72E0241}"/>
              </a:ext>
            </a:extLst>
          </p:cNvPr>
          <p:cNvSpPr>
            <a:spLocks noGrp="1"/>
          </p:cNvSpPr>
          <p:nvPr>
            <p:ph type="dt" sz="half" idx="10"/>
          </p:nvPr>
        </p:nvSpPr>
        <p:spPr/>
        <p:txBody>
          <a:bodyPr/>
          <a:lstStyle/>
          <a:p>
            <a:fld id="{8CBCA69B-AA6D-4A9B-94CF-615A467B04B8}" type="datetimeFigureOut">
              <a:rPr lang="en-US" smtClean="0"/>
              <a:t>5/5/2026</a:t>
            </a:fld>
            <a:endParaRPr lang="en-US"/>
          </a:p>
        </p:txBody>
      </p:sp>
      <p:sp>
        <p:nvSpPr>
          <p:cNvPr id="6" name="Segnaposto piè di pagina 5">
            <a:extLst>
              <a:ext uri="{FF2B5EF4-FFF2-40B4-BE49-F238E27FC236}">
                <a16:creationId xmlns:a16="http://schemas.microsoft.com/office/drawing/2014/main" id="{D379D678-522C-9052-FA3D-BE094671AA1F}"/>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6C2FE34C-6AB6-713F-7C5E-D0316E63C346}"/>
              </a:ext>
            </a:extLst>
          </p:cNvPr>
          <p:cNvSpPr>
            <a:spLocks noGrp="1"/>
          </p:cNvSpPr>
          <p:nvPr>
            <p:ph type="sldNum" sz="quarter" idx="12"/>
          </p:nvPr>
        </p:nvSpPr>
        <p:spPr/>
        <p:txBody>
          <a:bodyPr/>
          <a:lstStyle/>
          <a:p>
            <a:fld id="{65CC12C8-0A8A-48FB-A8B8-5BB751DCA01E}" type="slidenum">
              <a:rPr lang="en-US" smtClean="0"/>
              <a:t>‹N›</a:t>
            </a:fld>
            <a:endParaRPr lang="en-US"/>
          </a:p>
        </p:txBody>
      </p:sp>
    </p:spTree>
    <p:extLst>
      <p:ext uri="{BB962C8B-B14F-4D97-AF65-F5344CB8AC3E}">
        <p14:creationId xmlns:p14="http://schemas.microsoft.com/office/powerpoint/2010/main" val="1938711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CC2C1DE-2390-9741-ED81-A527B22294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3902AF4E-D883-6A93-98A3-4B15C82E99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12EBA83E-C768-83F3-554C-8023860713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BCA69B-AA6D-4A9B-94CF-615A467B04B8}" type="datetimeFigureOut">
              <a:rPr lang="en-US" smtClean="0"/>
              <a:t>5/5/2026</a:t>
            </a:fld>
            <a:endParaRPr lang="en-US"/>
          </a:p>
        </p:txBody>
      </p:sp>
      <p:sp>
        <p:nvSpPr>
          <p:cNvPr id="5" name="Segnaposto piè di pagina 4">
            <a:extLst>
              <a:ext uri="{FF2B5EF4-FFF2-40B4-BE49-F238E27FC236}">
                <a16:creationId xmlns:a16="http://schemas.microsoft.com/office/drawing/2014/main" id="{0A4BA25E-1442-5871-9B9B-3192CD3B32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egnaposto numero diapositiva 5">
            <a:extLst>
              <a:ext uri="{FF2B5EF4-FFF2-40B4-BE49-F238E27FC236}">
                <a16:creationId xmlns:a16="http://schemas.microsoft.com/office/drawing/2014/main" id="{79590704-1894-B62C-0B1C-7E6A63EAC0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CC12C8-0A8A-48FB-A8B8-5BB751DCA01E}" type="slidenum">
              <a:rPr lang="en-US" smtClean="0"/>
              <a:t>‹N›</a:t>
            </a:fld>
            <a:endParaRPr lang="en-US"/>
          </a:p>
        </p:txBody>
      </p:sp>
    </p:spTree>
    <p:extLst>
      <p:ext uri="{BB962C8B-B14F-4D97-AF65-F5344CB8AC3E}">
        <p14:creationId xmlns:p14="http://schemas.microsoft.com/office/powerpoint/2010/main" val="3526463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B2B19-BF3F-E1F9-5645-3AEFAA5A65F1}"/>
              </a:ext>
            </a:extLst>
          </p:cNvPr>
          <p:cNvSpPr>
            <a:spLocks noGrp="1"/>
          </p:cNvSpPr>
          <p:nvPr>
            <p:ph type="ctrTitle"/>
          </p:nvPr>
        </p:nvSpPr>
        <p:spPr/>
        <p:txBody>
          <a:bodyPr/>
          <a:lstStyle/>
          <a:p>
            <a:r>
              <a:rPr lang="it-IT" dirty="0" err="1"/>
              <a:t>Pte</a:t>
            </a:r>
            <a:r>
              <a:rPr lang="it-IT" dirty="0"/>
              <a:t>-TDR report </a:t>
            </a:r>
            <a:r>
              <a:rPr lang="it-IT" dirty="0" err="1"/>
              <a:t>analysis</a:t>
            </a:r>
            <a:endParaRPr lang="en-US" dirty="0"/>
          </a:p>
        </p:txBody>
      </p:sp>
      <p:sp>
        <p:nvSpPr>
          <p:cNvPr id="3" name="Sottotitolo 2">
            <a:extLst>
              <a:ext uri="{FF2B5EF4-FFF2-40B4-BE49-F238E27FC236}">
                <a16:creationId xmlns:a16="http://schemas.microsoft.com/office/drawing/2014/main" id="{63E52C54-7897-016F-D3E2-DF6CDDD06F85}"/>
              </a:ext>
            </a:extLst>
          </p:cNvPr>
          <p:cNvSpPr>
            <a:spLocks noGrp="1"/>
          </p:cNvSpPr>
          <p:nvPr>
            <p:ph type="subTitle" idx="1"/>
          </p:nvPr>
        </p:nvSpPr>
        <p:spPr/>
        <p:txBody>
          <a:bodyPr/>
          <a:lstStyle/>
          <a:p>
            <a:r>
              <a:rPr lang="it-IT" dirty="0"/>
              <a:t>Michele Punturo</a:t>
            </a:r>
            <a:endParaRPr lang="en-US" dirty="0"/>
          </a:p>
        </p:txBody>
      </p:sp>
    </p:spTree>
    <p:extLst>
      <p:ext uri="{BB962C8B-B14F-4D97-AF65-F5344CB8AC3E}">
        <p14:creationId xmlns:p14="http://schemas.microsoft.com/office/powerpoint/2010/main" val="100723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993A1A86-1889-D157-80D8-AA67BEDE6460}"/>
              </a:ext>
            </a:extLst>
          </p:cNvPr>
          <p:cNvPicPr>
            <a:picLocks noChangeAspect="1"/>
          </p:cNvPicPr>
          <p:nvPr/>
        </p:nvPicPr>
        <p:blipFill>
          <a:blip r:embed="rId2"/>
          <a:stretch>
            <a:fillRect/>
          </a:stretch>
        </p:blipFill>
        <p:spPr>
          <a:xfrm>
            <a:off x="515295" y="998159"/>
            <a:ext cx="7125066" cy="4115011"/>
          </a:xfrm>
          <a:prstGeom prst="rect">
            <a:avLst/>
          </a:prstGeom>
        </p:spPr>
      </p:pic>
      <p:sp>
        <p:nvSpPr>
          <p:cNvPr id="4" name="Rettangolo 3">
            <a:extLst>
              <a:ext uri="{FF2B5EF4-FFF2-40B4-BE49-F238E27FC236}">
                <a16:creationId xmlns:a16="http://schemas.microsoft.com/office/drawing/2014/main" id="{E3FFC1ED-77D7-EB2D-9B49-AFE896CADB0A}"/>
              </a:ext>
            </a:extLst>
          </p:cNvPr>
          <p:cNvSpPr/>
          <p:nvPr/>
        </p:nvSpPr>
        <p:spPr>
          <a:xfrm>
            <a:off x="5254264" y="3641368"/>
            <a:ext cx="2271951" cy="243479"/>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68DE4E36-DF98-2AFA-DAC8-FDB4B90F8F12}"/>
              </a:ext>
            </a:extLst>
          </p:cNvPr>
          <p:cNvSpPr/>
          <p:nvPr/>
        </p:nvSpPr>
        <p:spPr>
          <a:xfrm>
            <a:off x="737272" y="3884847"/>
            <a:ext cx="6788943" cy="243479"/>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ttangolo 5">
            <a:extLst>
              <a:ext uri="{FF2B5EF4-FFF2-40B4-BE49-F238E27FC236}">
                <a16:creationId xmlns:a16="http://schemas.microsoft.com/office/drawing/2014/main" id="{7F020B41-48B7-633A-1ED7-804DB5738C46}"/>
              </a:ext>
            </a:extLst>
          </p:cNvPr>
          <p:cNvSpPr/>
          <p:nvPr/>
        </p:nvSpPr>
        <p:spPr>
          <a:xfrm>
            <a:off x="683357" y="4133790"/>
            <a:ext cx="815394" cy="238016"/>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umetto: rettangolo con angoli arrotondati 6">
            <a:extLst>
              <a:ext uri="{FF2B5EF4-FFF2-40B4-BE49-F238E27FC236}">
                <a16:creationId xmlns:a16="http://schemas.microsoft.com/office/drawing/2014/main" id="{A0B31878-C774-7F5A-D15B-23ED8D036C93}"/>
              </a:ext>
            </a:extLst>
          </p:cNvPr>
          <p:cNvSpPr/>
          <p:nvPr/>
        </p:nvSpPr>
        <p:spPr>
          <a:xfrm>
            <a:off x="8246874" y="375934"/>
            <a:ext cx="3429831" cy="1244450"/>
          </a:xfrm>
          <a:prstGeom prst="wedgeRoundRectCallout">
            <a:avLst>
              <a:gd name="adj1" fmla="val -71630"/>
              <a:gd name="adj2" fmla="val 226539"/>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err="1"/>
              <a:t>Obviously</a:t>
            </a:r>
            <a:r>
              <a:rPr lang="it-IT" dirty="0"/>
              <a:t> «a </a:t>
            </a:r>
            <a:r>
              <a:rPr lang="it-IT" dirty="0" err="1"/>
              <a:t>coherent</a:t>
            </a:r>
            <a:r>
              <a:rPr lang="it-IT" dirty="0"/>
              <a:t> engineering </a:t>
            </a:r>
            <a:r>
              <a:rPr lang="it-IT" dirty="0" err="1"/>
              <a:t>blueprint</a:t>
            </a:r>
            <a:r>
              <a:rPr lang="it-IT" dirty="0"/>
              <a:t>» </a:t>
            </a:r>
            <a:r>
              <a:rPr lang="it-IT" dirty="0" err="1"/>
              <a:t>is</a:t>
            </a:r>
            <a:r>
              <a:rPr lang="it-IT" dirty="0"/>
              <a:t> a TDR, not a </a:t>
            </a:r>
            <a:r>
              <a:rPr lang="it-IT" dirty="0" err="1"/>
              <a:t>pre</a:t>
            </a:r>
            <a:r>
              <a:rPr lang="it-IT" dirty="0"/>
              <a:t>-TDR</a:t>
            </a:r>
            <a:endParaRPr lang="en-US" dirty="0"/>
          </a:p>
        </p:txBody>
      </p:sp>
      <p:sp>
        <p:nvSpPr>
          <p:cNvPr id="8" name="Rettangolo 7">
            <a:extLst>
              <a:ext uri="{FF2B5EF4-FFF2-40B4-BE49-F238E27FC236}">
                <a16:creationId xmlns:a16="http://schemas.microsoft.com/office/drawing/2014/main" id="{A7C43319-4D3E-9279-E472-754FE12F930E}"/>
              </a:ext>
            </a:extLst>
          </p:cNvPr>
          <p:cNvSpPr/>
          <p:nvPr/>
        </p:nvSpPr>
        <p:spPr>
          <a:xfrm>
            <a:off x="2641821" y="4567492"/>
            <a:ext cx="4884394" cy="243479"/>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ttangolo 8">
            <a:extLst>
              <a:ext uri="{FF2B5EF4-FFF2-40B4-BE49-F238E27FC236}">
                <a16:creationId xmlns:a16="http://schemas.microsoft.com/office/drawing/2014/main" id="{3CAA8D7D-22D7-47D6-0677-0C24809C4700}"/>
              </a:ext>
            </a:extLst>
          </p:cNvPr>
          <p:cNvSpPr/>
          <p:nvPr/>
        </p:nvSpPr>
        <p:spPr>
          <a:xfrm>
            <a:off x="683357" y="4838129"/>
            <a:ext cx="195846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umetto: rettangolo con angoli arrotondati 9">
            <a:extLst>
              <a:ext uri="{FF2B5EF4-FFF2-40B4-BE49-F238E27FC236}">
                <a16:creationId xmlns:a16="http://schemas.microsoft.com/office/drawing/2014/main" id="{8A2C5D22-3E01-B126-9CA7-457C320FCFEE}"/>
              </a:ext>
            </a:extLst>
          </p:cNvPr>
          <p:cNvSpPr/>
          <p:nvPr/>
        </p:nvSpPr>
        <p:spPr>
          <a:xfrm>
            <a:off x="8496665" y="3506101"/>
            <a:ext cx="3429831" cy="1244450"/>
          </a:xfrm>
          <a:prstGeom prst="wedgeRoundRectCallout">
            <a:avLst>
              <a:gd name="adj1" fmla="val -76836"/>
              <a:gd name="adj2" fmla="val 44800"/>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This </a:t>
            </a:r>
            <a:r>
              <a:rPr lang="it-IT" dirty="0" err="1"/>
              <a:t>is</a:t>
            </a:r>
            <a:r>
              <a:rPr lang="it-IT" dirty="0"/>
              <a:t> a </a:t>
            </a:r>
            <a:r>
              <a:rPr lang="it-IT" dirty="0" err="1"/>
              <a:t>surprising</a:t>
            </a:r>
            <a:r>
              <a:rPr lang="it-IT" dirty="0"/>
              <a:t> </a:t>
            </a:r>
            <a:r>
              <a:rPr lang="it-IT" dirty="0" err="1"/>
              <a:t>request</a:t>
            </a:r>
            <a:r>
              <a:rPr lang="it-IT" dirty="0"/>
              <a:t>, </a:t>
            </a:r>
            <a:r>
              <a:rPr lang="it-IT" dirty="0" err="1"/>
              <a:t>considering</a:t>
            </a:r>
            <a:r>
              <a:rPr lang="it-IT" dirty="0"/>
              <a:t> </a:t>
            </a:r>
            <a:r>
              <a:rPr lang="it-IT" dirty="0" err="1"/>
              <a:t>that</a:t>
            </a:r>
            <a:r>
              <a:rPr lang="it-IT" dirty="0"/>
              <a:t> the TOC </a:t>
            </a:r>
            <a:r>
              <a:rPr lang="it-IT" dirty="0" err="1"/>
              <a:t>was</a:t>
            </a:r>
            <a:r>
              <a:rPr lang="it-IT" dirty="0"/>
              <a:t> </a:t>
            </a:r>
            <a:r>
              <a:rPr lang="it-IT" dirty="0" err="1"/>
              <a:t>pre-agreed</a:t>
            </a:r>
            <a:r>
              <a:rPr lang="it-IT" dirty="0"/>
              <a:t> with a </a:t>
            </a:r>
            <a:r>
              <a:rPr lang="it-IT" dirty="0" err="1"/>
              <a:t>member</a:t>
            </a:r>
            <a:r>
              <a:rPr lang="it-IT" dirty="0"/>
              <a:t> of the review panel</a:t>
            </a:r>
            <a:endParaRPr lang="en-US" dirty="0"/>
          </a:p>
        </p:txBody>
      </p:sp>
    </p:spTree>
    <p:extLst>
      <p:ext uri="{BB962C8B-B14F-4D97-AF65-F5344CB8AC3E}">
        <p14:creationId xmlns:p14="http://schemas.microsoft.com/office/powerpoint/2010/main" val="8061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ECCCE658-11F5-F4F6-9C32-6DC0282523F4}"/>
              </a:ext>
            </a:extLst>
          </p:cNvPr>
          <p:cNvPicPr>
            <a:picLocks noChangeAspect="1"/>
          </p:cNvPicPr>
          <p:nvPr/>
        </p:nvPicPr>
        <p:blipFill>
          <a:blip r:embed="rId2"/>
          <a:stretch>
            <a:fillRect/>
          </a:stretch>
        </p:blipFill>
        <p:spPr>
          <a:xfrm>
            <a:off x="246284" y="961456"/>
            <a:ext cx="7999903" cy="3956826"/>
          </a:xfrm>
          <a:prstGeom prst="rect">
            <a:avLst/>
          </a:prstGeom>
        </p:spPr>
      </p:pic>
      <p:sp>
        <p:nvSpPr>
          <p:cNvPr id="4" name="Rettangolo 3">
            <a:extLst>
              <a:ext uri="{FF2B5EF4-FFF2-40B4-BE49-F238E27FC236}">
                <a16:creationId xmlns:a16="http://schemas.microsoft.com/office/drawing/2014/main" id="{F3B861E7-9FDE-90B7-B998-07163FDBDBBB}"/>
              </a:ext>
            </a:extLst>
          </p:cNvPr>
          <p:cNvSpPr/>
          <p:nvPr/>
        </p:nvSpPr>
        <p:spPr>
          <a:xfrm>
            <a:off x="299009" y="1007284"/>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369C81AC-B432-69E1-B725-2A9CC21B7CD1}"/>
              </a:ext>
            </a:extLst>
          </p:cNvPr>
          <p:cNvSpPr/>
          <p:nvPr/>
        </p:nvSpPr>
        <p:spPr>
          <a:xfrm>
            <a:off x="299009" y="1291129"/>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umetto: rettangolo con angoli arrotondati 5">
            <a:extLst>
              <a:ext uri="{FF2B5EF4-FFF2-40B4-BE49-F238E27FC236}">
                <a16:creationId xmlns:a16="http://schemas.microsoft.com/office/drawing/2014/main" id="{3852BC49-8C9F-7E44-457B-E26744DCE1AA}"/>
              </a:ext>
            </a:extLst>
          </p:cNvPr>
          <p:cNvSpPr/>
          <p:nvPr/>
        </p:nvSpPr>
        <p:spPr>
          <a:xfrm>
            <a:off x="8691449" y="216424"/>
            <a:ext cx="3358072" cy="4615287"/>
          </a:xfrm>
          <a:prstGeom prst="wedgeRoundRectCallout">
            <a:avLst>
              <a:gd name="adj1" fmla="val -66633"/>
              <a:gd name="adj2" fmla="val -22747"/>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This </a:t>
            </a:r>
            <a:r>
              <a:rPr lang="it-IT" dirty="0" err="1"/>
              <a:t>is</a:t>
            </a:r>
            <a:r>
              <a:rPr lang="it-IT" dirty="0"/>
              <a:t> important </a:t>
            </a:r>
            <a:r>
              <a:rPr lang="it-IT" dirty="0" err="1"/>
              <a:t>but</a:t>
            </a:r>
            <a:r>
              <a:rPr lang="it-IT" dirty="0"/>
              <a:t> in some </a:t>
            </a:r>
            <a:r>
              <a:rPr lang="it-IT" dirty="0" err="1"/>
              <a:t>cases</a:t>
            </a:r>
            <a:r>
              <a:rPr lang="it-IT" dirty="0"/>
              <a:t> </a:t>
            </a:r>
            <a:r>
              <a:rPr lang="it-IT" dirty="0" err="1"/>
              <a:t>difficult</a:t>
            </a:r>
            <a:r>
              <a:rPr lang="it-IT" dirty="0"/>
              <a:t> to </a:t>
            </a:r>
            <a:r>
              <a:rPr lang="it-IT" dirty="0" err="1"/>
              <a:t>implement</a:t>
            </a:r>
            <a:r>
              <a:rPr lang="it-IT" dirty="0"/>
              <a:t> </a:t>
            </a:r>
            <a:r>
              <a:rPr lang="it-IT" dirty="0" err="1"/>
              <a:t>without</a:t>
            </a:r>
            <a:r>
              <a:rPr lang="it-IT" dirty="0"/>
              <a:t> </a:t>
            </a:r>
            <a:r>
              <a:rPr lang="it-IT" dirty="0" err="1"/>
              <a:t>additional</a:t>
            </a:r>
            <a:r>
              <a:rPr lang="it-IT" dirty="0"/>
              <a:t> information. For </a:t>
            </a:r>
            <a:r>
              <a:rPr lang="it-IT" dirty="0" err="1"/>
              <a:t>example</a:t>
            </a:r>
            <a:r>
              <a:rPr lang="it-IT" dirty="0"/>
              <a:t>, for IMBH physics and </a:t>
            </a:r>
            <a:r>
              <a:rPr lang="it-IT" dirty="0" err="1"/>
              <a:t>early</a:t>
            </a:r>
            <a:r>
              <a:rPr lang="it-IT" dirty="0"/>
              <a:t> warning MMA we </a:t>
            </a:r>
            <a:r>
              <a:rPr lang="it-IT" dirty="0" err="1"/>
              <a:t>need</a:t>
            </a:r>
            <a:r>
              <a:rPr lang="it-IT" dirty="0"/>
              <a:t> to match the low frequency  performances of ET. The </a:t>
            </a:r>
            <a:r>
              <a:rPr lang="it-IT" dirty="0" err="1"/>
              <a:t>specifications</a:t>
            </a:r>
            <a:r>
              <a:rPr lang="it-IT" dirty="0"/>
              <a:t> of the </a:t>
            </a:r>
            <a:r>
              <a:rPr lang="it-IT" dirty="0" err="1"/>
              <a:t>seismic</a:t>
            </a:r>
            <a:r>
              <a:rPr lang="it-IT" dirty="0"/>
              <a:t> filtering sub-system, of the control system and of the NN </a:t>
            </a:r>
            <a:r>
              <a:rPr lang="it-IT" dirty="0" err="1"/>
              <a:t>subtraction</a:t>
            </a:r>
            <a:r>
              <a:rPr lang="it-IT" dirty="0"/>
              <a:t> are </a:t>
            </a:r>
            <a:r>
              <a:rPr lang="it-IT" dirty="0" err="1"/>
              <a:t>depending</a:t>
            </a:r>
            <a:r>
              <a:rPr lang="it-IT" dirty="0"/>
              <a:t> by the </a:t>
            </a:r>
            <a:r>
              <a:rPr lang="it-IT" dirty="0" err="1"/>
              <a:t>seismic</a:t>
            </a:r>
            <a:r>
              <a:rPr lang="it-IT" dirty="0"/>
              <a:t> </a:t>
            </a:r>
            <a:r>
              <a:rPr lang="it-IT" dirty="0" err="1"/>
              <a:t>noise</a:t>
            </a:r>
            <a:r>
              <a:rPr lang="it-IT" dirty="0"/>
              <a:t> of the </a:t>
            </a:r>
            <a:r>
              <a:rPr lang="it-IT" dirty="0" err="1"/>
              <a:t>selected</a:t>
            </a:r>
            <a:r>
              <a:rPr lang="it-IT" dirty="0"/>
              <a:t> site</a:t>
            </a:r>
          </a:p>
        </p:txBody>
      </p:sp>
      <p:sp>
        <p:nvSpPr>
          <p:cNvPr id="7" name="Rettangolo 6">
            <a:extLst>
              <a:ext uri="{FF2B5EF4-FFF2-40B4-BE49-F238E27FC236}">
                <a16:creationId xmlns:a16="http://schemas.microsoft.com/office/drawing/2014/main" id="{EBCDF8C1-238B-04F0-3BE2-DF11B8343C2E}"/>
              </a:ext>
            </a:extLst>
          </p:cNvPr>
          <p:cNvSpPr/>
          <p:nvPr/>
        </p:nvSpPr>
        <p:spPr>
          <a:xfrm>
            <a:off x="351278" y="1574974"/>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7">
            <a:extLst>
              <a:ext uri="{FF2B5EF4-FFF2-40B4-BE49-F238E27FC236}">
                <a16:creationId xmlns:a16="http://schemas.microsoft.com/office/drawing/2014/main" id="{88FED44F-51A9-929E-0661-7660607C675E}"/>
              </a:ext>
            </a:extLst>
          </p:cNvPr>
          <p:cNvSpPr/>
          <p:nvPr/>
        </p:nvSpPr>
        <p:spPr>
          <a:xfrm>
            <a:off x="351278" y="1858819"/>
            <a:ext cx="5475993"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548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C8486BE6-7C0F-B56E-2123-02787D1BADA3}"/>
              </a:ext>
            </a:extLst>
          </p:cNvPr>
          <p:cNvPicPr>
            <a:picLocks noChangeAspect="1"/>
          </p:cNvPicPr>
          <p:nvPr/>
        </p:nvPicPr>
        <p:blipFill>
          <a:blip r:embed="rId2"/>
          <a:stretch>
            <a:fillRect/>
          </a:stretch>
        </p:blipFill>
        <p:spPr>
          <a:xfrm>
            <a:off x="273565" y="498152"/>
            <a:ext cx="7869464" cy="3430830"/>
          </a:xfrm>
          <a:prstGeom prst="rect">
            <a:avLst/>
          </a:prstGeom>
        </p:spPr>
      </p:pic>
      <p:sp>
        <p:nvSpPr>
          <p:cNvPr id="4" name="Rettangolo 3">
            <a:extLst>
              <a:ext uri="{FF2B5EF4-FFF2-40B4-BE49-F238E27FC236}">
                <a16:creationId xmlns:a16="http://schemas.microsoft.com/office/drawing/2014/main" id="{4037EAD4-F47E-15A5-138D-6B511F89F21E}"/>
              </a:ext>
            </a:extLst>
          </p:cNvPr>
          <p:cNvSpPr/>
          <p:nvPr/>
        </p:nvSpPr>
        <p:spPr>
          <a:xfrm>
            <a:off x="434275" y="596074"/>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CB093B80-9835-E284-79B7-4B9CAAB69B2D}"/>
              </a:ext>
            </a:extLst>
          </p:cNvPr>
          <p:cNvSpPr/>
          <p:nvPr/>
        </p:nvSpPr>
        <p:spPr>
          <a:xfrm>
            <a:off x="434275" y="879919"/>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ttangolo 5">
            <a:extLst>
              <a:ext uri="{FF2B5EF4-FFF2-40B4-BE49-F238E27FC236}">
                <a16:creationId xmlns:a16="http://schemas.microsoft.com/office/drawing/2014/main" id="{8FCE2700-40C3-ACDC-E0AC-17BF07711212}"/>
              </a:ext>
            </a:extLst>
          </p:cNvPr>
          <p:cNvSpPr/>
          <p:nvPr/>
        </p:nvSpPr>
        <p:spPr>
          <a:xfrm>
            <a:off x="434275" y="1044755"/>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ttangolo 6">
            <a:extLst>
              <a:ext uri="{FF2B5EF4-FFF2-40B4-BE49-F238E27FC236}">
                <a16:creationId xmlns:a16="http://schemas.microsoft.com/office/drawing/2014/main" id="{4E8F2DA2-D668-E80F-5AA4-28C90D3A94E2}"/>
              </a:ext>
            </a:extLst>
          </p:cNvPr>
          <p:cNvSpPr/>
          <p:nvPr/>
        </p:nvSpPr>
        <p:spPr>
          <a:xfrm>
            <a:off x="273565" y="1282772"/>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7">
            <a:extLst>
              <a:ext uri="{FF2B5EF4-FFF2-40B4-BE49-F238E27FC236}">
                <a16:creationId xmlns:a16="http://schemas.microsoft.com/office/drawing/2014/main" id="{4AD8A634-D84D-FC10-1C17-D1922F8B00B8}"/>
              </a:ext>
            </a:extLst>
          </p:cNvPr>
          <p:cNvSpPr/>
          <p:nvPr/>
        </p:nvSpPr>
        <p:spPr>
          <a:xfrm>
            <a:off x="313340" y="1639797"/>
            <a:ext cx="7750139" cy="708425"/>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umetto: rettangolo con angoli arrotondati 9">
            <a:extLst>
              <a:ext uri="{FF2B5EF4-FFF2-40B4-BE49-F238E27FC236}">
                <a16:creationId xmlns:a16="http://schemas.microsoft.com/office/drawing/2014/main" id="{72E4D2DD-B702-EFD3-5170-61E18FE7D4E8}"/>
              </a:ext>
            </a:extLst>
          </p:cNvPr>
          <p:cNvSpPr/>
          <p:nvPr/>
        </p:nvSpPr>
        <p:spPr>
          <a:xfrm>
            <a:off x="8691449" y="216424"/>
            <a:ext cx="3358072" cy="5361957"/>
          </a:xfrm>
          <a:prstGeom prst="wedgeRoundRectCallout">
            <a:avLst>
              <a:gd name="adj1" fmla="val -65988"/>
              <a:gd name="adj2" fmla="val -37284"/>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I </a:t>
            </a:r>
            <a:r>
              <a:rPr lang="it-IT" dirty="0" err="1"/>
              <a:t>totally</a:t>
            </a:r>
            <a:r>
              <a:rPr lang="it-IT" dirty="0"/>
              <a:t> </a:t>
            </a:r>
            <a:r>
              <a:rPr lang="it-IT" dirty="0" err="1"/>
              <a:t>agree</a:t>
            </a:r>
            <a:r>
              <a:rPr lang="it-IT" dirty="0"/>
              <a:t>, this </a:t>
            </a:r>
            <a:r>
              <a:rPr lang="it-IT" dirty="0" err="1"/>
              <a:t>is</a:t>
            </a:r>
            <a:r>
              <a:rPr lang="it-IT" dirty="0"/>
              <a:t> </a:t>
            </a:r>
            <a:r>
              <a:rPr lang="it-IT" dirty="0" err="1"/>
              <a:t>really</a:t>
            </a:r>
            <a:r>
              <a:rPr lang="it-IT" dirty="0"/>
              <a:t> </a:t>
            </a:r>
            <a:r>
              <a:rPr lang="it-IT" dirty="0" err="1"/>
              <a:t>missing</a:t>
            </a:r>
            <a:r>
              <a:rPr lang="it-IT" dirty="0"/>
              <a:t>. In </a:t>
            </a:r>
            <a:r>
              <a:rPr lang="it-IT" dirty="0" err="1"/>
              <a:t>my</a:t>
            </a:r>
            <a:r>
              <a:rPr lang="it-IT" dirty="0"/>
              <a:t> mind «</a:t>
            </a:r>
            <a:r>
              <a:rPr lang="en-US" dirty="0"/>
              <a:t>The pre-TDR should be a panoramic view of the current know how on how ET should be realized. It contains the current understanding on available solutions, on missing enabling technologies and on design fundamentals. It is the launching platform to realize the TDR</a:t>
            </a:r>
            <a:r>
              <a:rPr lang="it-IT" dirty="0"/>
              <a:t>», </a:t>
            </a:r>
            <a:r>
              <a:rPr lang="it-IT" dirty="0" err="1"/>
              <a:t>that</a:t>
            </a:r>
            <a:r>
              <a:rPr lang="it-IT" dirty="0"/>
              <a:t>, </a:t>
            </a:r>
            <a:r>
              <a:rPr lang="it-IT" dirty="0" err="1"/>
              <a:t>according</a:t>
            </a:r>
            <a:r>
              <a:rPr lang="it-IT" dirty="0"/>
              <a:t> to the </a:t>
            </a:r>
            <a:r>
              <a:rPr lang="it-IT" dirty="0" err="1"/>
              <a:t>BGR’s</a:t>
            </a:r>
            <a:r>
              <a:rPr lang="it-IT" dirty="0"/>
              <a:t> ETO mandate, should be </a:t>
            </a:r>
            <a:r>
              <a:rPr lang="it-IT" dirty="0" err="1"/>
              <a:t>realized</a:t>
            </a:r>
            <a:r>
              <a:rPr lang="it-IT" dirty="0"/>
              <a:t> in </a:t>
            </a:r>
            <a:r>
              <a:rPr lang="it-IT" dirty="0" err="1"/>
              <a:t>coordination</a:t>
            </a:r>
            <a:r>
              <a:rPr lang="it-IT" dirty="0"/>
              <a:t> by ETO and ETC</a:t>
            </a:r>
          </a:p>
        </p:txBody>
      </p:sp>
      <p:sp>
        <p:nvSpPr>
          <p:cNvPr id="11" name="Rettangolo 10">
            <a:extLst>
              <a:ext uri="{FF2B5EF4-FFF2-40B4-BE49-F238E27FC236}">
                <a16:creationId xmlns:a16="http://schemas.microsoft.com/office/drawing/2014/main" id="{AA251D77-F5CC-1BD3-8913-029E308C0D18}"/>
              </a:ext>
            </a:extLst>
          </p:cNvPr>
          <p:cNvSpPr/>
          <p:nvPr/>
        </p:nvSpPr>
        <p:spPr>
          <a:xfrm>
            <a:off x="353115" y="2782879"/>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ttangolo 11">
            <a:extLst>
              <a:ext uri="{FF2B5EF4-FFF2-40B4-BE49-F238E27FC236}">
                <a16:creationId xmlns:a16="http://schemas.microsoft.com/office/drawing/2014/main" id="{CFA14C7A-D8DA-ACBD-873B-2B54793CC8A1}"/>
              </a:ext>
            </a:extLst>
          </p:cNvPr>
          <p:cNvSpPr/>
          <p:nvPr/>
        </p:nvSpPr>
        <p:spPr>
          <a:xfrm>
            <a:off x="353115" y="3066724"/>
            <a:ext cx="7710364" cy="908086"/>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umetto: rettangolo con angoli arrotondati 12">
            <a:extLst>
              <a:ext uri="{FF2B5EF4-FFF2-40B4-BE49-F238E27FC236}">
                <a16:creationId xmlns:a16="http://schemas.microsoft.com/office/drawing/2014/main" id="{05535CAA-593E-B261-CDC4-5392F4FC1DB3}"/>
              </a:ext>
            </a:extLst>
          </p:cNvPr>
          <p:cNvSpPr/>
          <p:nvPr/>
        </p:nvSpPr>
        <p:spPr>
          <a:xfrm>
            <a:off x="473715" y="4783588"/>
            <a:ext cx="7669314" cy="1791879"/>
          </a:xfrm>
          <a:prstGeom prst="wedgeRoundRectCallout">
            <a:avLst>
              <a:gd name="adj1" fmla="val 17331"/>
              <a:gd name="adj2" fmla="val -125153"/>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A full requirements-to-specifications diagram is matter of the TDR, but we can try to realize a graph working at the level of frequency ranges. </a:t>
            </a:r>
          </a:p>
          <a:p>
            <a:pPr algn="ctr"/>
            <a:r>
              <a:rPr lang="en-US" dirty="0"/>
              <a:t>It is unclear to me what the reviewers mean with </a:t>
            </a:r>
            <a:r>
              <a:rPr lang="en-US" noProof="0" dirty="0"/>
              <a:t> “product tree hierarchical plot”: PBS tree? </a:t>
            </a:r>
          </a:p>
        </p:txBody>
      </p:sp>
    </p:spTree>
    <p:extLst>
      <p:ext uri="{BB962C8B-B14F-4D97-AF65-F5344CB8AC3E}">
        <p14:creationId xmlns:p14="http://schemas.microsoft.com/office/powerpoint/2010/main" val="392051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570ED197-81F8-547B-003B-9173EE7D0DE4}"/>
              </a:ext>
            </a:extLst>
          </p:cNvPr>
          <p:cNvPicPr>
            <a:picLocks noChangeAspect="1"/>
          </p:cNvPicPr>
          <p:nvPr/>
        </p:nvPicPr>
        <p:blipFill>
          <a:blip r:embed="rId2"/>
          <a:stretch>
            <a:fillRect/>
          </a:stretch>
        </p:blipFill>
        <p:spPr>
          <a:xfrm>
            <a:off x="157123" y="199849"/>
            <a:ext cx="8062557" cy="4031279"/>
          </a:xfrm>
          <a:prstGeom prst="rect">
            <a:avLst/>
          </a:prstGeom>
        </p:spPr>
      </p:pic>
      <p:sp>
        <p:nvSpPr>
          <p:cNvPr id="4" name="Rettangolo 3">
            <a:extLst>
              <a:ext uri="{FF2B5EF4-FFF2-40B4-BE49-F238E27FC236}">
                <a16:creationId xmlns:a16="http://schemas.microsoft.com/office/drawing/2014/main" id="{43E17927-4FFC-A1B6-55CF-37237AFCC780}"/>
              </a:ext>
            </a:extLst>
          </p:cNvPr>
          <p:cNvSpPr/>
          <p:nvPr/>
        </p:nvSpPr>
        <p:spPr>
          <a:xfrm>
            <a:off x="239492" y="238972"/>
            <a:ext cx="7789914"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a:extLst>
              <a:ext uri="{FF2B5EF4-FFF2-40B4-BE49-F238E27FC236}">
                <a16:creationId xmlns:a16="http://schemas.microsoft.com/office/drawing/2014/main" id="{F36D36B0-F0A5-DEBB-6D43-1693169C1F54}"/>
              </a:ext>
            </a:extLst>
          </p:cNvPr>
          <p:cNvSpPr/>
          <p:nvPr/>
        </p:nvSpPr>
        <p:spPr>
          <a:xfrm>
            <a:off x="239492" y="522817"/>
            <a:ext cx="4619272" cy="2380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umetto: rettangolo con angoli arrotondati 5">
            <a:extLst>
              <a:ext uri="{FF2B5EF4-FFF2-40B4-BE49-F238E27FC236}">
                <a16:creationId xmlns:a16="http://schemas.microsoft.com/office/drawing/2014/main" id="{1F95F13D-0E16-088D-DD78-1C61A15FCA0F}"/>
              </a:ext>
            </a:extLst>
          </p:cNvPr>
          <p:cNvSpPr/>
          <p:nvPr/>
        </p:nvSpPr>
        <p:spPr>
          <a:xfrm>
            <a:off x="8302049" y="257857"/>
            <a:ext cx="820475" cy="438264"/>
          </a:xfrm>
          <a:prstGeom prst="wedgeRoundRectCallout">
            <a:avLst>
              <a:gd name="adj1" fmla="val -66633"/>
              <a:gd name="adj2" fmla="val -22747"/>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OK</a:t>
            </a:r>
          </a:p>
        </p:txBody>
      </p:sp>
      <p:sp>
        <p:nvSpPr>
          <p:cNvPr id="7" name="Rettangolo 6">
            <a:extLst>
              <a:ext uri="{FF2B5EF4-FFF2-40B4-BE49-F238E27FC236}">
                <a16:creationId xmlns:a16="http://schemas.microsoft.com/office/drawing/2014/main" id="{D6F09B5F-552A-3658-0766-6730B2A7769C}"/>
              </a:ext>
            </a:extLst>
          </p:cNvPr>
          <p:cNvSpPr/>
          <p:nvPr/>
        </p:nvSpPr>
        <p:spPr>
          <a:xfrm>
            <a:off x="941452" y="802584"/>
            <a:ext cx="7164601" cy="238018"/>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7">
            <a:extLst>
              <a:ext uri="{FF2B5EF4-FFF2-40B4-BE49-F238E27FC236}">
                <a16:creationId xmlns:a16="http://schemas.microsoft.com/office/drawing/2014/main" id="{DAFE2848-1327-35F9-ED61-95D44775342D}"/>
              </a:ext>
            </a:extLst>
          </p:cNvPr>
          <p:cNvSpPr/>
          <p:nvPr/>
        </p:nvSpPr>
        <p:spPr>
          <a:xfrm>
            <a:off x="316139" y="1086429"/>
            <a:ext cx="7789913" cy="320340"/>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umetto: rettangolo con angoli arrotondati 8">
            <a:extLst>
              <a:ext uri="{FF2B5EF4-FFF2-40B4-BE49-F238E27FC236}">
                <a16:creationId xmlns:a16="http://schemas.microsoft.com/office/drawing/2014/main" id="{FD08D08B-C656-8317-7ED2-A7C72F36B064}"/>
              </a:ext>
            </a:extLst>
          </p:cNvPr>
          <p:cNvSpPr/>
          <p:nvPr/>
        </p:nvSpPr>
        <p:spPr>
          <a:xfrm>
            <a:off x="8378697" y="821469"/>
            <a:ext cx="3578841" cy="1229168"/>
          </a:xfrm>
          <a:prstGeom prst="wedgeRoundRectCallout">
            <a:avLst>
              <a:gd name="adj1" fmla="val -53783"/>
              <a:gd name="adj2" fmla="val -39474"/>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OK, </a:t>
            </a:r>
            <a:r>
              <a:rPr lang="it-IT" dirty="0" err="1"/>
              <a:t>relativelyeasy</a:t>
            </a:r>
            <a:r>
              <a:rPr lang="it-IT" dirty="0"/>
              <a:t> to </a:t>
            </a:r>
            <a:r>
              <a:rPr lang="it-IT" dirty="0" err="1"/>
              <a:t>implement</a:t>
            </a:r>
            <a:r>
              <a:rPr lang="it-IT" dirty="0"/>
              <a:t>, </a:t>
            </a:r>
            <a:r>
              <a:rPr lang="it-IT" dirty="0" err="1"/>
              <a:t>related</a:t>
            </a:r>
            <a:r>
              <a:rPr lang="it-IT" dirty="0"/>
              <a:t> to the low and wide frequency range requirements</a:t>
            </a:r>
          </a:p>
        </p:txBody>
      </p:sp>
      <p:sp>
        <p:nvSpPr>
          <p:cNvPr id="10" name="Rettangolo 9">
            <a:extLst>
              <a:ext uri="{FF2B5EF4-FFF2-40B4-BE49-F238E27FC236}">
                <a16:creationId xmlns:a16="http://schemas.microsoft.com/office/drawing/2014/main" id="{FD5A4032-3380-854F-A9F4-3FC36830DC0C}"/>
              </a:ext>
            </a:extLst>
          </p:cNvPr>
          <p:cNvSpPr/>
          <p:nvPr/>
        </p:nvSpPr>
        <p:spPr>
          <a:xfrm>
            <a:off x="925219" y="2516856"/>
            <a:ext cx="7164601" cy="238018"/>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ttangolo 10">
            <a:extLst>
              <a:ext uri="{FF2B5EF4-FFF2-40B4-BE49-F238E27FC236}">
                <a16:creationId xmlns:a16="http://schemas.microsoft.com/office/drawing/2014/main" id="{A5EBB463-0E97-45F5-9512-83BFC99E9F66}"/>
              </a:ext>
            </a:extLst>
          </p:cNvPr>
          <p:cNvSpPr/>
          <p:nvPr/>
        </p:nvSpPr>
        <p:spPr>
          <a:xfrm>
            <a:off x="299906" y="2800701"/>
            <a:ext cx="7789913" cy="320340"/>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umetto: rettangolo con angoli arrotondati 11">
            <a:extLst>
              <a:ext uri="{FF2B5EF4-FFF2-40B4-BE49-F238E27FC236}">
                <a16:creationId xmlns:a16="http://schemas.microsoft.com/office/drawing/2014/main" id="{E5363A54-4399-8339-4B6E-4DC3C8D25F23}"/>
              </a:ext>
            </a:extLst>
          </p:cNvPr>
          <p:cNvSpPr/>
          <p:nvPr/>
        </p:nvSpPr>
        <p:spPr>
          <a:xfrm>
            <a:off x="8362463" y="2215488"/>
            <a:ext cx="3578841" cy="1229168"/>
          </a:xfrm>
          <a:prstGeom prst="wedgeRoundRectCallout">
            <a:avLst>
              <a:gd name="adj1" fmla="val -55144"/>
              <a:gd name="adj2" fmla="val -6460"/>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I </a:t>
            </a:r>
            <a:r>
              <a:rPr lang="it-IT" dirty="0" err="1"/>
              <a:t>believe</a:t>
            </a:r>
            <a:r>
              <a:rPr lang="it-IT" dirty="0"/>
              <a:t> this </a:t>
            </a:r>
            <a:r>
              <a:rPr lang="it-IT" dirty="0" err="1"/>
              <a:t>goes</a:t>
            </a:r>
            <a:r>
              <a:rPr lang="it-IT" dirty="0"/>
              <a:t> </a:t>
            </a:r>
            <a:r>
              <a:rPr lang="it-IT" dirty="0" err="1"/>
              <a:t>beyond</a:t>
            </a:r>
            <a:r>
              <a:rPr lang="it-IT" dirty="0"/>
              <a:t> the mandate of the </a:t>
            </a:r>
            <a:r>
              <a:rPr lang="it-IT" dirty="0" err="1"/>
              <a:t>pre</a:t>
            </a:r>
            <a:r>
              <a:rPr lang="it-IT" dirty="0"/>
              <a:t>-TDR review team, </a:t>
            </a:r>
            <a:r>
              <a:rPr lang="it-IT" dirty="0" err="1"/>
              <a:t>but</a:t>
            </a:r>
            <a:r>
              <a:rPr lang="it-IT" dirty="0"/>
              <a:t> </a:t>
            </a:r>
            <a:r>
              <a:rPr lang="it-IT" dirty="0" err="1"/>
              <a:t>it</a:t>
            </a:r>
            <a:r>
              <a:rPr lang="it-IT" dirty="0"/>
              <a:t> </a:t>
            </a:r>
            <a:r>
              <a:rPr lang="it-IT" dirty="0" err="1"/>
              <a:t>is</a:t>
            </a:r>
            <a:r>
              <a:rPr lang="it-IT" dirty="0"/>
              <a:t> </a:t>
            </a:r>
            <a:r>
              <a:rPr lang="it-IT" dirty="0" err="1"/>
              <a:t>right</a:t>
            </a:r>
            <a:r>
              <a:rPr lang="it-IT" dirty="0"/>
              <a:t> to point the risk</a:t>
            </a:r>
          </a:p>
        </p:txBody>
      </p:sp>
      <p:sp>
        <p:nvSpPr>
          <p:cNvPr id="13" name="Rettangolo 12">
            <a:extLst>
              <a:ext uri="{FF2B5EF4-FFF2-40B4-BE49-F238E27FC236}">
                <a16:creationId xmlns:a16="http://schemas.microsoft.com/office/drawing/2014/main" id="{2C39E4BA-55BB-B60D-0EE5-7E6B3B1304BC}"/>
              </a:ext>
            </a:extLst>
          </p:cNvPr>
          <p:cNvSpPr/>
          <p:nvPr/>
        </p:nvSpPr>
        <p:spPr>
          <a:xfrm>
            <a:off x="1499650" y="3046467"/>
            <a:ext cx="6675843" cy="283845"/>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ttangolo 13">
            <a:extLst>
              <a:ext uri="{FF2B5EF4-FFF2-40B4-BE49-F238E27FC236}">
                <a16:creationId xmlns:a16="http://schemas.microsoft.com/office/drawing/2014/main" id="{AC7D7F34-EA08-9131-8BCA-D0F3DF661A4A}"/>
              </a:ext>
            </a:extLst>
          </p:cNvPr>
          <p:cNvSpPr/>
          <p:nvPr/>
        </p:nvSpPr>
        <p:spPr>
          <a:xfrm>
            <a:off x="157123" y="3367519"/>
            <a:ext cx="7932696" cy="885868"/>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umetto: rettangolo con angoli arrotondati 14">
            <a:extLst>
              <a:ext uri="{FF2B5EF4-FFF2-40B4-BE49-F238E27FC236}">
                <a16:creationId xmlns:a16="http://schemas.microsoft.com/office/drawing/2014/main" id="{2EAA2E91-12B1-7268-95EF-827D4EE485D4}"/>
              </a:ext>
            </a:extLst>
          </p:cNvPr>
          <p:cNvSpPr/>
          <p:nvPr/>
        </p:nvSpPr>
        <p:spPr>
          <a:xfrm>
            <a:off x="8378696" y="3810453"/>
            <a:ext cx="3578841" cy="1229168"/>
          </a:xfrm>
          <a:prstGeom prst="wedgeRoundRectCallout">
            <a:avLst>
              <a:gd name="adj1" fmla="val -55144"/>
              <a:gd name="adj2" fmla="val -60163"/>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TRL </a:t>
            </a:r>
            <a:r>
              <a:rPr lang="it-IT" dirty="0" err="1"/>
              <a:t>application</a:t>
            </a:r>
            <a:r>
              <a:rPr lang="it-IT" dirty="0"/>
              <a:t> </a:t>
            </a:r>
            <a:r>
              <a:rPr lang="it-IT" dirty="0" err="1"/>
              <a:t>is</a:t>
            </a:r>
            <a:r>
              <a:rPr lang="it-IT" dirty="0"/>
              <a:t> </a:t>
            </a:r>
            <a:r>
              <a:rPr lang="it-IT" dirty="0" err="1"/>
              <a:t>ongoing</a:t>
            </a:r>
            <a:r>
              <a:rPr lang="it-IT" dirty="0"/>
              <a:t>, </a:t>
            </a:r>
            <a:r>
              <a:rPr lang="it-IT" dirty="0" err="1"/>
              <a:t>but</a:t>
            </a:r>
            <a:r>
              <a:rPr lang="it-IT" dirty="0"/>
              <a:t> not ready. But a flag «2G» </a:t>
            </a:r>
            <a:r>
              <a:rPr lang="it-IT" dirty="0" err="1"/>
              <a:t>could</a:t>
            </a:r>
            <a:r>
              <a:rPr lang="it-IT" dirty="0"/>
              <a:t> be </a:t>
            </a:r>
            <a:r>
              <a:rPr lang="it-IT" dirty="0" err="1"/>
              <a:t>introduced</a:t>
            </a:r>
            <a:r>
              <a:rPr lang="it-IT" dirty="0"/>
              <a:t>.</a:t>
            </a:r>
          </a:p>
        </p:txBody>
      </p:sp>
    </p:spTree>
    <p:extLst>
      <p:ext uri="{BB962C8B-B14F-4D97-AF65-F5344CB8AC3E}">
        <p14:creationId xmlns:p14="http://schemas.microsoft.com/office/powerpoint/2010/main" val="41222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54915AD-B1D0-E319-9706-611B88307CD5}"/>
              </a:ext>
            </a:extLst>
          </p:cNvPr>
          <p:cNvPicPr>
            <a:picLocks noChangeAspect="1"/>
          </p:cNvPicPr>
          <p:nvPr/>
        </p:nvPicPr>
        <p:blipFill>
          <a:blip r:embed="rId2"/>
          <a:stretch>
            <a:fillRect/>
          </a:stretch>
        </p:blipFill>
        <p:spPr>
          <a:xfrm>
            <a:off x="359259" y="437863"/>
            <a:ext cx="9085723" cy="3089881"/>
          </a:xfrm>
          <a:prstGeom prst="rect">
            <a:avLst/>
          </a:prstGeom>
        </p:spPr>
      </p:pic>
      <p:pic>
        <p:nvPicPr>
          <p:cNvPr id="5" name="Immagine 4">
            <a:extLst>
              <a:ext uri="{FF2B5EF4-FFF2-40B4-BE49-F238E27FC236}">
                <a16:creationId xmlns:a16="http://schemas.microsoft.com/office/drawing/2014/main" id="{262993E9-9ACC-1A2E-1B48-C244F5707255}"/>
              </a:ext>
            </a:extLst>
          </p:cNvPr>
          <p:cNvPicPr>
            <a:picLocks noChangeAspect="1"/>
          </p:cNvPicPr>
          <p:nvPr/>
        </p:nvPicPr>
        <p:blipFill>
          <a:blip r:embed="rId3"/>
          <a:stretch>
            <a:fillRect/>
          </a:stretch>
        </p:blipFill>
        <p:spPr>
          <a:xfrm>
            <a:off x="427776" y="3608744"/>
            <a:ext cx="9017206" cy="952435"/>
          </a:xfrm>
          <a:prstGeom prst="rect">
            <a:avLst/>
          </a:prstGeom>
        </p:spPr>
      </p:pic>
      <p:sp>
        <p:nvSpPr>
          <p:cNvPr id="6" name="Rettangolo 5">
            <a:extLst>
              <a:ext uri="{FF2B5EF4-FFF2-40B4-BE49-F238E27FC236}">
                <a16:creationId xmlns:a16="http://schemas.microsoft.com/office/drawing/2014/main" id="{B7ABB198-C3FC-B1B2-2FD3-EE510D6CC486}"/>
              </a:ext>
            </a:extLst>
          </p:cNvPr>
          <p:cNvSpPr/>
          <p:nvPr/>
        </p:nvSpPr>
        <p:spPr>
          <a:xfrm>
            <a:off x="466741" y="541971"/>
            <a:ext cx="8882864" cy="283845"/>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ttangolo 6">
            <a:extLst>
              <a:ext uri="{FF2B5EF4-FFF2-40B4-BE49-F238E27FC236}">
                <a16:creationId xmlns:a16="http://schemas.microsoft.com/office/drawing/2014/main" id="{8CCDB7FD-5768-5711-E8D6-1617BE43CD36}"/>
              </a:ext>
            </a:extLst>
          </p:cNvPr>
          <p:cNvSpPr/>
          <p:nvPr/>
        </p:nvSpPr>
        <p:spPr>
          <a:xfrm>
            <a:off x="466741" y="825817"/>
            <a:ext cx="7757448" cy="185976"/>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umetto: rettangolo con angoli arrotondati 7">
            <a:extLst>
              <a:ext uri="{FF2B5EF4-FFF2-40B4-BE49-F238E27FC236}">
                <a16:creationId xmlns:a16="http://schemas.microsoft.com/office/drawing/2014/main" id="{002ACC45-CC73-50CB-9D13-2D6DB474D0D7}"/>
              </a:ext>
            </a:extLst>
          </p:cNvPr>
          <p:cNvSpPr/>
          <p:nvPr/>
        </p:nvSpPr>
        <p:spPr>
          <a:xfrm>
            <a:off x="10201189" y="506560"/>
            <a:ext cx="820475" cy="438264"/>
          </a:xfrm>
          <a:prstGeom prst="wedgeRoundRectCallout">
            <a:avLst>
              <a:gd name="adj1" fmla="val -66633"/>
              <a:gd name="adj2" fmla="val -22747"/>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OK</a:t>
            </a:r>
          </a:p>
        </p:txBody>
      </p:sp>
      <p:sp>
        <p:nvSpPr>
          <p:cNvPr id="9" name="Rettangolo 8">
            <a:extLst>
              <a:ext uri="{FF2B5EF4-FFF2-40B4-BE49-F238E27FC236}">
                <a16:creationId xmlns:a16="http://schemas.microsoft.com/office/drawing/2014/main" id="{36CA4122-3A77-EB18-28D2-0CC31EB03A12}"/>
              </a:ext>
            </a:extLst>
          </p:cNvPr>
          <p:cNvSpPr/>
          <p:nvPr/>
        </p:nvSpPr>
        <p:spPr>
          <a:xfrm>
            <a:off x="8559649" y="2149837"/>
            <a:ext cx="789955" cy="283845"/>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ttangolo 9">
            <a:extLst>
              <a:ext uri="{FF2B5EF4-FFF2-40B4-BE49-F238E27FC236}">
                <a16:creationId xmlns:a16="http://schemas.microsoft.com/office/drawing/2014/main" id="{4F3E9E3A-FCE9-8123-5648-D4F27774FFD0}"/>
              </a:ext>
            </a:extLst>
          </p:cNvPr>
          <p:cNvSpPr/>
          <p:nvPr/>
        </p:nvSpPr>
        <p:spPr>
          <a:xfrm>
            <a:off x="466741" y="2547306"/>
            <a:ext cx="4018689" cy="309517"/>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umetto: rettangolo con angoli arrotondati 10">
            <a:extLst>
              <a:ext uri="{FF2B5EF4-FFF2-40B4-BE49-F238E27FC236}">
                <a16:creationId xmlns:a16="http://schemas.microsoft.com/office/drawing/2014/main" id="{39324061-673A-84EF-A91F-D1BAAEBF7C98}"/>
              </a:ext>
            </a:extLst>
          </p:cNvPr>
          <p:cNvSpPr/>
          <p:nvPr/>
        </p:nvSpPr>
        <p:spPr>
          <a:xfrm>
            <a:off x="9552464" y="2197749"/>
            <a:ext cx="2572805" cy="1329995"/>
          </a:xfrm>
          <a:prstGeom prst="wedgeRoundRectCallout">
            <a:avLst>
              <a:gd name="adj1" fmla="val -54436"/>
              <a:gd name="adj2" fmla="val -36986"/>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I </a:t>
            </a:r>
            <a:r>
              <a:rPr lang="it-IT" dirty="0" err="1"/>
              <a:t>believe</a:t>
            </a:r>
            <a:r>
              <a:rPr lang="it-IT" dirty="0"/>
              <a:t> </a:t>
            </a:r>
            <a:r>
              <a:rPr lang="it-IT" dirty="0" err="1"/>
              <a:t>it</a:t>
            </a:r>
            <a:r>
              <a:rPr lang="it-IT" dirty="0"/>
              <a:t> </a:t>
            </a:r>
            <a:r>
              <a:rPr lang="it-IT" dirty="0" err="1"/>
              <a:t>is</a:t>
            </a:r>
            <a:r>
              <a:rPr lang="it-IT" dirty="0"/>
              <a:t> </a:t>
            </a:r>
            <a:r>
              <a:rPr lang="it-IT" dirty="0" err="1"/>
              <a:t>beyond</a:t>
            </a:r>
            <a:r>
              <a:rPr lang="it-IT" dirty="0"/>
              <a:t> the scope of the </a:t>
            </a:r>
            <a:r>
              <a:rPr lang="it-IT" dirty="0" err="1"/>
              <a:t>pre</a:t>
            </a:r>
            <a:r>
              <a:rPr lang="it-IT" dirty="0"/>
              <a:t>-TDR </a:t>
            </a:r>
          </a:p>
        </p:txBody>
      </p:sp>
    </p:spTree>
    <p:extLst>
      <p:ext uri="{BB962C8B-B14F-4D97-AF65-F5344CB8AC3E}">
        <p14:creationId xmlns:p14="http://schemas.microsoft.com/office/powerpoint/2010/main" val="52429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e10e44d-c7b9-43e3-b020-1292482e504a}" enabled="0" method="" siteId="{2e10e44d-c7b9-43e3-b020-1292482e504a}" removed="1"/>
</clbl:labelList>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Widescreen</PresentationFormat>
  <Paragraphs>14</Paragraphs>
  <Slides>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6</vt:i4>
      </vt:variant>
    </vt:vector>
  </HeadingPairs>
  <TitlesOfParts>
    <vt:vector size="10" baseType="lpstr">
      <vt:lpstr>Aptos</vt:lpstr>
      <vt:lpstr>Aptos Display</vt:lpstr>
      <vt:lpstr>Arial</vt:lpstr>
      <vt:lpstr>Tema di Office</vt:lpstr>
      <vt:lpstr>Pte-TDR report analysis</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Michele Punturo</dc:creator>
  <cp:lastModifiedBy>Michele Punturo</cp:lastModifiedBy>
  <cp:revision>1</cp:revision>
  <dcterms:created xsi:type="dcterms:W3CDTF">2026-05-05T06:51:24Z</dcterms:created>
  <dcterms:modified xsi:type="dcterms:W3CDTF">2026-05-05T08:14:22Z</dcterms:modified>
</cp:coreProperties>
</file>