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1"/>
  </p:notesMasterIdLst>
  <p:sldIdLst>
    <p:sldId id="256" r:id="rId3"/>
    <p:sldId id="260" r:id="rId4"/>
    <p:sldId id="262" r:id="rId5"/>
    <p:sldId id="266" r:id="rId6"/>
    <p:sldId id="263" r:id="rId7"/>
    <p:sldId id="264" r:id="rId8"/>
    <p:sldId id="268" r:id="rId9"/>
    <p:sldId id="270" r:id="rId10"/>
    <p:sldId id="271" r:id="rId11"/>
    <p:sldId id="267" r:id="rId12"/>
    <p:sldId id="258" r:id="rId13"/>
    <p:sldId id="272" r:id="rId14"/>
    <p:sldId id="273" r:id="rId15"/>
    <p:sldId id="274" r:id="rId16"/>
    <p:sldId id="275" r:id="rId17"/>
    <p:sldId id="269" r:id="rId18"/>
    <p:sldId id="265" r:id="rId19"/>
    <p:sldId id="259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926" y="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643B0-DD24-463F-8CB0-76016755124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18F22-5A42-4D5C-A494-C77F1F4F75A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 dirty="0" err="1"/>
            <a:t>Deliver</a:t>
          </a:r>
          <a:r>
            <a:rPr lang="it-IT" b="0" i="0" dirty="0"/>
            <a:t> </a:t>
          </a:r>
          <a:r>
            <a:rPr lang="it-IT" b="0" i="0" dirty="0" err="1"/>
            <a:t>Results</a:t>
          </a:r>
          <a:r>
            <a:rPr lang="it-IT" b="0" i="0" dirty="0"/>
            <a:t> for the benefit of the Society</a:t>
          </a:r>
          <a:endParaRPr lang="en-US" dirty="0"/>
        </a:p>
      </dgm:t>
    </dgm:pt>
    <dgm:pt modelId="{DB0FBACA-832A-4D28-9333-E57CAA773F17}" type="parTrans" cxnId="{EF077B24-FB16-4C1B-987D-198FF779D531}">
      <dgm:prSet/>
      <dgm:spPr/>
      <dgm:t>
        <a:bodyPr/>
        <a:lstStyle/>
        <a:p>
          <a:endParaRPr lang="en-US"/>
        </a:p>
      </dgm:t>
    </dgm:pt>
    <dgm:pt modelId="{6B1171EE-61ED-48FE-8ED3-D22BD10B4156}" type="sibTrans" cxnId="{EF077B24-FB16-4C1B-987D-198FF779D531}">
      <dgm:prSet/>
      <dgm:spPr/>
      <dgm:t>
        <a:bodyPr/>
        <a:lstStyle/>
        <a:p>
          <a:endParaRPr lang="en-US"/>
        </a:p>
      </dgm:t>
    </dgm:pt>
    <dgm:pt modelId="{E3B0F339-C01D-4128-92CB-DBCC84E2DCC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 dirty="0"/>
            <a:t>Use </a:t>
          </a:r>
          <a:r>
            <a:rPr lang="it-IT" b="0" i="0" dirty="0" err="1"/>
            <a:t>IPRs</a:t>
          </a:r>
          <a:r>
            <a:rPr lang="it-IT" b="0" i="0" dirty="0"/>
            <a:t> </a:t>
          </a:r>
          <a:r>
            <a:rPr lang="it-IT" b="0" i="0" dirty="0" err="1"/>
            <a:t>as</a:t>
          </a:r>
          <a:r>
            <a:rPr lang="it-IT" b="0" i="0" dirty="0"/>
            <a:t> a tool to </a:t>
          </a:r>
          <a:r>
            <a:rPr lang="it-IT" b="0" i="0" dirty="0" err="1"/>
            <a:t>promote</a:t>
          </a:r>
          <a:r>
            <a:rPr lang="it-IT" b="0" i="0" dirty="0"/>
            <a:t> </a:t>
          </a:r>
          <a:r>
            <a:rPr lang="it-IT" b="0" i="0" dirty="0" err="1"/>
            <a:t>innovation</a:t>
          </a:r>
          <a:r>
            <a:rPr lang="it-IT" b="0" i="0" dirty="0"/>
            <a:t> and </a:t>
          </a:r>
          <a:r>
            <a:rPr lang="it-IT" b="0" i="0" dirty="0" err="1"/>
            <a:t>engage</a:t>
          </a:r>
          <a:r>
            <a:rPr lang="it-IT" b="0" i="0" dirty="0"/>
            <a:t> companies</a:t>
          </a:r>
          <a:endParaRPr lang="en-US" dirty="0"/>
        </a:p>
      </dgm:t>
    </dgm:pt>
    <dgm:pt modelId="{C2EAB467-9D78-4F45-9807-A82E60A02BD5}" type="parTrans" cxnId="{D4A911EA-52BB-4D56-BBEE-DE59941AFD95}">
      <dgm:prSet/>
      <dgm:spPr/>
      <dgm:t>
        <a:bodyPr/>
        <a:lstStyle/>
        <a:p>
          <a:endParaRPr lang="en-US"/>
        </a:p>
      </dgm:t>
    </dgm:pt>
    <dgm:pt modelId="{A171D0B7-4AC3-4A66-9141-87BDF6B113A5}" type="sibTrans" cxnId="{D4A911EA-52BB-4D56-BBEE-DE59941AFD95}">
      <dgm:prSet/>
      <dgm:spPr/>
      <dgm:t>
        <a:bodyPr/>
        <a:lstStyle/>
        <a:p>
          <a:endParaRPr lang="en-US"/>
        </a:p>
      </dgm:t>
    </dgm:pt>
    <dgm:pt modelId="{543B8E93-435D-4AEB-8BBF-252EB3875A8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 dirty="0"/>
            <a:t>Two </a:t>
          </a:r>
          <a:r>
            <a:rPr lang="it-IT" b="0" i="0" dirty="0" err="1"/>
            <a:t>main</a:t>
          </a:r>
          <a:r>
            <a:rPr lang="it-IT" b="0" i="0" dirty="0"/>
            <a:t> </a:t>
          </a:r>
          <a:r>
            <a:rPr lang="it-IT" b="0" i="0" dirty="0" err="1"/>
            <a:t>axes</a:t>
          </a:r>
          <a:r>
            <a:rPr lang="it-IT" b="0" i="0" dirty="0"/>
            <a:t> of action: Technology scouting and </a:t>
          </a:r>
          <a:r>
            <a:rPr lang="it-IT" b="0" i="0" dirty="0" err="1"/>
            <a:t>Valorisation</a:t>
          </a:r>
          <a:endParaRPr lang="en-US" dirty="0"/>
        </a:p>
      </dgm:t>
    </dgm:pt>
    <dgm:pt modelId="{3900F8A2-EEE7-4C7D-AA90-538EEDD45716}" type="parTrans" cxnId="{2480B81F-BC82-4A2C-A484-088877BC335B}">
      <dgm:prSet/>
      <dgm:spPr/>
      <dgm:t>
        <a:bodyPr/>
        <a:lstStyle/>
        <a:p>
          <a:endParaRPr lang="en-US"/>
        </a:p>
      </dgm:t>
    </dgm:pt>
    <dgm:pt modelId="{0D0382B7-DBF1-474C-AE92-E9D850879854}" type="sibTrans" cxnId="{2480B81F-BC82-4A2C-A484-088877BC335B}">
      <dgm:prSet/>
      <dgm:spPr/>
      <dgm:t>
        <a:bodyPr/>
        <a:lstStyle/>
        <a:p>
          <a:endParaRPr lang="en-US"/>
        </a:p>
      </dgm:t>
    </dgm:pt>
    <dgm:pt modelId="{E62B90C1-BF2F-4C8F-8EDA-4CBDF94C965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/>
            <a:t>Focus on IP in Collaboration Agreements</a:t>
          </a:r>
          <a:endParaRPr lang="en-US"/>
        </a:p>
      </dgm:t>
    </dgm:pt>
    <dgm:pt modelId="{B0283A53-6C3A-41FB-B214-DF21CDABC4C8}" type="parTrans" cxnId="{1FFBD7FC-CB7B-47E0-97C7-5810AFCB2D76}">
      <dgm:prSet/>
      <dgm:spPr/>
      <dgm:t>
        <a:bodyPr/>
        <a:lstStyle/>
        <a:p>
          <a:endParaRPr lang="en-US"/>
        </a:p>
      </dgm:t>
    </dgm:pt>
    <dgm:pt modelId="{D7AE7F7A-FB19-4F81-AABA-3B7EE2609F1D}" type="sibTrans" cxnId="{1FFBD7FC-CB7B-47E0-97C7-5810AFCB2D76}">
      <dgm:prSet/>
      <dgm:spPr/>
      <dgm:t>
        <a:bodyPr/>
        <a:lstStyle/>
        <a:p>
          <a:endParaRPr lang="en-US"/>
        </a:p>
      </dgm:t>
    </dgm:pt>
    <dgm:pt modelId="{DA6DA449-4640-4297-9AE5-C39050FF4D3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 dirty="0"/>
            <a:t>Provide </a:t>
          </a:r>
          <a:r>
            <a:rPr lang="it-IT" b="0" i="0" dirty="0" err="1"/>
            <a:t>Guideline</a:t>
          </a:r>
          <a:r>
            <a:rPr lang="it-IT" b="0" i="0" dirty="0"/>
            <a:t> per IP Management and tools (i.e. Model </a:t>
          </a:r>
          <a:r>
            <a:rPr lang="it-IT" b="0" i="0" dirty="0" err="1"/>
            <a:t>Contracts</a:t>
          </a:r>
          <a:r>
            <a:rPr lang="it-IT" b="0" i="0" dirty="0"/>
            <a:t>)</a:t>
          </a:r>
          <a:endParaRPr lang="en-US" dirty="0"/>
        </a:p>
      </dgm:t>
    </dgm:pt>
    <dgm:pt modelId="{6706453B-9E43-4308-A591-53FF9DF2C460}" type="parTrans" cxnId="{B7F68760-C5DD-4F15-A7B0-09AC469CEDD9}">
      <dgm:prSet/>
      <dgm:spPr/>
      <dgm:t>
        <a:bodyPr/>
        <a:lstStyle/>
        <a:p>
          <a:endParaRPr lang="en-US"/>
        </a:p>
      </dgm:t>
    </dgm:pt>
    <dgm:pt modelId="{F1F992C9-C5AE-4D85-AC2E-4032D2CF8DE4}" type="sibTrans" cxnId="{B7F68760-C5DD-4F15-A7B0-09AC469CEDD9}">
      <dgm:prSet/>
      <dgm:spPr/>
      <dgm:t>
        <a:bodyPr/>
        <a:lstStyle/>
        <a:p>
          <a:endParaRPr lang="en-US"/>
        </a:p>
      </dgm:t>
    </dgm:pt>
    <dgm:pt modelId="{660AE30C-C218-44FE-877C-D270D5F3C330}" type="pres">
      <dgm:prSet presAssocID="{3D9643B0-DD24-463F-8CB0-76016755124C}" presName="root" presStyleCnt="0">
        <dgm:presLayoutVars>
          <dgm:dir/>
          <dgm:resizeHandles val="exact"/>
        </dgm:presLayoutVars>
      </dgm:prSet>
      <dgm:spPr/>
    </dgm:pt>
    <dgm:pt modelId="{6F1517C3-FB65-45C2-8B43-494AA184EFF8}" type="pres">
      <dgm:prSet presAssocID="{0EE18F22-5A42-4D5C-A494-C77F1F4F75A3}" presName="compNode" presStyleCnt="0"/>
      <dgm:spPr/>
    </dgm:pt>
    <dgm:pt modelId="{8095CB5C-9F66-4E98-8F23-097748AD6D27}" type="pres">
      <dgm:prSet presAssocID="{0EE18F22-5A42-4D5C-A494-C77F1F4F75A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19B255A7-CF91-48CB-94CD-B9B44EFF158C}" type="pres">
      <dgm:prSet presAssocID="{0EE18F22-5A42-4D5C-A494-C77F1F4F75A3}" presName="spaceRect" presStyleCnt="0"/>
      <dgm:spPr/>
    </dgm:pt>
    <dgm:pt modelId="{F9A2DE14-EB3B-4E1B-BDC5-CD5B51F944B7}" type="pres">
      <dgm:prSet presAssocID="{0EE18F22-5A42-4D5C-A494-C77F1F4F75A3}" presName="textRect" presStyleLbl="revTx" presStyleIdx="0" presStyleCnt="5">
        <dgm:presLayoutVars>
          <dgm:chMax val="1"/>
          <dgm:chPref val="1"/>
        </dgm:presLayoutVars>
      </dgm:prSet>
      <dgm:spPr/>
    </dgm:pt>
    <dgm:pt modelId="{5E4312BF-57A5-48B2-AE34-86FE24C02D2F}" type="pres">
      <dgm:prSet presAssocID="{6B1171EE-61ED-48FE-8ED3-D22BD10B4156}" presName="sibTrans" presStyleCnt="0"/>
      <dgm:spPr/>
    </dgm:pt>
    <dgm:pt modelId="{8394536E-7825-48A3-AC34-BCE6F771CB86}" type="pres">
      <dgm:prSet presAssocID="{E3B0F339-C01D-4128-92CB-DBCC84E2DCC6}" presName="compNode" presStyleCnt="0"/>
      <dgm:spPr/>
    </dgm:pt>
    <dgm:pt modelId="{9D0B7DC0-F097-4DE8-A87E-1170819D6F13}" type="pres">
      <dgm:prSet presAssocID="{E3B0F339-C01D-4128-92CB-DBCC84E2DC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mpadina"/>
        </a:ext>
      </dgm:extLst>
    </dgm:pt>
    <dgm:pt modelId="{5798202F-A9B3-4E65-A7ED-9D035DBAFAB8}" type="pres">
      <dgm:prSet presAssocID="{E3B0F339-C01D-4128-92CB-DBCC84E2DCC6}" presName="spaceRect" presStyleCnt="0"/>
      <dgm:spPr/>
    </dgm:pt>
    <dgm:pt modelId="{8F7C0D14-F973-4B89-B89D-6375B0390F52}" type="pres">
      <dgm:prSet presAssocID="{E3B0F339-C01D-4128-92CB-DBCC84E2DCC6}" presName="textRect" presStyleLbl="revTx" presStyleIdx="1" presStyleCnt="5">
        <dgm:presLayoutVars>
          <dgm:chMax val="1"/>
          <dgm:chPref val="1"/>
        </dgm:presLayoutVars>
      </dgm:prSet>
      <dgm:spPr/>
    </dgm:pt>
    <dgm:pt modelId="{43933487-9367-4A03-A991-65A950CEA0C4}" type="pres">
      <dgm:prSet presAssocID="{A171D0B7-4AC3-4A66-9141-87BDF6B113A5}" presName="sibTrans" presStyleCnt="0"/>
      <dgm:spPr/>
    </dgm:pt>
    <dgm:pt modelId="{C55FD28C-BA3F-4451-AAA7-7983054A90BB}" type="pres">
      <dgm:prSet presAssocID="{543B8E93-435D-4AEB-8BBF-252EB3875A8F}" presName="compNode" presStyleCnt="0"/>
      <dgm:spPr/>
    </dgm:pt>
    <dgm:pt modelId="{A77E452D-5691-4019-8E78-1D05B9E32F3A}" type="pres">
      <dgm:prSet presAssocID="{543B8E93-435D-4AEB-8BBF-252EB3875A8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2527BF9-A4A7-4E3A-A402-35CC9A54B5D2}" type="pres">
      <dgm:prSet presAssocID="{543B8E93-435D-4AEB-8BBF-252EB3875A8F}" presName="spaceRect" presStyleCnt="0"/>
      <dgm:spPr/>
    </dgm:pt>
    <dgm:pt modelId="{AB2C91CC-0C15-4E7C-9F61-9FE873566C39}" type="pres">
      <dgm:prSet presAssocID="{543B8E93-435D-4AEB-8BBF-252EB3875A8F}" presName="textRect" presStyleLbl="revTx" presStyleIdx="2" presStyleCnt="5">
        <dgm:presLayoutVars>
          <dgm:chMax val="1"/>
          <dgm:chPref val="1"/>
        </dgm:presLayoutVars>
      </dgm:prSet>
      <dgm:spPr/>
    </dgm:pt>
    <dgm:pt modelId="{666EB5FA-C963-4F1A-8F0F-CB75E159B74E}" type="pres">
      <dgm:prSet presAssocID="{0D0382B7-DBF1-474C-AE92-E9D850879854}" presName="sibTrans" presStyleCnt="0"/>
      <dgm:spPr/>
    </dgm:pt>
    <dgm:pt modelId="{B9E0E167-FDFF-4E40-B3C0-6BCCB0FA055F}" type="pres">
      <dgm:prSet presAssocID="{E62B90C1-BF2F-4C8F-8EDA-4CBDF94C965D}" presName="compNode" presStyleCnt="0"/>
      <dgm:spPr/>
    </dgm:pt>
    <dgm:pt modelId="{84781320-61E6-4069-BBF2-01755948AB1D}" type="pres">
      <dgm:prSet presAssocID="{E62B90C1-BF2F-4C8F-8EDA-4CBDF94C965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FBDF9CFC-9D8B-41E1-B439-81794F273674}" type="pres">
      <dgm:prSet presAssocID="{E62B90C1-BF2F-4C8F-8EDA-4CBDF94C965D}" presName="spaceRect" presStyleCnt="0"/>
      <dgm:spPr/>
    </dgm:pt>
    <dgm:pt modelId="{4AA19A8C-9CF1-482C-B4EB-961F8A1DA0FC}" type="pres">
      <dgm:prSet presAssocID="{E62B90C1-BF2F-4C8F-8EDA-4CBDF94C965D}" presName="textRect" presStyleLbl="revTx" presStyleIdx="3" presStyleCnt="5">
        <dgm:presLayoutVars>
          <dgm:chMax val="1"/>
          <dgm:chPref val="1"/>
        </dgm:presLayoutVars>
      </dgm:prSet>
      <dgm:spPr/>
    </dgm:pt>
    <dgm:pt modelId="{2BF61A0A-6F7A-432A-86F1-14E4B6DDA81C}" type="pres">
      <dgm:prSet presAssocID="{D7AE7F7A-FB19-4F81-AABA-3B7EE2609F1D}" presName="sibTrans" presStyleCnt="0"/>
      <dgm:spPr/>
    </dgm:pt>
    <dgm:pt modelId="{1E5F1F38-7FF6-408A-97A7-5493596E78C5}" type="pres">
      <dgm:prSet presAssocID="{DA6DA449-4640-4297-9AE5-C39050FF4D38}" presName="compNode" presStyleCnt="0"/>
      <dgm:spPr/>
    </dgm:pt>
    <dgm:pt modelId="{C58DCFFB-9099-4DDC-B9DA-6D8097F7DF24}" type="pres">
      <dgm:prSet presAssocID="{DA6DA449-4640-4297-9AE5-C39050FF4D3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granaggi"/>
        </a:ext>
      </dgm:extLst>
    </dgm:pt>
    <dgm:pt modelId="{D24292FA-618E-4035-ABB8-B719F319B9CC}" type="pres">
      <dgm:prSet presAssocID="{DA6DA449-4640-4297-9AE5-C39050FF4D38}" presName="spaceRect" presStyleCnt="0"/>
      <dgm:spPr/>
    </dgm:pt>
    <dgm:pt modelId="{FE93F5DE-541F-4241-84F0-43E0B70CD440}" type="pres">
      <dgm:prSet presAssocID="{DA6DA449-4640-4297-9AE5-C39050FF4D3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480B81F-BC82-4A2C-A484-088877BC335B}" srcId="{3D9643B0-DD24-463F-8CB0-76016755124C}" destId="{543B8E93-435D-4AEB-8BBF-252EB3875A8F}" srcOrd="2" destOrd="0" parTransId="{3900F8A2-EEE7-4C7D-AA90-538EEDD45716}" sibTransId="{0D0382B7-DBF1-474C-AE92-E9D850879854}"/>
    <dgm:cxn modelId="{EF077B24-FB16-4C1B-987D-198FF779D531}" srcId="{3D9643B0-DD24-463F-8CB0-76016755124C}" destId="{0EE18F22-5A42-4D5C-A494-C77F1F4F75A3}" srcOrd="0" destOrd="0" parTransId="{DB0FBACA-832A-4D28-9333-E57CAA773F17}" sibTransId="{6B1171EE-61ED-48FE-8ED3-D22BD10B4156}"/>
    <dgm:cxn modelId="{B7F68760-C5DD-4F15-A7B0-09AC469CEDD9}" srcId="{3D9643B0-DD24-463F-8CB0-76016755124C}" destId="{DA6DA449-4640-4297-9AE5-C39050FF4D38}" srcOrd="4" destOrd="0" parTransId="{6706453B-9E43-4308-A591-53FF9DF2C460}" sibTransId="{F1F992C9-C5AE-4D85-AC2E-4032D2CF8DE4}"/>
    <dgm:cxn modelId="{1B66DA82-BB46-41E0-A6C7-7A2ADBBDDEC8}" type="presOf" srcId="{0EE18F22-5A42-4D5C-A494-C77F1F4F75A3}" destId="{F9A2DE14-EB3B-4E1B-BDC5-CD5B51F944B7}" srcOrd="0" destOrd="0" presId="urn:microsoft.com/office/officeart/2018/2/layout/IconLabelList"/>
    <dgm:cxn modelId="{C30FF993-0946-4109-B50B-0EB08237B60E}" type="presOf" srcId="{E3B0F339-C01D-4128-92CB-DBCC84E2DCC6}" destId="{8F7C0D14-F973-4B89-B89D-6375B0390F52}" srcOrd="0" destOrd="0" presId="urn:microsoft.com/office/officeart/2018/2/layout/IconLabelList"/>
    <dgm:cxn modelId="{0CB453C3-53D3-42B6-9857-05BCB6C00D12}" type="presOf" srcId="{543B8E93-435D-4AEB-8BBF-252EB3875A8F}" destId="{AB2C91CC-0C15-4E7C-9F61-9FE873566C39}" srcOrd="0" destOrd="0" presId="urn:microsoft.com/office/officeart/2018/2/layout/IconLabelList"/>
    <dgm:cxn modelId="{A76327DE-F575-4E66-8492-0BCEDA092210}" type="presOf" srcId="{E62B90C1-BF2F-4C8F-8EDA-4CBDF94C965D}" destId="{4AA19A8C-9CF1-482C-B4EB-961F8A1DA0FC}" srcOrd="0" destOrd="0" presId="urn:microsoft.com/office/officeart/2018/2/layout/IconLabelList"/>
    <dgm:cxn modelId="{ACC30BE5-9538-4BE0-985A-A6F7BC12E7D4}" type="presOf" srcId="{3D9643B0-DD24-463F-8CB0-76016755124C}" destId="{660AE30C-C218-44FE-877C-D270D5F3C330}" srcOrd="0" destOrd="0" presId="urn:microsoft.com/office/officeart/2018/2/layout/IconLabelList"/>
    <dgm:cxn modelId="{D4A911EA-52BB-4D56-BBEE-DE59941AFD95}" srcId="{3D9643B0-DD24-463F-8CB0-76016755124C}" destId="{E3B0F339-C01D-4128-92CB-DBCC84E2DCC6}" srcOrd="1" destOrd="0" parTransId="{C2EAB467-9D78-4F45-9807-A82E60A02BD5}" sibTransId="{A171D0B7-4AC3-4A66-9141-87BDF6B113A5}"/>
    <dgm:cxn modelId="{74A1A0F2-0735-4DCB-AE7F-0726C55F9AB4}" type="presOf" srcId="{DA6DA449-4640-4297-9AE5-C39050FF4D38}" destId="{FE93F5DE-541F-4241-84F0-43E0B70CD440}" srcOrd="0" destOrd="0" presId="urn:microsoft.com/office/officeart/2018/2/layout/IconLabelList"/>
    <dgm:cxn modelId="{1FFBD7FC-CB7B-47E0-97C7-5810AFCB2D76}" srcId="{3D9643B0-DD24-463F-8CB0-76016755124C}" destId="{E62B90C1-BF2F-4C8F-8EDA-4CBDF94C965D}" srcOrd="3" destOrd="0" parTransId="{B0283A53-6C3A-41FB-B214-DF21CDABC4C8}" sibTransId="{D7AE7F7A-FB19-4F81-AABA-3B7EE2609F1D}"/>
    <dgm:cxn modelId="{1CB62673-4EFD-4B6F-B4B4-80798B7B4340}" type="presParOf" srcId="{660AE30C-C218-44FE-877C-D270D5F3C330}" destId="{6F1517C3-FB65-45C2-8B43-494AA184EFF8}" srcOrd="0" destOrd="0" presId="urn:microsoft.com/office/officeart/2018/2/layout/IconLabelList"/>
    <dgm:cxn modelId="{4BC327BE-910A-456B-82A4-1FE54C089D31}" type="presParOf" srcId="{6F1517C3-FB65-45C2-8B43-494AA184EFF8}" destId="{8095CB5C-9F66-4E98-8F23-097748AD6D27}" srcOrd="0" destOrd="0" presId="urn:microsoft.com/office/officeart/2018/2/layout/IconLabelList"/>
    <dgm:cxn modelId="{F40FE10C-4EF8-47BA-ADC6-B2932BA20C25}" type="presParOf" srcId="{6F1517C3-FB65-45C2-8B43-494AA184EFF8}" destId="{19B255A7-CF91-48CB-94CD-B9B44EFF158C}" srcOrd="1" destOrd="0" presId="urn:microsoft.com/office/officeart/2018/2/layout/IconLabelList"/>
    <dgm:cxn modelId="{D0811B32-8721-4B8F-92EF-282CF5BE8BE4}" type="presParOf" srcId="{6F1517C3-FB65-45C2-8B43-494AA184EFF8}" destId="{F9A2DE14-EB3B-4E1B-BDC5-CD5B51F944B7}" srcOrd="2" destOrd="0" presId="urn:microsoft.com/office/officeart/2018/2/layout/IconLabelList"/>
    <dgm:cxn modelId="{18E51561-0869-4D40-8AE7-57CA06EB23FD}" type="presParOf" srcId="{660AE30C-C218-44FE-877C-D270D5F3C330}" destId="{5E4312BF-57A5-48B2-AE34-86FE24C02D2F}" srcOrd="1" destOrd="0" presId="urn:microsoft.com/office/officeart/2018/2/layout/IconLabelList"/>
    <dgm:cxn modelId="{AA194E52-CFD9-4BB8-B6A5-8B02BFFFD118}" type="presParOf" srcId="{660AE30C-C218-44FE-877C-D270D5F3C330}" destId="{8394536E-7825-48A3-AC34-BCE6F771CB86}" srcOrd="2" destOrd="0" presId="urn:microsoft.com/office/officeart/2018/2/layout/IconLabelList"/>
    <dgm:cxn modelId="{F0B796D6-A74D-43FA-9B75-49FDE2AF7DBF}" type="presParOf" srcId="{8394536E-7825-48A3-AC34-BCE6F771CB86}" destId="{9D0B7DC0-F097-4DE8-A87E-1170819D6F13}" srcOrd="0" destOrd="0" presId="urn:microsoft.com/office/officeart/2018/2/layout/IconLabelList"/>
    <dgm:cxn modelId="{6B391521-4353-4D4B-A758-3B6A9E5AB483}" type="presParOf" srcId="{8394536E-7825-48A3-AC34-BCE6F771CB86}" destId="{5798202F-A9B3-4E65-A7ED-9D035DBAFAB8}" srcOrd="1" destOrd="0" presId="urn:microsoft.com/office/officeart/2018/2/layout/IconLabelList"/>
    <dgm:cxn modelId="{95B03B5D-F0C2-434B-8D6A-1D72E7E3077E}" type="presParOf" srcId="{8394536E-7825-48A3-AC34-BCE6F771CB86}" destId="{8F7C0D14-F973-4B89-B89D-6375B0390F52}" srcOrd="2" destOrd="0" presId="urn:microsoft.com/office/officeart/2018/2/layout/IconLabelList"/>
    <dgm:cxn modelId="{099FB2A9-9BA6-4D20-B546-F9E2D04075CF}" type="presParOf" srcId="{660AE30C-C218-44FE-877C-D270D5F3C330}" destId="{43933487-9367-4A03-A991-65A950CEA0C4}" srcOrd="3" destOrd="0" presId="urn:microsoft.com/office/officeart/2018/2/layout/IconLabelList"/>
    <dgm:cxn modelId="{1E74CB94-FB9F-4844-AEDA-E5FC89A1619D}" type="presParOf" srcId="{660AE30C-C218-44FE-877C-D270D5F3C330}" destId="{C55FD28C-BA3F-4451-AAA7-7983054A90BB}" srcOrd="4" destOrd="0" presId="urn:microsoft.com/office/officeart/2018/2/layout/IconLabelList"/>
    <dgm:cxn modelId="{EAE0C0FF-8FC7-4FFF-AF87-68655FCCA6F2}" type="presParOf" srcId="{C55FD28C-BA3F-4451-AAA7-7983054A90BB}" destId="{A77E452D-5691-4019-8E78-1D05B9E32F3A}" srcOrd="0" destOrd="0" presId="urn:microsoft.com/office/officeart/2018/2/layout/IconLabelList"/>
    <dgm:cxn modelId="{89BF35FE-D21A-4B38-9D32-3D5B3AB11429}" type="presParOf" srcId="{C55FD28C-BA3F-4451-AAA7-7983054A90BB}" destId="{92527BF9-A4A7-4E3A-A402-35CC9A54B5D2}" srcOrd="1" destOrd="0" presId="urn:microsoft.com/office/officeart/2018/2/layout/IconLabelList"/>
    <dgm:cxn modelId="{BB29EE0C-512F-4B2B-87B7-98FC7C86E18A}" type="presParOf" srcId="{C55FD28C-BA3F-4451-AAA7-7983054A90BB}" destId="{AB2C91CC-0C15-4E7C-9F61-9FE873566C39}" srcOrd="2" destOrd="0" presId="urn:microsoft.com/office/officeart/2018/2/layout/IconLabelList"/>
    <dgm:cxn modelId="{671F2A95-11CA-41D1-9EA9-4B6B4EFED888}" type="presParOf" srcId="{660AE30C-C218-44FE-877C-D270D5F3C330}" destId="{666EB5FA-C963-4F1A-8F0F-CB75E159B74E}" srcOrd="5" destOrd="0" presId="urn:microsoft.com/office/officeart/2018/2/layout/IconLabelList"/>
    <dgm:cxn modelId="{227F89B0-9537-4401-B168-6BE914AF1AD2}" type="presParOf" srcId="{660AE30C-C218-44FE-877C-D270D5F3C330}" destId="{B9E0E167-FDFF-4E40-B3C0-6BCCB0FA055F}" srcOrd="6" destOrd="0" presId="urn:microsoft.com/office/officeart/2018/2/layout/IconLabelList"/>
    <dgm:cxn modelId="{EF6CEB52-0D55-4603-A307-649B13AEE7C9}" type="presParOf" srcId="{B9E0E167-FDFF-4E40-B3C0-6BCCB0FA055F}" destId="{84781320-61E6-4069-BBF2-01755948AB1D}" srcOrd="0" destOrd="0" presId="urn:microsoft.com/office/officeart/2018/2/layout/IconLabelList"/>
    <dgm:cxn modelId="{4C3C1A1A-EE6A-4AB3-994E-3CA4EC8E0AE0}" type="presParOf" srcId="{B9E0E167-FDFF-4E40-B3C0-6BCCB0FA055F}" destId="{FBDF9CFC-9D8B-41E1-B439-81794F273674}" srcOrd="1" destOrd="0" presId="urn:microsoft.com/office/officeart/2018/2/layout/IconLabelList"/>
    <dgm:cxn modelId="{4E64BBFE-029A-4C46-8AB3-9289FAC33799}" type="presParOf" srcId="{B9E0E167-FDFF-4E40-B3C0-6BCCB0FA055F}" destId="{4AA19A8C-9CF1-482C-B4EB-961F8A1DA0FC}" srcOrd="2" destOrd="0" presId="urn:microsoft.com/office/officeart/2018/2/layout/IconLabelList"/>
    <dgm:cxn modelId="{F7D2C942-7B16-4DCF-B029-50D5AF4B59CE}" type="presParOf" srcId="{660AE30C-C218-44FE-877C-D270D5F3C330}" destId="{2BF61A0A-6F7A-432A-86F1-14E4B6DDA81C}" srcOrd="7" destOrd="0" presId="urn:microsoft.com/office/officeart/2018/2/layout/IconLabelList"/>
    <dgm:cxn modelId="{F1504342-9571-45FE-A580-03F8121611F7}" type="presParOf" srcId="{660AE30C-C218-44FE-877C-D270D5F3C330}" destId="{1E5F1F38-7FF6-408A-97A7-5493596E78C5}" srcOrd="8" destOrd="0" presId="urn:microsoft.com/office/officeart/2018/2/layout/IconLabelList"/>
    <dgm:cxn modelId="{A3336F2A-BC3D-4C9A-9E88-7D1826077B5B}" type="presParOf" srcId="{1E5F1F38-7FF6-408A-97A7-5493596E78C5}" destId="{C58DCFFB-9099-4DDC-B9DA-6D8097F7DF24}" srcOrd="0" destOrd="0" presId="urn:microsoft.com/office/officeart/2018/2/layout/IconLabelList"/>
    <dgm:cxn modelId="{DE249664-338A-40F8-997D-E01764BE234E}" type="presParOf" srcId="{1E5F1F38-7FF6-408A-97A7-5493596E78C5}" destId="{D24292FA-618E-4035-ABB8-B719F319B9CC}" srcOrd="1" destOrd="0" presId="urn:microsoft.com/office/officeart/2018/2/layout/IconLabelList"/>
    <dgm:cxn modelId="{34EFF868-901D-4A81-8683-B344992037F7}" type="presParOf" srcId="{1E5F1F38-7FF6-408A-97A7-5493596E78C5}" destId="{FE93F5DE-541F-4241-84F0-43E0B70CD4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5123C-D926-4721-BB3F-E473F27B5A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C8FB9AB-A5EB-4C78-B533-4137BBCE41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Identification of knowledge transfer opportunities to industry by TTOs and the WP7 working group</a:t>
          </a:r>
        </a:p>
      </dgm:t>
    </dgm:pt>
    <dgm:pt modelId="{90CB4DB5-A97C-4F97-B206-1327E9B44DCB}" type="parTrans" cxnId="{B7B5B0E8-FA6E-49CF-BCA8-FCB0ECE183FC}">
      <dgm:prSet/>
      <dgm:spPr/>
      <dgm:t>
        <a:bodyPr/>
        <a:lstStyle/>
        <a:p>
          <a:endParaRPr lang="en-US"/>
        </a:p>
      </dgm:t>
    </dgm:pt>
    <dgm:pt modelId="{BC5AF917-82AC-4C09-B786-E14FF09AA238}" type="sibTrans" cxnId="{B7B5B0E8-FA6E-49CF-BCA8-FCB0ECE183FC}">
      <dgm:prSet/>
      <dgm:spPr/>
      <dgm:t>
        <a:bodyPr/>
        <a:lstStyle/>
        <a:p>
          <a:endParaRPr lang="en-US"/>
        </a:p>
      </dgm:t>
    </dgm:pt>
    <dgm:pt modelId="{6912E7E5-0B6F-41DD-97FC-9A50DBE2479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Technology transfer services (model contracts and case study analysis) provided by WP7</a:t>
          </a:r>
          <a:endParaRPr lang="en-US"/>
        </a:p>
      </dgm:t>
    </dgm:pt>
    <dgm:pt modelId="{D58EB5BE-1AE0-46BC-BA7A-E4A08933B9A2}" type="parTrans" cxnId="{12F07637-24D8-4BBD-AA6D-89291953B3A5}">
      <dgm:prSet/>
      <dgm:spPr/>
      <dgm:t>
        <a:bodyPr/>
        <a:lstStyle/>
        <a:p>
          <a:endParaRPr lang="en-US"/>
        </a:p>
      </dgm:t>
    </dgm:pt>
    <dgm:pt modelId="{66CCD00B-DDAE-4E04-A7A4-691FF5BFAF7E}" type="sibTrans" cxnId="{12F07637-24D8-4BBD-AA6D-89291953B3A5}">
      <dgm:prSet/>
      <dgm:spPr/>
      <dgm:t>
        <a:bodyPr/>
        <a:lstStyle/>
        <a:p>
          <a:endParaRPr lang="en-US"/>
        </a:p>
      </dgm:t>
    </dgm:pt>
    <dgm:pt modelId="{92791E28-8AE5-4A54-A00A-DC17807D22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Proposal for the TT organization for ET project</a:t>
          </a:r>
        </a:p>
      </dgm:t>
    </dgm:pt>
    <dgm:pt modelId="{6FDC7A2C-4BE0-4743-81E8-51D6DAEB8187}" type="parTrans" cxnId="{2124C58B-40F8-4689-ABD3-1402DB7359B3}">
      <dgm:prSet/>
      <dgm:spPr/>
      <dgm:t>
        <a:bodyPr/>
        <a:lstStyle/>
        <a:p>
          <a:endParaRPr lang="en-US"/>
        </a:p>
      </dgm:t>
    </dgm:pt>
    <dgm:pt modelId="{F64572AC-DDEB-4004-9E94-FF7BDBECA90D}" type="sibTrans" cxnId="{2124C58B-40F8-4689-ABD3-1402DB7359B3}">
      <dgm:prSet/>
      <dgm:spPr/>
      <dgm:t>
        <a:bodyPr/>
        <a:lstStyle/>
        <a:p>
          <a:endParaRPr lang="en-US"/>
        </a:p>
      </dgm:t>
    </dgm:pt>
    <dgm:pt modelId="{E94C52BD-D5E8-4ED1-AB8F-D9C5D9282885}" type="pres">
      <dgm:prSet presAssocID="{2025123C-D926-4721-BB3F-E473F27B5AD7}" presName="root" presStyleCnt="0">
        <dgm:presLayoutVars>
          <dgm:dir/>
          <dgm:resizeHandles val="exact"/>
        </dgm:presLayoutVars>
      </dgm:prSet>
      <dgm:spPr/>
    </dgm:pt>
    <dgm:pt modelId="{B14AE558-9AF2-43C7-8607-0C7BD066A5E6}" type="pres">
      <dgm:prSet presAssocID="{DC8FB9AB-A5EB-4C78-B533-4137BBCE416A}" presName="compNode" presStyleCnt="0"/>
      <dgm:spPr/>
    </dgm:pt>
    <dgm:pt modelId="{00F7907B-D582-4278-8C73-662F043DD9A6}" type="pres">
      <dgm:prSet presAssocID="{DC8FB9AB-A5EB-4C78-B533-4137BBCE416A}" presName="bgRect" presStyleLbl="bgShp" presStyleIdx="0" presStyleCnt="3"/>
      <dgm:spPr/>
    </dgm:pt>
    <dgm:pt modelId="{2DFB716F-CE68-4DD1-A743-69A84CC05AC0}" type="pres">
      <dgm:prSet presAssocID="{DC8FB9AB-A5EB-4C78-B533-4137BBCE4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04CC5AA-7317-4647-A4AF-683844ED7692}" type="pres">
      <dgm:prSet presAssocID="{DC8FB9AB-A5EB-4C78-B533-4137BBCE416A}" presName="spaceRect" presStyleCnt="0"/>
      <dgm:spPr/>
    </dgm:pt>
    <dgm:pt modelId="{8427689F-64D3-44BC-90E5-8FF1FDB94401}" type="pres">
      <dgm:prSet presAssocID="{DC8FB9AB-A5EB-4C78-B533-4137BBCE416A}" presName="parTx" presStyleLbl="revTx" presStyleIdx="0" presStyleCnt="3">
        <dgm:presLayoutVars>
          <dgm:chMax val="0"/>
          <dgm:chPref val="0"/>
        </dgm:presLayoutVars>
      </dgm:prSet>
      <dgm:spPr/>
    </dgm:pt>
    <dgm:pt modelId="{DFF64262-3699-4C11-89EA-50A1D7C4A0CF}" type="pres">
      <dgm:prSet presAssocID="{BC5AF917-82AC-4C09-B786-E14FF09AA238}" presName="sibTrans" presStyleCnt="0"/>
      <dgm:spPr/>
    </dgm:pt>
    <dgm:pt modelId="{4C5922CA-7C2E-449C-9203-7A1BBFDDB570}" type="pres">
      <dgm:prSet presAssocID="{6912E7E5-0B6F-41DD-97FC-9A50DBE24792}" presName="compNode" presStyleCnt="0"/>
      <dgm:spPr/>
    </dgm:pt>
    <dgm:pt modelId="{EA211730-4F49-4A7D-B68A-54693BA0E2AB}" type="pres">
      <dgm:prSet presAssocID="{6912E7E5-0B6F-41DD-97FC-9A50DBE24792}" presName="bgRect" presStyleLbl="bgShp" presStyleIdx="1" presStyleCnt="3"/>
      <dgm:spPr/>
    </dgm:pt>
    <dgm:pt modelId="{6B628A4D-B554-4256-B151-493572AB1E1A}" type="pres">
      <dgm:prSet presAssocID="{6912E7E5-0B6F-41DD-97FC-9A50DBE247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ACC1874A-29AE-437F-8EF5-2112D9380521}" type="pres">
      <dgm:prSet presAssocID="{6912E7E5-0B6F-41DD-97FC-9A50DBE24792}" presName="spaceRect" presStyleCnt="0"/>
      <dgm:spPr/>
    </dgm:pt>
    <dgm:pt modelId="{C573FA8C-2FBC-4383-A24A-1AA3E0002969}" type="pres">
      <dgm:prSet presAssocID="{6912E7E5-0B6F-41DD-97FC-9A50DBE24792}" presName="parTx" presStyleLbl="revTx" presStyleIdx="1" presStyleCnt="3">
        <dgm:presLayoutVars>
          <dgm:chMax val="0"/>
          <dgm:chPref val="0"/>
        </dgm:presLayoutVars>
      </dgm:prSet>
      <dgm:spPr/>
    </dgm:pt>
    <dgm:pt modelId="{B36A1D3B-2AC6-42BB-A881-07FF50FC0185}" type="pres">
      <dgm:prSet presAssocID="{66CCD00B-DDAE-4E04-A7A4-691FF5BFAF7E}" presName="sibTrans" presStyleCnt="0"/>
      <dgm:spPr/>
    </dgm:pt>
    <dgm:pt modelId="{3B909BAA-7704-408D-8FBD-CEB54B233DA6}" type="pres">
      <dgm:prSet presAssocID="{92791E28-8AE5-4A54-A00A-DC17807D2260}" presName="compNode" presStyleCnt="0"/>
      <dgm:spPr/>
    </dgm:pt>
    <dgm:pt modelId="{8C1F3359-E5DF-440B-B094-97B389052BFD}" type="pres">
      <dgm:prSet presAssocID="{92791E28-8AE5-4A54-A00A-DC17807D2260}" presName="bgRect" presStyleLbl="bgShp" presStyleIdx="2" presStyleCnt="3"/>
      <dgm:spPr/>
    </dgm:pt>
    <dgm:pt modelId="{1E45198A-E638-4CB0-9A37-23C9BD116B2A}" type="pres">
      <dgm:prSet presAssocID="{92791E28-8AE5-4A54-A00A-DC17807D22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B9581AF6-59A6-4C5B-BAA6-54D31A50327B}" type="pres">
      <dgm:prSet presAssocID="{92791E28-8AE5-4A54-A00A-DC17807D2260}" presName="spaceRect" presStyleCnt="0"/>
      <dgm:spPr/>
    </dgm:pt>
    <dgm:pt modelId="{C3F80721-3419-49D7-A3E8-C0831B178FCA}" type="pres">
      <dgm:prSet presAssocID="{92791E28-8AE5-4A54-A00A-DC17807D226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06FC19-C359-4423-84B6-A11A6C16A971}" type="presOf" srcId="{DC8FB9AB-A5EB-4C78-B533-4137BBCE416A}" destId="{8427689F-64D3-44BC-90E5-8FF1FDB94401}" srcOrd="0" destOrd="0" presId="urn:microsoft.com/office/officeart/2018/2/layout/IconVerticalSolidList"/>
    <dgm:cxn modelId="{12F07637-24D8-4BBD-AA6D-89291953B3A5}" srcId="{2025123C-D926-4721-BB3F-E473F27B5AD7}" destId="{6912E7E5-0B6F-41DD-97FC-9A50DBE24792}" srcOrd="1" destOrd="0" parTransId="{D58EB5BE-1AE0-46BC-BA7A-E4A08933B9A2}" sibTransId="{66CCD00B-DDAE-4E04-A7A4-691FF5BFAF7E}"/>
    <dgm:cxn modelId="{2124C58B-40F8-4689-ABD3-1402DB7359B3}" srcId="{2025123C-D926-4721-BB3F-E473F27B5AD7}" destId="{92791E28-8AE5-4A54-A00A-DC17807D2260}" srcOrd="2" destOrd="0" parTransId="{6FDC7A2C-4BE0-4743-81E8-51D6DAEB8187}" sibTransId="{F64572AC-DDEB-4004-9E94-FF7BDBECA90D}"/>
    <dgm:cxn modelId="{3FFA7F97-D381-4E63-A30B-F7DD0E74CC07}" type="presOf" srcId="{6912E7E5-0B6F-41DD-97FC-9A50DBE24792}" destId="{C573FA8C-2FBC-4383-A24A-1AA3E0002969}" srcOrd="0" destOrd="0" presId="urn:microsoft.com/office/officeart/2018/2/layout/IconVerticalSolidList"/>
    <dgm:cxn modelId="{4C86A6A5-73A7-4387-88F5-A54C357752AF}" type="presOf" srcId="{2025123C-D926-4721-BB3F-E473F27B5AD7}" destId="{E94C52BD-D5E8-4ED1-AB8F-D9C5D9282885}" srcOrd="0" destOrd="0" presId="urn:microsoft.com/office/officeart/2018/2/layout/IconVerticalSolidList"/>
    <dgm:cxn modelId="{200657AD-30A9-4682-8639-7336E7CA2D31}" type="presOf" srcId="{92791E28-8AE5-4A54-A00A-DC17807D2260}" destId="{C3F80721-3419-49D7-A3E8-C0831B178FCA}" srcOrd="0" destOrd="0" presId="urn:microsoft.com/office/officeart/2018/2/layout/IconVerticalSolidList"/>
    <dgm:cxn modelId="{B7B5B0E8-FA6E-49CF-BCA8-FCB0ECE183FC}" srcId="{2025123C-D926-4721-BB3F-E473F27B5AD7}" destId="{DC8FB9AB-A5EB-4C78-B533-4137BBCE416A}" srcOrd="0" destOrd="0" parTransId="{90CB4DB5-A97C-4F97-B206-1327E9B44DCB}" sibTransId="{BC5AF917-82AC-4C09-B786-E14FF09AA238}"/>
    <dgm:cxn modelId="{F5F8E5B4-6C08-477B-8E7C-0C3508BE4A4D}" type="presParOf" srcId="{E94C52BD-D5E8-4ED1-AB8F-D9C5D9282885}" destId="{B14AE558-9AF2-43C7-8607-0C7BD066A5E6}" srcOrd="0" destOrd="0" presId="urn:microsoft.com/office/officeart/2018/2/layout/IconVerticalSolidList"/>
    <dgm:cxn modelId="{2729CEFD-676E-4EF6-B0FF-A180927D4B3F}" type="presParOf" srcId="{B14AE558-9AF2-43C7-8607-0C7BD066A5E6}" destId="{00F7907B-D582-4278-8C73-662F043DD9A6}" srcOrd="0" destOrd="0" presId="urn:microsoft.com/office/officeart/2018/2/layout/IconVerticalSolidList"/>
    <dgm:cxn modelId="{B3994F68-F2FC-4293-A387-99414890AC30}" type="presParOf" srcId="{B14AE558-9AF2-43C7-8607-0C7BD066A5E6}" destId="{2DFB716F-CE68-4DD1-A743-69A84CC05AC0}" srcOrd="1" destOrd="0" presId="urn:microsoft.com/office/officeart/2018/2/layout/IconVerticalSolidList"/>
    <dgm:cxn modelId="{094D8025-7AB1-4786-B931-691CE0B904EA}" type="presParOf" srcId="{B14AE558-9AF2-43C7-8607-0C7BD066A5E6}" destId="{304CC5AA-7317-4647-A4AF-683844ED7692}" srcOrd="2" destOrd="0" presId="urn:microsoft.com/office/officeart/2018/2/layout/IconVerticalSolidList"/>
    <dgm:cxn modelId="{2C83D27F-CFF2-4022-A0A2-FDC522A16547}" type="presParOf" srcId="{B14AE558-9AF2-43C7-8607-0C7BD066A5E6}" destId="{8427689F-64D3-44BC-90E5-8FF1FDB94401}" srcOrd="3" destOrd="0" presId="urn:microsoft.com/office/officeart/2018/2/layout/IconVerticalSolidList"/>
    <dgm:cxn modelId="{7642A90E-36E9-47E1-AC33-B5906908A98D}" type="presParOf" srcId="{E94C52BD-D5E8-4ED1-AB8F-D9C5D9282885}" destId="{DFF64262-3699-4C11-89EA-50A1D7C4A0CF}" srcOrd="1" destOrd="0" presId="urn:microsoft.com/office/officeart/2018/2/layout/IconVerticalSolidList"/>
    <dgm:cxn modelId="{96B733F1-0D96-473A-8726-D6031072CF06}" type="presParOf" srcId="{E94C52BD-D5E8-4ED1-AB8F-D9C5D9282885}" destId="{4C5922CA-7C2E-449C-9203-7A1BBFDDB570}" srcOrd="2" destOrd="0" presId="urn:microsoft.com/office/officeart/2018/2/layout/IconVerticalSolidList"/>
    <dgm:cxn modelId="{C4F69B58-EFC2-4EE6-92DB-E449BB801886}" type="presParOf" srcId="{4C5922CA-7C2E-449C-9203-7A1BBFDDB570}" destId="{EA211730-4F49-4A7D-B68A-54693BA0E2AB}" srcOrd="0" destOrd="0" presId="urn:microsoft.com/office/officeart/2018/2/layout/IconVerticalSolidList"/>
    <dgm:cxn modelId="{62A50D9B-D63D-4097-A662-5E679916E5B9}" type="presParOf" srcId="{4C5922CA-7C2E-449C-9203-7A1BBFDDB570}" destId="{6B628A4D-B554-4256-B151-493572AB1E1A}" srcOrd="1" destOrd="0" presId="urn:microsoft.com/office/officeart/2018/2/layout/IconVerticalSolidList"/>
    <dgm:cxn modelId="{26F55D19-9CE9-430A-8609-F93CD8E083D6}" type="presParOf" srcId="{4C5922CA-7C2E-449C-9203-7A1BBFDDB570}" destId="{ACC1874A-29AE-437F-8EF5-2112D9380521}" srcOrd="2" destOrd="0" presId="urn:microsoft.com/office/officeart/2018/2/layout/IconVerticalSolidList"/>
    <dgm:cxn modelId="{3FCDE0A5-4485-4196-9ED7-5AB3D1B31D55}" type="presParOf" srcId="{4C5922CA-7C2E-449C-9203-7A1BBFDDB570}" destId="{C573FA8C-2FBC-4383-A24A-1AA3E0002969}" srcOrd="3" destOrd="0" presId="urn:microsoft.com/office/officeart/2018/2/layout/IconVerticalSolidList"/>
    <dgm:cxn modelId="{09AC9F19-E787-4803-B50B-D814C44CB654}" type="presParOf" srcId="{E94C52BD-D5E8-4ED1-AB8F-D9C5D9282885}" destId="{B36A1D3B-2AC6-42BB-A881-07FF50FC0185}" srcOrd="3" destOrd="0" presId="urn:microsoft.com/office/officeart/2018/2/layout/IconVerticalSolidList"/>
    <dgm:cxn modelId="{95078F5D-6E5E-41E7-A2CB-D370A5ED95B1}" type="presParOf" srcId="{E94C52BD-D5E8-4ED1-AB8F-D9C5D9282885}" destId="{3B909BAA-7704-408D-8FBD-CEB54B233DA6}" srcOrd="4" destOrd="0" presId="urn:microsoft.com/office/officeart/2018/2/layout/IconVerticalSolidList"/>
    <dgm:cxn modelId="{5BF42585-C3AA-4F10-889D-90280C62A18C}" type="presParOf" srcId="{3B909BAA-7704-408D-8FBD-CEB54B233DA6}" destId="{8C1F3359-E5DF-440B-B094-97B389052BFD}" srcOrd="0" destOrd="0" presId="urn:microsoft.com/office/officeart/2018/2/layout/IconVerticalSolidList"/>
    <dgm:cxn modelId="{0F681401-2D15-4C8F-B188-51393CCC87B3}" type="presParOf" srcId="{3B909BAA-7704-408D-8FBD-CEB54B233DA6}" destId="{1E45198A-E638-4CB0-9A37-23C9BD116B2A}" srcOrd="1" destOrd="0" presId="urn:microsoft.com/office/officeart/2018/2/layout/IconVerticalSolidList"/>
    <dgm:cxn modelId="{9E6D6E61-B9B1-482A-9053-FCA5AE9CEB16}" type="presParOf" srcId="{3B909BAA-7704-408D-8FBD-CEB54B233DA6}" destId="{B9581AF6-59A6-4C5B-BAA6-54D31A50327B}" srcOrd="2" destOrd="0" presId="urn:microsoft.com/office/officeart/2018/2/layout/IconVerticalSolidList"/>
    <dgm:cxn modelId="{F04AB982-307A-4BED-8CF6-93A526F3BA90}" type="presParOf" srcId="{3B909BAA-7704-408D-8FBD-CEB54B233DA6}" destId="{C3F80721-3419-49D7-A3E8-C0831B178F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5123C-D926-4721-BB3F-E473F27B5AD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8FB9AB-A5EB-4C78-B533-4137BBCE416A}">
      <dgm:prSet/>
      <dgm:spPr/>
      <dgm:t>
        <a:bodyPr/>
        <a:lstStyle/>
        <a:p>
          <a:r>
            <a:rPr lang="it-IT" dirty="0"/>
            <a:t>Template for </a:t>
          </a:r>
          <a:r>
            <a:rPr lang="it-IT" dirty="0" err="1"/>
            <a:t>patentability</a:t>
          </a:r>
          <a:r>
            <a:rPr lang="it-IT" dirty="0"/>
            <a:t> and market </a:t>
          </a:r>
          <a:r>
            <a:rPr lang="it-IT" dirty="0" err="1"/>
            <a:t>assessment</a:t>
          </a:r>
          <a:endParaRPr lang="it-IT" dirty="0"/>
        </a:p>
        <a:p>
          <a:br>
            <a:rPr lang="it-IT" dirty="0"/>
          </a:br>
          <a:r>
            <a:rPr lang="it-IT" dirty="0"/>
            <a:t>https://docs.google.com/document/d/14VUqrOrNMXJ3erhoYSIoreS8ZAOn7Iem/edit</a:t>
          </a:r>
          <a:endParaRPr lang="en-US" dirty="0"/>
        </a:p>
      </dgm:t>
    </dgm:pt>
    <dgm:pt modelId="{90CB4DB5-A97C-4F97-B206-1327E9B44DCB}" type="parTrans" cxnId="{B7B5B0E8-FA6E-49CF-BCA8-FCB0ECE183FC}">
      <dgm:prSet/>
      <dgm:spPr/>
      <dgm:t>
        <a:bodyPr/>
        <a:lstStyle/>
        <a:p>
          <a:endParaRPr lang="en-US"/>
        </a:p>
      </dgm:t>
    </dgm:pt>
    <dgm:pt modelId="{BC5AF917-82AC-4C09-B786-E14FF09AA238}" type="sibTrans" cxnId="{B7B5B0E8-FA6E-49CF-BCA8-FCB0ECE183FC}">
      <dgm:prSet/>
      <dgm:spPr/>
      <dgm:t>
        <a:bodyPr/>
        <a:lstStyle/>
        <a:p>
          <a:endParaRPr lang="en-US"/>
        </a:p>
      </dgm:t>
    </dgm:pt>
    <dgm:pt modelId="{6912E7E5-0B6F-41DD-97FC-9A50DBE24792}">
      <dgm:prSet/>
      <dgm:spPr/>
      <dgm:t>
        <a:bodyPr/>
        <a:lstStyle/>
        <a:p>
          <a:r>
            <a:rPr lang="it-IT" dirty="0"/>
            <a:t>1. </a:t>
          </a:r>
          <a:r>
            <a:rPr lang="it-IT" dirty="0" err="1"/>
            <a:t>Instrumented</a:t>
          </a:r>
          <a:r>
            <a:rPr lang="it-IT" dirty="0"/>
            <a:t> </a:t>
          </a:r>
          <a:r>
            <a:rPr lang="it-IT" dirty="0" err="1"/>
            <a:t>baffle</a:t>
          </a:r>
          <a:r>
            <a:rPr lang="it-IT" dirty="0"/>
            <a:t> 		</a:t>
          </a:r>
          <a:r>
            <a:rPr lang="it-IT" dirty="0" err="1"/>
            <a:t>developed</a:t>
          </a:r>
          <a:r>
            <a:rPr lang="it-IT" dirty="0"/>
            <a:t> @IFAE</a:t>
          </a:r>
          <a:br>
            <a:rPr lang="it-IT" dirty="0"/>
          </a:br>
          <a:endParaRPr lang="it-IT" dirty="0"/>
        </a:p>
        <a:p>
          <a:r>
            <a:rPr lang="en-US" dirty="0"/>
            <a:t>2. Passive mitigation strategy	developed @INFN</a:t>
          </a:r>
        </a:p>
      </dgm:t>
    </dgm:pt>
    <dgm:pt modelId="{D58EB5BE-1AE0-46BC-BA7A-E4A08933B9A2}" type="parTrans" cxnId="{12F07637-24D8-4BBD-AA6D-89291953B3A5}">
      <dgm:prSet/>
      <dgm:spPr/>
      <dgm:t>
        <a:bodyPr/>
        <a:lstStyle/>
        <a:p>
          <a:endParaRPr lang="en-US"/>
        </a:p>
      </dgm:t>
    </dgm:pt>
    <dgm:pt modelId="{66CCD00B-DDAE-4E04-A7A4-691FF5BFAF7E}" type="sibTrans" cxnId="{12F07637-24D8-4BBD-AA6D-89291953B3A5}">
      <dgm:prSet/>
      <dgm:spPr/>
      <dgm:t>
        <a:bodyPr/>
        <a:lstStyle/>
        <a:p>
          <a:endParaRPr lang="en-US"/>
        </a:p>
      </dgm:t>
    </dgm:pt>
    <dgm:pt modelId="{92791E28-8AE5-4A54-A00A-DC17807D2260}">
      <dgm:prSet/>
      <dgm:spPr/>
      <dgm:t>
        <a:bodyPr/>
        <a:lstStyle/>
        <a:p>
          <a:endParaRPr lang="it-IT" dirty="0"/>
        </a:p>
        <a:p>
          <a:r>
            <a:rPr lang="it-IT" dirty="0"/>
            <a:t>Call for </a:t>
          </a:r>
          <a:r>
            <a:rPr lang="it-IT" dirty="0" err="1"/>
            <a:t>additional</a:t>
          </a:r>
          <a:r>
            <a:rPr lang="it-IT" dirty="0"/>
            <a:t> </a:t>
          </a:r>
          <a:r>
            <a:rPr lang="it-IT" dirty="0" err="1"/>
            <a:t>technologies</a:t>
          </a:r>
          <a:r>
            <a:rPr lang="it-IT" dirty="0"/>
            <a:t> to be </a:t>
          </a:r>
          <a:r>
            <a:rPr lang="it-IT" dirty="0" err="1"/>
            <a:t>analysed</a:t>
          </a:r>
          <a:r>
            <a:rPr lang="it-IT" dirty="0"/>
            <a:t> !!</a:t>
          </a:r>
          <a:endParaRPr lang="en-US" dirty="0"/>
        </a:p>
      </dgm:t>
    </dgm:pt>
    <dgm:pt modelId="{6FDC7A2C-4BE0-4743-81E8-51D6DAEB8187}" type="parTrans" cxnId="{2124C58B-40F8-4689-ABD3-1402DB7359B3}">
      <dgm:prSet/>
      <dgm:spPr/>
      <dgm:t>
        <a:bodyPr/>
        <a:lstStyle/>
        <a:p>
          <a:endParaRPr lang="en-US"/>
        </a:p>
      </dgm:t>
    </dgm:pt>
    <dgm:pt modelId="{F64572AC-DDEB-4004-9E94-FF7BDBECA90D}" type="sibTrans" cxnId="{2124C58B-40F8-4689-ABD3-1402DB7359B3}">
      <dgm:prSet/>
      <dgm:spPr/>
      <dgm:t>
        <a:bodyPr/>
        <a:lstStyle/>
        <a:p>
          <a:endParaRPr lang="en-US"/>
        </a:p>
      </dgm:t>
    </dgm:pt>
    <dgm:pt modelId="{443B4D72-38F7-4ECA-B4D5-0B3CACB4BC71}" type="pres">
      <dgm:prSet presAssocID="{2025123C-D926-4721-BB3F-E473F27B5AD7}" presName="vert0" presStyleCnt="0">
        <dgm:presLayoutVars>
          <dgm:dir/>
          <dgm:animOne val="branch"/>
          <dgm:animLvl val="lvl"/>
        </dgm:presLayoutVars>
      </dgm:prSet>
      <dgm:spPr/>
    </dgm:pt>
    <dgm:pt modelId="{B9090D0D-A92F-4CBF-9071-6C71343723E2}" type="pres">
      <dgm:prSet presAssocID="{DC8FB9AB-A5EB-4C78-B533-4137BBCE416A}" presName="thickLine" presStyleLbl="alignNode1" presStyleIdx="0" presStyleCnt="3"/>
      <dgm:spPr/>
    </dgm:pt>
    <dgm:pt modelId="{B76008F3-3484-4951-9B00-E292FED7F5A1}" type="pres">
      <dgm:prSet presAssocID="{DC8FB9AB-A5EB-4C78-B533-4137BBCE416A}" presName="horz1" presStyleCnt="0"/>
      <dgm:spPr/>
    </dgm:pt>
    <dgm:pt modelId="{DE2B5D3F-CB92-401E-94CA-4B52B51BC53B}" type="pres">
      <dgm:prSet presAssocID="{DC8FB9AB-A5EB-4C78-B533-4137BBCE416A}" presName="tx1" presStyleLbl="revTx" presStyleIdx="0" presStyleCnt="3"/>
      <dgm:spPr/>
    </dgm:pt>
    <dgm:pt modelId="{5998404D-386B-43FF-A718-B205D4149481}" type="pres">
      <dgm:prSet presAssocID="{DC8FB9AB-A5EB-4C78-B533-4137BBCE416A}" presName="vert1" presStyleCnt="0"/>
      <dgm:spPr/>
    </dgm:pt>
    <dgm:pt modelId="{B7672767-B1BD-46CD-95CB-DE7B7D544762}" type="pres">
      <dgm:prSet presAssocID="{6912E7E5-0B6F-41DD-97FC-9A50DBE24792}" presName="thickLine" presStyleLbl="alignNode1" presStyleIdx="1" presStyleCnt="3"/>
      <dgm:spPr/>
    </dgm:pt>
    <dgm:pt modelId="{11335B8C-66DC-4A35-A152-B5F5194AC293}" type="pres">
      <dgm:prSet presAssocID="{6912E7E5-0B6F-41DD-97FC-9A50DBE24792}" presName="horz1" presStyleCnt="0"/>
      <dgm:spPr/>
    </dgm:pt>
    <dgm:pt modelId="{482FBB0E-9F07-4860-9E98-C3FE387B701B}" type="pres">
      <dgm:prSet presAssocID="{6912E7E5-0B6F-41DD-97FC-9A50DBE24792}" presName="tx1" presStyleLbl="revTx" presStyleIdx="1" presStyleCnt="3"/>
      <dgm:spPr/>
    </dgm:pt>
    <dgm:pt modelId="{2877D62F-BAEE-4DB8-8C53-F27C440ED254}" type="pres">
      <dgm:prSet presAssocID="{6912E7E5-0B6F-41DD-97FC-9A50DBE24792}" presName="vert1" presStyleCnt="0"/>
      <dgm:spPr/>
    </dgm:pt>
    <dgm:pt modelId="{B061055B-6BF1-44F9-9BAE-F8F1EC1D2A9A}" type="pres">
      <dgm:prSet presAssocID="{92791E28-8AE5-4A54-A00A-DC17807D2260}" presName="thickLine" presStyleLbl="alignNode1" presStyleIdx="2" presStyleCnt="3"/>
      <dgm:spPr/>
    </dgm:pt>
    <dgm:pt modelId="{266AC35F-DCFB-461F-BB9D-5BDCECBCFAC6}" type="pres">
      <dgm:prSet presAssocID="{92791E28-8AE5-4A54-A00A-DC17807D2260}" presName="horz1" presStyleCnt="0"/>
      <dgm:spPr/>
    </dgm:pt>
    <dgm:pt modelId="{17596CF4-49ED-4FAD-BCD7-F4575FF9455C}" type="pres">
      <dgm:prSet presAssocID="{92791E28-8AE5-4A54-A00A-DC17807D2260}" presName="tx1" presStyleLbl="revTx" presStyleIdx="2" presStyleCnt="3"/>
      <dgm:spPr/>
    </dgm:pt>
    <dgm:pt modelId="{7BB7CA1D-CE28-42B0-B9D0-4D92C8B69919}" type="pres">
      <dgm:prSet presAssocID="{92791E28-8AE5-4A54-A00A-DC17807D2260}" presName="vert1" presStyleCnt="0"/>
      <dgm:spPr/>
    </dgm:pt>
  </dgm:ptLst>
  <dgm:cxnLst>
    <dgm:cxn modelId="{12F07637-24D8-4BBD-AA6D-89291953B3A5}" srcId="{2025123C-D926-4721-BB3F-E473F27B5AD7}" destId="{6912E7E5-0B6F-41DD-97FC-9A50DBE24792}" srcOrd="1" destOrd="0" parTransId="{D58EB5BE-1AE0-46BC-BA7A-E4A08933B9A2}" sibTransId="{66CCD00B-DDAE-4E04-A7A4-691FF5BFAF7E}"/>
    <dgm:cxn modelId="{814CD85F-C9AB-474E-8BD9-DCBFB0A59169}" type="presOf" srcId="{DC8FB9AB-A5EB-4C78-B533-4137BBCE416A}" destId="{DE2B5D3F-CB92-401E-94CA-4B52B51BC53B}" srcOrd="0" destOrd="0" presId="urn:microsoft.com/office/officeart/2008/layout/LinedList"/>
    <dgm:cxn modelId="{0ECCA94F-CF76-4966-A134-95997E95CE23}" type="presOf" srcId="{6912E7E5-0B6F-41DD-97FC-9A50DBE24792}" destId="{482FBB0E-9F07-4860-9E98-C3FE387B701B}" srcOrd="0" destOrd="0" presId="urn:microsoft.com/office/officeart/2008/layout/LinedList"/>
    <dgm:cxn modelId="{68C2347A-54F4-4538-A353-36493394316E}" type="presOf" srcId="{92791E28-8AE5-4A54-A00A-DC17807D2260}" destId="{17596CF4-49ED-4FAD-BCD7-F4575FF9455C}" srcOrd="0" destOrd="0" presId="urn:microsoft.com/office/officeart/2008/layout/LinedList"/>
    <dgm:cxn modelId="{AAEBEC88-B184-49DD-90DA-5F8869F8F582}" type="presOf" srcId="{2025123C-D926-4721-BB3F-E473F27B5AD7}" destId="{443B4D72-38F7-4ECA-B4D5-0B3CACB4BC71}" srcOrd="0" destOrd="0" presId="urn:microsoft.com/office/officeart/2008/layout/LinedList"/>
    <dgm:cxn modelId="{2124C58B-40F8-4689-ABD3-1402DB7359B3}" srcId="{2025123C-D926-4721-BB3F-E473F27B5AD7}" destId="{92791E28-8AE5-4A54-A00A-DC17807D2260}" srcOrd="2" destOrd="0" parTransId="{6FDC7A2C-4BE0-4743-81E8-51D6DAEB8187}" sibTransId="{F64572AC-DDEB-4004-9E94-FF7BDBECA90D}"/>
    <dgm:cxn modelId="{B7B5B0E8-FA6E-49CF-BCA8-FCB0ECE183FC}" srcId="{2025123C-D926-4721-BB3F-E473F27B5AD7}" destId="{DC8FB9AB-A5EB-4C78-B533-4137BBCE416A}" srcOrd="0" destOrd="0" parTransId="{90CB4DB5-A97C-4F97-B206-1327E9B44DCB}" sibTransId="{BC5AF917-82AC-4C09-B786-E14FF09AA238}"/>
    <dgm:cxn modelId="{23089A7E-F9B7-47F5-9D20-6031FB74BAE2}" type="presParOf" srcId="{443B4D72-38F7-4ECA-B4D5-0B3CACB4BC71}" destId="{B9090D0D-A92F-4CBF-9071-6C71343723E2}" srcOrd="0" destOrd="0" presId="urn:microsoft.com/office/officeart/2008/layout/LinedList"/>
    <dgm:cxn modelId="{58062C0B-F889-4EFB-8194-D8E39FB0A94B}" type="presParOf" srcId="{443B4D72-38F7-4ECA-B4D5-0B3CACB4BC71}" destId="{B76008F3-3484-4951-9B00-E292FED7F5A1}" srcOrd="1" destOrd="0" presId="urn:microsoft.com/office/officeart/2008/layout/LinedList"/>
    <dgm:cxn modelId="{E57D3E69-72D0-4BE6-B169-C5A9A7C4773F}" type="presParOf" srcId="{B76008F3-3484-4951-9B00-E292FED7F5A1}" destId="{DE2B5D3F-CB92-401E-94CA-4B52B51BC53B}" srcOrd="0" destOrd="0" presId="urn:microsoft.com/office/officeart/2008/layout/LinedList"/>
    <dgm:cxn modelId="{93E58844-7056-4CFA-81A6-E145FAA66AE5}" type="presParOf" srcId="{B76008F3-3484-4951-9B00-E292FED7F5A1}" destId="{5998404D-386B-43FF-A718-B205D4149481}" srcOrd="1" destOrd="0" presId="urn:microsoft.com/office/officeart/2008/layout/LinedList"/>
    <dgm:cxn modelId="{8E9D7212-89FE-4714-884B-53061514052A}" type="presParOf" srcId="{443B4D72-38F7-4ECA-B4D5-0B3CACB4BC71}" destId="{B7672767-B1BD-46CD-95CB-DE7B7D544762}" srcOrd="2" destOrd="0" presId="urn:microsoft.com/office/officeart/2008/layout/LinedList"/>
    <dgm:cxn modelId="{3B9C17AA-1704-4030-AEB4-4D7B7631F633}" type="presParOf" srcId="{443B4D72-38F7-4ECA-B4D5-0B3CACB4BC71}" destId="{11335B8C-66DC-4A35-A152-B5F5194AC293}" srcOrd="3" destOrd="0" presId="urn:microsoft.com/office/officeart/2008/layout/LinedList"/>
    <dgm:cxn modelId="{D6102752-3183-4712-B015-B4B01E9E73B1}" type="presParOf" srcId="{11335B8C-66DC-4A35-A152-B5F5194AC293}" destId="{482FBB0E-9F07-4860-9E98-C3FE387B701B}" srcOrd="0" destOrd="0" presId="urn:microsoft.com/office/officeart/2008/layout/LinedList"/>
    <dgm:cxn modelId="{FB7B1A58-70CE-4AB6-93FD-F93887E67757}" type="presParOf" srcId="{11335B8C-66DC-4A35-A152-B5F5194AC293}" destId="{2877D62F-BAEE-4DB8-8C53-F27C440ED254}" srcOrd="1" destOrd="0" presId="urn:microsoft.com/office/officeart/2008/layout/LinedList"/>
    <dgm:cxn modelId="{B225B3B3-D922-4357-872C-9E6682EB6153}" type="presParOf" srcId="{443B4D72-38F7-4ECA-B4D5-0B3CACB4BC71}" destId="{B061055B-6BF1-44F9-9BAE-F8F1EC1D2A9A}" srcOrd="4" destOrd="0" presId="urn:microsoft.com/office/officeart/2008/layout/LinedList"/>
    <dgm:cxn modelId="{88B94D96-FD1B-4F54-A610-8770B5E89C5D}" type="presParOf" srcId="{443B4D72-38F7-4ECA-B4D5-0B3CACB4BC71}" destId="{266AC35F-DCFB-461F-BB9D-5BDCECBCFAC6}" srcOrd="5" destOrd="0" presId="urn:microsoft.com/office/officeart/2008/layout/LinedList"/>
    <dgm:cxn modelId="{7A30ED28-69CA-4EAE-B28E-8E895D2F0E2A}" type="presParOf" srcId="{266AC35F-DCFB-461F-BB9D-5BDCECBCFAC6}" destId="{17596CF4-49ED-4FAD-BCD7-F4575FF9455C}" srcOrd="0" destOrd="0" presId="urn:microsoft.com/office/officeart/2008/layout/LinedList"/>
    <dgm:cxn modelId="{271B24AE-A0EA-473C-B3CC-7CDB3A4CBDE0}" type="presParOf" srcId="{266AC35F-DCFB-461F-BB9D-5BDCECBCFAC6}" destId="{7BB7CA1D-CE28-42B0-B9D0-4D92C8B699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47140-39C1-4E9D-8020-B5BFC1ACDD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1CC31B-A1BB-471D-A76A-9A062DCC2C98}">
      <dgm:prSet/>
      <dgm:spPr/>
      <dgm:t>
        <a:bodyPr/>
        <a:lstStyle/>
        <a:p>
          <a:r>
            <a:rPr lang="en-US" dirty="0"/>
            <a:t>3. The organization of the Technology and Knowledge transfer in ET</a:t>
          </a:r>
        </a:p>
      </dgm:t>
    </dgm:pt>
    <dgm:pt modelId="{80263352-9DE7-49D8-8292-08B974EDD8DA}" type="parTrans" cxnId="{20B38CF5-FD39-4598-8CA1-0ECB49F381CE}">
      <dgm:prSet/>
      <dgm:spPr/>
      <dgm:t>
        <a:bodyPr/>
        <a:lstStyle/>
        <a:p>
          <a:endParaRPr lang="en-US"/>
        </a:p>
      </dgm:t>
    </dgm:pt>
    <dgm:pt modelId="{6AD51833-0412-4E62-8803-D0682F009902}" type="sibTrans" cxnId="{20B38CF5-FD39-4598-8CA1-0ECB49F381CE}">
      <dgm:prSet/>
      <dgm:spPr/>
      <dgm:t>
        <a:bodyPr/>
        <a:lstStyle/>
        <a:p>
          <a:endParaRPr lang="en-US"/>
        </a:p>
      </dgm:t>
    </dgm:pt>
    <dgm:pt modelId="{B6F9FF23-4477-4B77-AAE0-4BBD1F86E304}">
      <dgm:prSet/>
      <dgm:spPr/>
      <dgm:t>
        <a:bodyPr/>
        <a:lstStyle/>
        <a:p>
          <a:r>
            <a:rPr lang="en-US"/>
            <a:t>Activities (see Innovation Plan)</a:t>
          </a:r>
        </a:p>
      </dgm:t>
    </dgm:pt>
    <dgm:pt modelId="{B9A42F55-8A14-4E61-A15A-D7F19536043C}" type="parTrans" cxnId="{D11C3838-B4F9-4C57-B769-EFC926F20E80}">
      <dgm:prSet/>
      <dgm:spPr/>
      <dgm:t>
        <a:bodyPr/>
        <a:lstStyle/>
        <a:p>
          <a:endParaRPr lang="en-US"/>
        </a:p>
      </dgm:t>
    </dgm:pt>
    <dgm:pt modelId="{84375FD1-ABA3-4B06-824B-6E6014AA1D68}" type="sibTrans" cxnId="{D11C3838-B4F9-4C57-B769-EFC926F20E80}">
      <dgm:prSet/>
      <dgm:spPr/>
      <dgm:t>
        <a:bodyPr/>
        <a:lstStyle/>
        <a:p>
          <a:endParaRPr lang="en-US"/>
        </a:p>
      </dgm:t>
    </dgm:pt>
    <dgm:pt modelId="{985108DD-70F9-4E65-9EAB-7CBADEB45C2F}">
      <dgm:prSet/>
      <dgm:spPr/>
      <dgm:t>
        <a:bodyPr/>
        <a:lstStyle/>
        <a:p>
          <a:r>
            <a:rPr lang="en-US"/>
            <a:t>Construction phase</a:t>
          </a:r>
        </a:p>
      </dgm:t>
    </dgm:pt>
    <dgm:pt modelId="{1C91E2BC-4DA0-41D1-BBBC-AA1BB26EB102}" type="parTrans" cxnId="{D8903FFC-994A-46AD-8819-D06F556E051D}">
      <dgm:prSet/>
      <dgm:spPr/>
      <dgm:t>
        <a:bodyPr/>
        <a:lstStyle/>
        <a:p>
          <a:endParaRPr lang="en-US"/>
        </a:p>
      </dgm:t>
    </dgm:pt>
    <dgm:pt modelId="{C0950060-1C30-4BAD-9602-CCB410D81F2C}" type="sibTrans" cxnId="{D8903FFC-994A-46AD-8819-D06F556E051D}">
      <dgm:prSet/>
      <dgm:spPr/>
      <dgm:t>
        <a:bodyPr/>
        <a:lstStyle/>
        <a:p>
          <a:endParaRPr lang="en-US"/>
        </a:p>
      </dgm:t>
    </dgm:pt>
    <dgm:pt modelId="{0D4E3509-142A-4FF8-91BA-656DB77CE404}">
      <dgm:prSet/>
      <dgm:spPr/>
      <dgm:t>
        <a:bodyPr/>
        <a:lstStyle/>
        <a:p>
          <a:r>
            <a:rPr lang="en-US"/>
            <a:t>Operation phase</a:t>
          </a:r>
        </a:p>
      </dgm:t>
    </dgm:pt>
    <dgm:pt modelId="{6FA6E40C-3FAD-4FD2-AEF5-71EC7121BA7D}" type="parTrans" cxnId="{DBB2CEBC-7409-4016-872E-9E730B4F16FA}">
      <dgm:prSet/>
      <dgm:spPr/>
      <dgm:t>
        <a:bodyPr/>
        <a:lstStyle/>
        <a:p>
          <a:endParaRPr lang="en-US"/>
        </a:p>
      </dgm:t>
    </dgm:pt>
    <dgm:pt modelId="{B86221E6-D577-4A06-999A-0FA1CDD55988}" type="sibTrans" cxnId="{DBB2CEBC-7409-4016-872E-9E730B4F16FA}">
      <dgm:prSet/>
      <dgm:spPr/>
      <dgm:t>
        <a:bodyPr/>
        <a:lstStyle/>
        <a:p>
          <a:endParaRPr lang="en-US"/>
        </a:p>
      </dgm:t>
    </dgm:pt>
    <dgm:pt modelId="{577EC88A-FEC2-4C58-A33F-45F6D7B21331}">
      <dgm:prSet/>
      <dgm:spPr/>
      <dgm:t>
        <a:bodyPr/>
        <a:lstStyle/>
        <a:p>
          <a:r>
            <a:rPr lang="en-US"/>
            <a:t>Human Resources</a:t>
          </a:r>
        </a:p>
      </dgm:t>
    </dgm:pt>
    <dgm:pt modelId="{6DD85DA1-4087-4071-B1CF-B2DE4B1725B1}" type="parTrans" cxnId="{61502D91-322D-493D-9832-FAF2A43E4156}">
      <dgm:prSet/>
      <dgm:spPr/>
      <dgm:t>
        <a:bodyPr/>
        <a:lstStyle/>
        <a:p>
          <a:endParaRPr lang="en-US"/>
        </a:p>
      </dgm:t>
    </dgm:pt>
    <dgm:pt modelId="{0BE62C35-45F3-443D-BBDB-DD406D53776E}" type="sibTrans" cxnId="{61502D91-322D-493D-9832-FAF2A43E4156}">
      <dgm:prSet/>
      <dgm:spPr/>
      <dgm:t>
        <a:bodyPr/>
        <a:lstStyle/>
        <a:p>
          <a:endParaRPr lang="en-US"/>
        </a:p>
      </dgm:t>
    </dgm:pt>
    <dgm:pt modelId="{5BBF7D39-D0EB-4DB0-9134-4121988D6321}">
      <dgm:prSet/>
      <dgm:spPr/>
      <dgm:t>
        <a:bodyPr/>
        <a:lstStyle/>
        <a:p>
          <a:r>
            <a:rPr lang="en-US"/>
            <a:t>Tools</a:t>
          </a:r>
        </a:p>
      </dgm:t>
    </dgm:pt>
    <dgm:pt modelId="{AE33ABB8-DC16-4333-BABF-00E51BF0552C}" type="parTrans" cxnId="{3264B579-5D25-4B6F-A16E-E90D0D33BE63}">
      <dgm:prSet/>
      <dgm:spPr/>
      <dgm:t>
        <a:bodyPr/>
        <a:lstStyle/>
        <a:p>
          <a:endParaRPr lang="en-US"/>
        </a:p>
      </dgm:t>
    </dgm:pt>
    <dgm:pt modelId="{1D39F232-050E-4AC1-9063-89A100429342}" type="sibTrans" cxnId="{3264B579-5D25-4B6F-A16E-E90D0D33BE63}">
      <dgm:prSet/>
      <dgm:spPr/>
      <dgm:t>
        <a:bodyPr/>
        <a:lstStyle/>
        <a:p>
          <a:endParaRPr lang="en-US"/>
        </a:p>
      </dgm:t>
    </dgm:pt>
    <dgm:pt modelId="{8FD89740-1BD6-4C80-9E56-2120E67684EC}">
      <dgm:prSet/>
      <dgm:spPr/>
      <dgm:t>
        <a:bodyPr/>
        <a:lstStyle/>
        <a:p>
          <a:r>
            <a:rPr lang="en-US" dirty="0"/>
            <a:t>4. Procedures and templates</a:t>
          </a:r>
        </a:p>
      </dgm:t>
    </dgm:pt>
    <dgm:pt modelId="{84EC0DAC-1EF7-43A0-AE88-FC0FAC3D3C1B}" type="parTrans" cxnId="{3A9A9538-9842-4888-8577-6E27F8FFC7A9}">
      <dgm:prSet/>
      <dgm:spPr/>
      <dgm:t>
        <a:bodyPr/>
        <a:lstStyle/>
        <a:p>
          <a:endParaRPr lang="en-US"/>
        </a:p>
      </dgm:t>
    </dgm:pt>
    <dgm:pt modelId="{2BD645E2-53D5-4623-B60A-11445817B803}" type="sibTrans" cxnId="{3A9A9538-9842-4888-8577-6E27F8FFC7A9}">
      <dgm:prSet/>
      <dgm:spPr/>
      <dgm:t>
        <a:bodyPr/>
        <a:lstStyle/>
        <a:p>
          <a:endParaRPr lang="en-US"/>
        </a:p>
      </dgm:t>
    </dgm:pt>
    <dgm:pt modelId="{08D3E5B5-E4D5-4F45-A766-28DCAE6EDDF6}">
      <dgm:prSet/>
      <dgm:spPr/>
      <dgm:t>
        <a:bodyPr/>
        <a:lstStyle/>
        <a:p>
          <a:r>
            <a:rPr lang="en-US"/>
            <a:t>Patenting </a:t>
          </a:r>
        </a:p>
      </dgm:t>
    </dgm:pt>
    <dgm:pt modelId="{E5352A08-F85A-49A3-AD7A-2095374D2544}" type="parTrans" cxnId="{E61E225F-B25B-4D95-8402-D10F6738CBF6}">
      <dgm:prSet/>
      <dgm:spPr/>
      <dgm:t>
        <a:bodyPr/>
        <a:lstStyle/>
        <a:p>
          <a:endParaRPr lang="en-US"/>
        </a:p>
      </dgm:t>
    </dgm:pt>
    <dgm:pt modelId="{358AEDA8-9DD6-47CB-89CE-68D6A98AFD6C}" type="sibTrans" cxnId="{E61E225F-B25B-4D95-8402-D10F6738CBF6}">
      <dgm:prSet/>
      <dgm:spPr/>
      <dgm:t>
        <a:bodyPr/>
        <a:lstStyle/>
        <a:p>
          <a:endParaRPr lang="en-US"/>
        </a:p>
      </dgm:t>
    </dgm:pt>
    <dgm:pt modelId="{E0F403BE-CF65-4EE3-8E3E-8E3400DBF17D}">
      <dgm:prSet/>
      <dgm:spPr/>
      <dgm:t>
        <a:bodyPr/>
        <a:lstStyle/>
        <a:p>
          <a:r>
            <a:rPr lang="en-US"/>
            <a:t>Collaboration Agreement</a:t>
          </a:r>
        </a:p>
      </dgm:t>
    </dgm:pt>
    <dgm:pt modelId="{2E9F69C5-0E5C-4908-9AC5-EF11ACBEEB61}" type="parTrans" cxnId="{65D9F8E5-6216-4DD0-A795-7058C692E064}">
      <dgm:prSet/>
      <dgm:spPr/>
      <dgm:t>
        <a:bodyPr/>
        <a:lstStyle/>
        <a:p>
          <a:endParaRPr lang="en-US"/>
        </a:p>
      </dgm:t>
    </dgm:pt>
    <dgm:pt modelId="{7122E01A-82C9-476F-B6F8-4A6E3AD726E7}" type="sibTrans" cxnId="{65D9F8E5-6216-4DD0-A795-7058C692E064}">
      <dgm:prSet/>
      <dgm:spPr/>
      <dgm:t>
        <a:bodyPr/>
        <a:lstStyle/>
        <a:p>
          <a:endParaRPr lang="en-US"/>
        </a:p>
      </dgm:t>
    </dgm:pt>
    <dgm:pt modelId="{438A3CDB-5200-499B-809C-3D0F2333E085}">
      <dgm:prSet/>
      <dgm:spPr/>
      <dgm:t>
        <a:bodyPr/>
        <a:lstStyle/>
        <a:p>
          <a:r>
            <a:rPr lang="en-US"/>
            <a:t>Non Disclosure Agreement (NDA)</a:t>
          </a:r>
        </a:p>
      </dgm:t>
    </dgm:pt>
    <dgm:pt modelId="{F1EEB4C1-27DE-483A-8DE2-316D12DE3800}" type="parTrans" cxnId="{A8430012-8DB0-456E-8616-06A2FB0C8676}">
      <dgm:prSet/>
      <dgm:spPr/>
      <dgm:t>
        <a:bodyPr/>
        <a:lstStyle/>
        <a:p>
          <a:endParaRPr lang="en-US"/>
        </a:p>
      </dgm:t>
    </dgm:pt>
    <dgm:pt modelId="{88C8ADBB-14CB-47DA-89E2-FB631D84030D}" type="sibTrans" cxnId="{A8430012-8DB0-456E-8616-06A2FB0C8676}">
      <dgm:prSet/>
      <dgm:spPr/>
      <dgm:t>
        <a:bodyPr/>
        <a:lstStyle/>
        <a:p>
          <a:endParaRPr lang="en-US"/>
        </a:p>
      </dgm:t>
    </dgm:pt>
    <dgm:pt modelId="{03904966-1636-403D-B2BE-DE1CBA90753A}">
      <dgm:prSet/>
      <dgm:spPr/>
      <dgm:t>
        <a:bodyPr/>
        <a:lstStyle/>
        <a:p>
          <a:r>
            <a:rPr lang="en-US"/>
            <a:t>Co-ownership Agreement</a:t>
          </a:r>
        </a:p>
      </dgm:t>
    </dgm:pt>
    <dgm:pt modelId="{A6C42734-AE3C-4FD3-9AF2-586FC50CC06E}" type="parTrans" cxnId="{F98DF341-5DAF-4EFA-A8CB-4B36D8E3F218}">
      <dgm:prSet/>
      <dgm:spPr/>
      <dgm:t>
        <a:bodyPr/>
        <a:lstStyle/>
        <a:p>
          <a:endParaRPr lang="en-US"/>
        </a:p>
      </dgm:t>
    </dgm:pt>
    <dgm:pt modelId="{88621D95-2BBA-4617-8832-9509992B4B90}" type="sibTrans" cxnId="{F98DF341-5DAF-4EFA-A8CB-4B36D8E3F218}">
      <dgm:prSet/>
      <dgm:spPr/>
      <dgm:t>
        <a:bodyPr/>
        <a:lstStyle/>
        <a:p>
          <a:endParaRPr lang="en-US"/>
        </a:p>
      </dgm:t>
    </dgm:pt>
    <dgm:pt modelId="{B41FCED0-3DC7-4C94-A8FD-6FE3B89CD64F}">
      <dgm:prSet/>
      <dgm:spPr/>
      <dgm:t>
        <a:bodyPr/>
        <a:lstStyle/>
        <a:p>
          <a:r>
            <a:rPr lang="en-US"/>
            <a:t>Procurement</a:t>
          </a:r>
        </a:p>
      </dgm:t>
    </dgm:pt>
    <dgm:pt modelId="{5C339636-DDDD-479D-9FEB-C108E8779BCE}" type="parTrans" cxnId="{291A24E6-76B5-4D4D-8E8C-F914373A79AE}">
      <dgm:prSet/>
      <dgm:spPr/>
      <dgm:t>
        <a:bodyPr/>
        <a:lstStyle/>
        <a:p>
          <a:endParaRPr lang="en-US"/>
        </a:p>
      </dgm:t>
    </dgm:pt>
    <dgm:pt modelId="{A21363BB-0684-4C8E-8FB8-90D73BCD6FCD}" type="sibTrans" cxnId="{291A24E6-76B5-4D4D-8E8C-F914373A79AE}">
      <dgm:prSet/>
      <dgm:spPr/>
      <dgm:t>
        <a:bodyPr/>
        <a:lstStyle/>
        <a:p>
          <a:endParaRPr lang="en-US"/>
        </a:p>
      </dgm:t>
    </dgm:pt>
    <dgm:pt modelId="{3DDA9483-35AE-40F7-B985-7267263D8E65}" type="pres">
      <dgm:prSet presAssocID="{2B247140-39C1-4E9D-8020-B5BFC1ACDDFE}" presName="linear" presStyleCnt="0">
        <dgm:presLayoutVars>
          <dgm:dir/>
          <dgm:animLvl val="lvl"/>
          <dgm:resizeHandles val="exact"/>
        </dgm:presLayoutVars>
      </dgm:prSet>
      <dgm:spPr/>
    </dgm:pt>
    <dgm:pt modelId="{7BFBDAC4-BA49-4697-82AB-CA2CCE01F1F0}" type="pres">
      <dgm:prSet presAssocID="{041CC31B-A1BB-471D-A76A-9A062DCC2C98}" presName="parentLin" presStyleCnt="0"/>
      <dgm:spPr/>
    </dgm:pt>
    <dgm:pt modelId="{37C35A54-0D11-4993-9D99-BBE041AFC5A9}" type="pres">
      <dgm:prSet presAssocID="{041CC31B-A1BB-471D-A76A-9A062DCC2C98}" presName="parentLeftMargin" presStyleLbl="node1" presStyleIdx="0" presStyleCnt="2"/>
      <dgm:spPr/>
    </dgm:pt>
    <dgm:pt modelId="{EB765FC8-0191-4D91-AAC6-9746802CE6D6}" type="pres">
      <dgm:prSet presAssocID="{041CC31B-A1BB-471D-A76A-9A062DCC2C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948B08-4F7D-4AA4-8AE6-7227DA248115}" type="pres">
      <dgm:prSet presAssocID="{041CC31B-A1BB-471D-A76A-9A062DCC2C98}" presName="negativeSpace" presStyleCnt="0"/>
      <dgm:spPr/>
    </dgm:pt>
    <dgm:pt modelId="{6CF7A59F-67D9-4F5C-9EE9-145E08AA615C}" type="pres">
      <dgm:prSet presAssocID="{041CC31B-A1BB-471D-A76A-9A062DCC2C98}" presName="childText" presStyleLbl="conFgAcc1" presStyleIdx="0" presStyleCnt="2">
        <dgm:presLayoutVars>
          <dgm:bulletEnabled val="1"/>
        </dgm:presLayoutVars>
      </dgm:prSet>
      <dgm:spPr/>
    </dgm:pt>
    <dgm:pt modelId="{02A0DED9-BCE5-4F8C-951E-32FCC03680E0}" type="pres">
      <dgm:prSet presAssocID="{6AD51833-0412-4E62-8803-D0682F009902}" presName="spaceBetweenRectangles" presStyleCnt="0"/>
      <dgm:spPr/>
    </dgm:pt>
    <dgm:pt modelId="{A487FB9F-96AC-4C6B-BEDC-2FF44A9F5845}" type="pres">
      <dgm:prSet presAssocID="{8FD89740-1BD6-4C80-9E56-2120E67684EC}" presName="parentLin" presStyleCnt="0"/>
      <dgm:spPr/>
    </dgm:pt>
    <dgm:pt modelId="{2A9AEE00-21A7-4E0A-AEB3-D9EF0E320CA8}" type="pres">
      <dgm:prSet presAssocID="{8FD89740-1BD6-4C80-9E56-2120E67684EC}" presName="parentLeftMargin" presStyleLbl="node1" presStyleIdx="0" presStyleCnt="2"/>
      <dgm:spPr/>
    </dgm:pt>
    <dgm:pt modelId="{1839630A-5EED-4D59-BB02-EF51762F4BC3}" type="pres">
      <dgm:prSet presAssocID="{8FD89740-1BD6-4C80-9E56-2120E67684E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06A400-FEAF-4908-971B-4EAE2D5F6CBD}" type="pres">
      <dgm:prSet presAssocID="{8FD89740-1BD6-4C80-9E56-2120E67684EC}" presName="negativeSpace" presStyleCnt="0"/>
      <dgm:spPr/>
    </dgm:pt>
    <dgm:pt modelId="{FD9C6176-B5B6-4AA8-83A1-EE85306A6CC6}" type="pres">
      <dgm:prSet presAssocID="{8FD89740-1BD6-4C80-9E56-2120E67684E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0328809-F3DA-4520-830F-550C221C0256}" type="presOf" srcId="{E0F403BE-CF65-4EE3-8E3E-8E3400DBF17D}" destId="{FD9C6176-B5B6-4AA8-83A1-EE85306A6CC6}" srcOrd="0" destOrd="1" presId="urn:microsoft.com/office/officeart/2005/8/layout/list1"/>
    <dgm:cxn modelId="{A8430012-8DB0-456E-8616-06A2FB0C8676}" srcId="{8FD89740-1BD6-4C80-9E56-2120E67684EC}" destId="{438A3CDB-5200-499B-809C-3D0F2333E085}" srcOrd="2" destOrd="0" parTransId="{F1EEB4C1-27DE-483A-8DE2-316D12DE3800}" sibTransId="{88C8ADBB-14CB-47DA-89E2-FB631D84030D}"/>
    <dgm:cxn modelId="{05DA6B1C-704B-409B-B40C-FD5D3A1F2CC1}" type="presOf" srcId="{438A3CDB-5200-499B-809C-3D0F2333E085}" destId="{FD9C6176-B5B6-4AA8-83A1-EE85306A6CC6}" srcOrd="0" destOrd="2" presId="urn:microsoft.com/office/officeart/2005/8/layout/list1"/>
    <dgm:cxn modelId="{0921C437-D0BC-485F-88CC-C00161AA5956}" type="presOf" srcId="{041CC31B-A1BB-471D-A76A-9A062DCC2C98}" destId="{EB765FC8-0191-4D91-AAC6-9746802CE6D6}" srcOrd="1" destOrd="0" presId="urn:microsoft.com/office/officeart/2005/8/layout/list1"/>
    <dgm:cxn modelId="{D11C3838-B4F9-4C57-B769-EFC926F20E80}" srcId="{041CC31B-A1BB-471D-A76A-9A062DCC2C98}" destId="{B6F9FF23-4477-4B77-AAE0-4BBD1F86E304}" srcOrd="0" destOrd="0" parTransId="{B9A42F55-8A14-4E61-A15A-D7F19536043C}" sibTransId="{84375FD1-ABA3-4B06-824B-6E6014AA1D68}"/>
    <dgm:cxn modelId="{3A9A9538-9842-4888-8577-6E27F8FFC7A9}" srcId="{2B247140-39C1-4E9D-8020-B5BFC1ACDDFE}" destId="{8FD89740-1BD6-4C80-9E56-2120E67684EC}" srcOrd="1" destOrd="0" parTransId="{84EC0DAC-1EF7-43A0-AE88-FC0FAC3D3C1B}" sibTransId="{2BD645E2-53D5-4623-B60A-11445817B803}"/>
    <dgm:cxn modelId="{E61E225F-B25B-4D95-8402-D10F6738CBF6}" srcId="{8FD89740-1BD6-4C80-9E56-2120E67684EC}" destId="{08D3E5B5-E4D5-4F45-A766-28DCAE6EDDF6}" srcOrd="0" destOrd="0" parTransId="{E5352A08-F85A-49A3-AD7A-2095374D2544}" sibTransId="{358AEDA8-9DD6-47CB-89CE-68D6A98AFD6C}"/>
    <dgm:cxn modelId="{F98DF341-5DAF-4EFA-A8CB-4B36D8E3F218}" srcId="{8FD89740-1BD6-4C80-9E56-2120E67684EC}" destId="{03904966-1636-403D-B2BE-DE1CBA90753A}" srcOrd="3" destOrd="0" parTransId="{A6C42734-AE3C-4FD3-9AF2-586FC50CC06E}" sibTransId="{88621D95-2BBA-4617-8832-9509992B4B90}"/>
    <dgm:cxn modelId="{DB39B442-5306-484E-9665-ECDD3C6E6405}" type="presOf" srcId="{041CC31B-A1BB-471D-A76A-9A062DCC2C98}" destId="{37C35A54-0D11-4993-9D99-BBE041AFC5A9}" srcOrd="0" destOrd="0" presId="urn:microsoft.com/office/officeart/2005/8/layout/list1"/>
    <dgm:cxn modelId="{6A94044D-F5BB-4AC1-BDEF-90A32AC73264}" type="presOf" srcId="{03904966-1636-403D-B2BE-DE1CBA90753A}" destId="{FD9C6176-B5B6-4AA8-83A1-EE85306A6CC6}" srcOrd="0" destOrd="3" presId="urn:microsoft.com/office/officeart/2005/8/layout/list1"/>
    <dgm:cxn modelId="{3264B579-5D25-4B6F-A16E-E90D0D33BE63}" srcId="{041CC31B-A1BB-471D-A76A-9A062DCC2C98}" destId="{5BBF7D39-D0EB-4DB0-9134-4121988D6321}" srcOrd="2" destOrd="0" parTransId="{AE33ABB8-DC16-4333-BABF-00E51BF0552C}" sibTransId="{1D39F232-050E-4AC1-9063-89A100429342}"/>
    <dgm:cxn modelId="{B06ACF59-59E2-42E2-992B-65A9EA7BABA6}" type="presOf" srcId="{8FD89740-1BD6-4C80-9E56-2120E67684EC}" destId="{1839630A-5EED-4D59-BB02-EF51762F4BC3}" srcOrd="1" destOrd="0" presId="urn:microsoft.com/office/officeart/2005/8/layout/list1"/>
    <dgm:cxn modelId="{3A2BF183-4CD1-47C9-82DA-3791DCA380E4}" type="presOf" srcId="{B41FCED0-3DC7-4C94-A8FD-6FE3B89CD64F}" destId="{FD9C6176-B5B6-4AA8-83A1-EE85306A6CC6}" srcOrd="0" destOrd="4" presId="urn:microsoft.com/office/officeart/2005/8/layout/list1"/>
    <dgm:cxn modelId="{B0A67485-7A70-4512-AAFD-EAEEC1369F25}" type="presOf" srcId="{2B247140-39C1-4E9D-8020-B5BFC1ACDDFE}" destId="{3DDA9483-35AE-40F7-B985-7267263D8E65}" srcOrd="0" destOrd="0" presId="urn:microsoft.com/office/officeart/2005/8/layout/list1"/>
    <dgm:cxn modelId="{61502D91-322D-493D-9832-FAF2A43E4156}" srcId="{041CC31B-A1BB-471D-A76A-9A062DCC2C98}" destId="{577EC88A-FEC2-4C58-A33F-45F6D7B21331}" srcOrd="1" destOrd="0" parTransId="{6DD85DA1-4087-4071-B1CF-B2DE4B1725B1}" sibTransId="{0BE62C35-45F3-443D-BBDB-DD406D53776E}"/>
    <dgm:cxn modelId="{7DBE2595-3746-4D7F-AC05-B4A51EFC5B39}" type="presOf" srcId="{08D3E5B5-E4D5-4F45-A766-28DCAE6EDDF6}" destId="{FD9C6176-B5B6-4AA8-83A1-EE85306A6CC6}" srcOrd="0" destOrd="0" presId="urn:microsoft.com/office/officeart/2005/8/layout/list1"/>
    <dgm:cxn modelId="{DBB2CEBC-7409-4016-872E-9E730B4F16FA}" srcId="{B6F9FF23-4477-4B77-AAE0-4BBD1F86E304}" destId="{0D4E3509-142A-4FF8-91BA-656DB77CE404}" srcOrd="1" destOrd="0" parTransId="{6FA6E40C-3FAD-4FD2-AEF5-71EC7121BA7D}" sibTransId="{B86221E6-D577-4A06-999A-0FA1CDD55988}"/>
    <dgm:cxn modelId="{A427E2C1-2020-47C9-BA31-5960B467CD39}" type="presOf" srcId="{0D4E3509-142A-4FF8-91BA-656DB77CE404}" destId="{6CF7A59F-67D9-4F5C-9EE9-145E08AA615C}" srcOrd="0" destOrd="2" presId="urn:microsoft.com/office/officeart/2005/8/layout/list1"/>
    <dgm:cxn modelId="{363B99D1-0687-4CCE-BA58-A5E8C9ED6C10}" type="presOf" srcId="{5BBF7D39-D0EB-4DB0-9134-4121988D6321}" destId="{6CF7A59F-67D9-4F5C-9EE9-145E08AA615C}" srcOrd="0" destOrd="4" presId="urn:microsoft.com/office/officeart/2005/8/layout/list1"/>
    <dgm:cxn modelId="{FCBC6FDC-83C7-4306-84AF-D8B8785058A9}" type="presOf" srcId="{577EC88A-FEC2-4C58-A33F-45F6D7B21331}" destId="{6CF7A59F-67D9-4F5C-9EE9-145E08AA615C}" srcOrd="0" destOrd="3" presId="urn:microsoft.com/office/officeart/2005/8/layout/list1"/>
    <dgm:cxn modelId="{65D9F8E5-6216-4DD0-A795-7058C692E064}" srcId="{8FD89740-1BD6-4C80-9E56-2120E67684EC}" destId="{E0F403BE-CF65-4EE3-8E3E-8E3400DBF17D}" srcOrd="1" destOrd="0" parTransId="{2E9F69C5-0E5C-4908-9AC5-EF11ACBEEB61}" sibTransId="{7122E01A-82C9-476F-B6F8-4A6E3AD726E7}"/>
    <dgm:cxn modelId="{291A24E6-76B5-4D4D-8E8C-F914373A79AE}" srcId="{8FD89740-1BD6-4C80-9E56-2120E67684EC}" destId="{B41FCED0-3DC7-4C94-A8FD-6FE3B89CD64F}" srcOrd="4" destOrd="0" parTransId="{5C339636-DDDD-479D-9FEB-C108E8779BCE}" sibTransId="{A21363BB-0684-4C8E-8FB8-90D73BCD6FCD}"/>
    <dgm:cxn modelId="{9E55BAEC-CC13-40D5-93EC-4A4454817534}" type="presOf" srcId="{B6F9FF23-4477-4B77-AAE0-4BBD1F86E304}" destId="{6CF7A59F-67D9-4F5C-9EE9-145E08AA615C}" srcOrd="0" destOrd="0" presId="urn:microsoft.com/office/officeart/2005/8/layout/list1"/>
    <dgm:cxn modelId="{D4BF04F4-37F8-4435-A39B-A8B1B033A1A7}" type="presOf" srcId="{985108DD-70F9-4E65-9EAB-7CBADEB45C2F}" destId="{6CF7A59F-67D9-4F5C-9EE9-145E08AA615C}" srcOrd="0" destOrd="1" presId="urn:microsoft.com/office/officeart/2005/8/layout/list1"/>
    <dgm:cxn modelId="{46AA7BF5-CA63-4C2D-938B-7CAB94724755}" type="presOf" srcId="{8FD89740-1BD6-4C80-9E56-2120E67684EC}" destId="{2A9AEE00-21A7-4E0A-AEB3-D9EF0E320CA8}" srcOrd="0" destOrd="0" presId="urn:microsoft.com/office/officeart/2005/8/layout/list1"/>
    <dgm:cxn modelId="{20B38CF5-FD39-4598-8CA1-0ECB49F381CE}" srcId="{2B247140-39C1-4E9D-8020-B5BFC1ACDDFE}" destId="{041CC31B-A1BB-471D-A76A-9A062DCC2C98}" srcOrd="0" destOrd="0" parTransId="{80263352-9DE7-49D8-8292-08B974EDD8DA}" sibTransId="{6AD51833-0412-4E62-8803-D0682F009902}"/>
    <dgm:cxn modelId="{D8903FFC-994A-46AD-8819-D06F556E051D}" srcId="{B6F9FF23-4477-4B77-AAE0-4BBD1F86E304}" destId="{985108DD-70F9-4E65-9EAB-7CBADEB45C2F}" srcOrd="0" destOrd="0" parTransId="{1C91E2BC-4DA0-41D1-BBBC-AA1BB26EB102}" sibTransId="{C0950060-1C30-4BAD-9602-CCB410D81F2C}"/>
    <dgm:cxn modelId="{3A16711F-9A67-4CD0-B212-A69836DA0EB0}" type="presParOf" srcId="{3DDA9483-35AE-40F7-B985-7267263D8E65}" destId="{7BFBDAC4-BA49-4697-82AB-CA2CCE01F1F0}" srcOrd="0" destOrd="0" presId="urn:microsoft.com/office/officeart/2005/8/layout/list1"/>
    <dgm:cxn modelId="{DA2C1484-88AB-4ABF-B0C0-6BCCA8DC1B5F}" type="presParOf" srcId="{7BFBDAC4-BA49-4697-82AB-CA2CCE01F1F0}" destId="{37C35A54-0D11-4993-9D99-BBE041AFC5A9}" srcOrd="0" destOrd="0" presId="urn:microsoft.com/office/officeart/2005/8/layout/list1"/>
    <dgm:cxn modelId="{74DDD674-C859-4E91-AFA3-A6C9D0987B73}" type="presParOf" srcId="{7BFBDAC4-BA49-4697-82AB-CA2CCE01F1F0}" destId="{EB765FC8-0191-4D91-AAC6-9746802CE6D6}" srcOrd="1" destOrd="0" presId="urn:microsoft.com/office/officeart/2005/8/layout/list1"/>
    <dgm:cxn modelId="{FF14BBB9-C7AF-4145-B14A-4DD16CC0DAB0}" type="presParOf" srcId="{3DDA9483-35AE-40F7-B985-7267263D8E65}" destId="{1D948B08-4F7D-4AA4-8AE6-7227DA248115}" srcOrd="1" destOrd="0" presId="urn:microsoft.com/office/officeart/2005/8/layout/list1"/>
    <dgm:cxn modelId="{92848464-E17D-4A64-B0C8-9EB4ED6BFB29}" type="presParOf" srcId="{3DDA9483-35AE-40F7-B985-7267263D8E65}" destId="{6CF7A59F-67D9-4F5C-9EE9-145E08AA615C}" srcOrd="2" destOrd="0" presId="urn:microsoft.com/office/officeart/2005/8/layout/list1"/>
    <dgm:cxn modelId="{9EDA8A26-4F0F-4301-ADA3-3F650C2D4FD3}" type="presParOf" srcId="{3DDA9483-35AE-40F7-B985-7267263D8E65}" destId="{02A0DED9-BCE5-4F8C-951E-32FCC03680E0}" srcOrd="3" destOrd="0" presId="urn:microsoft.com/office/officeart/2005/8/layout/list1"/>
    <dgm:cxn modelId="{EE918111-1796-4452-A453-4413B6786D27}" type="presParOf" srcId="{3DDA9483-35AE-40F7-B985-7267263D8E65}" destId="{A487FB9F-96AC-4C6B-BEDC-2FF44A9F5845}" srcOrd="4" destOrd="0" presId="urn:microsoft.com/office/officeart/2005/8/layout/list1"/>
    <dgm:cxn modelId="{F58B737F-D42A-4903-A9C2-BEC9CC36B263}" type="presParOf" srcId="{A487FB9F-96AC-4C6B-BEDC-2FF44A9F5845}" destId="{2A9AEE00-21A7-4E0A-AEB3-D9EF0E320CA8}" srcOrd="0" destOrd="0" presId="urn:microsoft.com/office/officeart/2005/8/layout/list1"/>
    <dgm:cxn modelId="{9A8D8112-0BF4-43B4-8A08-2FA9B4723E2E}" type="presParOf" srcId="{A487FB9F-96AC-4C6B-BEDC-2FF44A9F5845}" destId="{1839630A-5EED-4D59-BB02-EF51762F4BC3}" srcOrd="1" destOrd="0" presId="urn:microsoft.com/office/officeart/2005/8/layout/list1"/>
    <dgm:cxn modelId="{8E9BF79E-B4F8-401D-B5DB-F0C6A0041102}" type="presParOf" srcId="{3DDA9483-35AE-40F7-B985-7267263D8E65}" destId="{4C06A400-FEAF-4908-971B-4EAE2D5F6CBD}" srcOrd="5" destOrd="0" presId="urn:microsoft.com/office/officeart/2005/8/layout/list1"/>
    <dgm:cxn modelId="{EACEF2F0-38C4-42D7-A466-E50C2107CB6A}" type="presParOf" srcId="{3DDA9483-35AE-40F7-B985-7267263D8E65}" destId="{FD9C6176-B5B6-4AA8-83A1-EE85306A6C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247140-39C1-4E9D-8020-B5BFC1ACDD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1CC31B-A1BB-471D-A76A-9A062DCC2C98}">
      <dgm:prSet/>
      <dgm:spPr/>
      <dgm:t>
        <a:bodyPr/>
        <a:lstStyle/>
        <a:p>
          <a:pPr>
            <a:buNone/>
          </a:pPr>
          <a:r>
            <a:rPr lang="en-US" dirty="0"/>
            <a:t>1. Introduction about general goals of TT</a:t>
          </a:r>
        </a:p>
      </dgm:t>
    </dgm:pt>
    <dgm:pt modelId="{80263352-9DE7-49D8-8292-08B974EDD8DA}" type="parTrans" cxnId="{20B38CF5-FD39-4598-8CA1-0ECB49F381CE}">
      <dgm:prSet/>
      <dgm:spPr/>
      <dgm:t>
        <a:bodyPr/>
        <a:lstStyle/>
        <a:p>
          <a:endParaRPr lang="en-US"/>
        </a:p>
      </dgm:t>
    </dgm:pt>
    <dgm:pt modelId="{6AD51833-0412-4E62-8803-D0682F009902}" type="sibTrans" cxnId="{20B38CF5-FD39-4598-8CA1-0ECB49F381CE}">
      <dgm:prSet/>
      <dgm:spPr/>
      <dgm:t>
        <a:bodyPr/>
        <a:lstStyle/>
        <a:p>
          <a:endParaRPr lang="en-US"/>
        </a:p>
      </dgm:t>
    </dgm:pt>
    <dgm:pt modelId="{B6F9FF23-4477-4B77-AAE0-4BBD1F86E304}">
      <dgm:prSet/>
      <dgm:spPr/>
      <dgm:t>
        <a:bodyPr/>
        <a:lstStyle/>
        <a:p>
          <a:endParaRPr lang="en-US" dirty="0"/>
        </a:p>
      </dgm:t>
    </dgm:pt>
    <dgm:pt modelId="{B9A42F55-8A14-4E61-A15A-D7F19536043C}" type="parTrans" cxnId="{D11C3838-B4F9-4C57-B769-EFC926F20E80}">
      <dgm:prSet/>
      <dgm:spPr/>
      <dgm:t>
        <a:bodyPr/>
        <a:lstStyle/>
        <a:p>
          <a:endParaRPr lang="en-US"/>
        </a:p>
      </dgm:t>
    </dgm:pt>
    <dgm:pt modelId="{84375FD1-ABA3-4B06-824B-6E6014AA1D68}" type="sibTrans" cxnId="{D11C3838-B4F9-4C57-B769-EFC926F20E80}">
      <dgm:prSet/>
      <dgm:spPr/>
      <dgm:t>
        <a:bodyPr/>
        <a:lstStyle/>
        <a:p>
          <a:endParaRPr lang="en-US"/>
        </a:p>
      </dgm:t>
    </dgm:pt>
    <dgm:pt modelId="{8FD89740-1BD6-4C80-9E56-2120E67684EC}">
      <dgm:prSet/>
      <dgm:spPr/>
      <dgm:t>
        <a:bodyPr/>
        <a:lstStyle/>
        <a:p>
          <a:r>
            <a:rPr lang="en-US" dirty="0"/>
            <a:t>2. Overview on Intellectual Property Management</a:t>
          </a:r>
        </a:p>
      </dgm:t>
    </dgm:pt>
    <dgm:pt modelId="{84EC0DAC-1EF7-43A0-AE88-FC0FAC3D3C1B}" type="parTrans" cxnId="{3A9A9538-9842-4888-8577-6E27F8FFC7A9}">
      <dgm:prSet/>
      <dgm:spPr/>
      <dgm:t>
        <a:bodyPr/>
        <a:lstStyle/>
        <a:p>
          <a:endParaRPr lang="en-US"/>
        </a:p>
      </dgm:t>
    </dgm:pt>
    <dgm:pt modelId="{2BD645E2-53D5-4623-B60A-11445817B803}" type="sibTrans" cxnId="{3A9A9538-9842-4888-8577-6E27F8FFC7A9}">
      <dgm:prSet/>
      <dgm:spPr/>
      <dgm:t>
        <a:bodyPr/>
        <a:lstStyle/>
        <a:p>
          <a:endParaRPr lang="en-US"/>
        </a:p>
      </dgm:t>
    </dgm:pt>
    <dgm:pt modelId="{08D3E5B5-E4D5-4F45-A766-28DCAE6EDDF6}">
      <dgm:prSet/>
      <dgm:spPr/>
      <dgm:t>
        <a:bodyPr/>
        <a:lstStyle/>
        <a:p>
          <a:r>
            <a:rPr lang="en-US" dirty="0"/>
            <a:t>Set of definitions</a:t>
          </a:r>
        </a:p>
      </dgm:t>
    </dgm:pt>
    <dgm:pt modelId="{E5352A08-F85A-49A3-AD7A-2095374D2544}" type="parTrans" cxnId="{E61E225F-B25B-4D95-8402-D10F6738CBF6}">
      <dgm:prSet/>
      <dgm:spPr/>
      <dgm:t>
        <a:bodyPr/>
        <a:lstStyle/>
        <a:p>
          <a:endParaRPr lang="en-US"/>
        </a:p>
      </dgm:t>
    </dgm:pt>
    <dgm:pt modelId="{358AEDA8-9DD6-47CB-89CE-68D6A98AFD6C}" type="sibTrans" cxnId="{E61E225F-B25B-4D95-8402-D10F6738CBF6}">
      <dgm:prSet/>
      <dgm:spPr/>
      <dgm:t>
        <a:bodyPr/>
        <a:lstStyle/>
        <a:p>
          <a:endParaRPr lang="en-US"/>
        </a:p>
      </dgm:t>
    </dgm:pt>
    <dgm:pt modelId="{71267453-91AB-4D5F-B7C9-68D6A2FDA22E}">
      <dgm:prSet/>
      <dgm:spPr/>
      <dgm:t>
        <a:bodyPr/>
        <a:lstStyle/>
        <a:p>
          <a:r>
            <a:rPr lang="en-US">
              <a:highlight>
                <a:srgbClr val="FFFFFF"/>
              </a:highlight>
            </a:rPr>
            <a:t>Ownership of IPRs</a:t>
          </a:r>
          <a:endParaRPr lang="en-US" dirty="0">
            <a:highlight>
              <a:srgbClr val="FFFFFF"/>
            </a:highlight>
          </a:endParaRPr>
        </a:p>
      </dgm:t>
    </dgm:pt>
    <dgm:pt modelId="{490931D7-5C51-433D-974D-EC792BE30CB6}" type="parTrans" cxnId="{89474F98-0A53-46BE-B45D-BF9B505D9E53}">
      <dgm:prSet/>
      <dgm:spPr/>
      <dgm:t>
        <a:bodyPr/>
        <a:lstStyle/>
        <a:p>
          <a:endParaRPr lang="it-IT"/>
        </a:p>
      </dgm:t>
    </dgm:pt>
    <dgm:pt modelId="{A17AB827-4DDE-4BC5-B9AA-32CC8B51FE0A}" type="sibTrans" cxnId="{89474F98-0A53-46BE-B45D-BF9B505D9E53}">
      <dgm:prSet/>
      <dgm:spPr/>
      <dgm:t>
        <a:bodyPr/>
        <a:lstStyle/>
        <a:p>
          <a:endParaRPr lang="it-IT"/>
        </a:p>
      </dgm:t>
    </dgm:pt>
    <dgm:pt modelId="{66F0F59D-AA42-4393-985E-AE1033540CD3}">
      <dgm:prSet/>
      <dgm:spPr/>
      <dgm:t>
        <a:bodyPr/>
        <a:lstStyle/>
        <a:p>
          <a:r>
            <a:rPr lang="en-US">
              <a:highlight>
                <a:srgbClr val="FFFFFF"/>
              </a:highlight>
            </a:rPr>
            <a:t>Access Rights</a:t>
          </a:r>
          <a:endParaRPr lang="en-US" dirty="0">
            <a:highlight>
              <a:srgbClr val="FFFFFF"/>
            </a:highlight>
          </a:endParaRPr>
        </a:p>
      </dgm:t>
    </dgm:pt>
    <dgm:pt modelId="{1F8998F7-FBC1-4B9C-88AF-BA1ED55CF27F}" type="parTrans" cxnId="{87F361E5-9CB7-41E3-BFDD-A6BF1DCEC907}">
      <dgm:prSet/>
      <dgm:spPr/>
      <dgm:t>
        <a:bodyPr/>
        <a:lstStyle/>
        <a:p>
          <a:endParaRPr lang="it-IT"/>
        </a:p>
      </dgm:t>
    </dgm:pt>
    <dgm:pt modelId="{4E730BEA-26F1-4EF4-9F70-4D00E00D75E3}" type="sibTrans" cxnId="{87F361E5-9CB7-41E3-BFDD-A6BF1DCEC907}">
      <dgm:prSet/>
      <dgm:spPr/>
      <dgm:t>
        <a:bodyPr/>
        <a:lstStyle/>
        <a:p>
          <a:endParaRPr lang="it-IT"/>
        </a:p>
      </dgm:t>
    </dgm:pt>
    <dgm:pt modelId="{FA555B84-FF22-4BEC-B780-F9AD2E655DF6}">
      <dgm:prSet/>
      <dgm:spPr/>
      <dgm:t>
        <a:bodyPr/>
        <a:lstStyle/>
        <a:p>
          <a:r>
            <a:rPr lang="en-US" dirty="0">
              <a:highlight>
                <a:srgbClr val="FFFFFF"/>
              </a:highlight>
            </a:rPr>
            <a:t>Confidentiality obligations</a:t>
          </a:r>
          <a:endParaRPr lang="it-IT" dirty="0"/>
        </a:p>
      </dgm:t>
    </dgm:pt>
    <dgm:pt modelId="{A364F459-4CBF-44D4-A90A-A44D1ADF747D}" type="parTrans" cxnId="{694CEA73-715E-4D1E-9D60-F5D23911231D}">
      <dgm:prSet/>
      <dgm:spPr/>
      <dgm:t>
        <a:bodyPr/>
        <a:lstStyle/>
        <a:p>
          <a:endParaRPr lang="it-IT"/>
        </a:p>
      </dgm:t>
    </dgm:pt>
    <dgm:pt modelId="{85E08A31-CF55-4F23-A761-AFB3C02624B2}" type="sibTrans" cxnId="{694CEA73-715E-4D1E-9D60-F5D23911231D}">
      <dgm:prSet/>
      <dgm:spPr/>
      <dgm:t>
        <a:bodyPr/>
        <a:lstStyle/>
        <a:p>
          <a:endParaRPr lang="it-IT"/>
        </a:p>
      </dgm:t>
    </dgm:pt>
    <dgm:pt modelId="{3DDA9483-35AE-40F7-B985-7267263D8E65}" type="pres">
      <dgm:prSet presAssocID="{2B247140-39C1-4E9D-8020-B5BFC1ACDDFE}" presName="linear" presStyleCnt="0">
        <dgm:presLayoutVars>
          <dgm:dir/>
          <dgm:animLvl val="lvl"/>
          <dgm:resizeHandles val="exact"/>
        </dgm:presLayoutVars>
      </dgm:prSet>
      <dgm:spPr/>
    </dgm:pt>
    <dgm:pt modelId="{7BFBDAC4-BA49-4697-82AB-CA2CCE01F1F0}" type="pres">
      <dgm:prSet presAssocID="{041CC31B-A1BB-471D-A76A-9A062DCC2C98}" presName="parentLin" presStyleCnt="0"/>
      <dgm:spPr/>
    </dgm:pt>
    <dgm:pt modelId="{37C35A54-0D11-4993-9D99-BBE041AFC5A9}" type="pres">
      <dgm:prSet presAssocID="{041CC31B-A1BB-471D-A76A-9A062DCC2C98}" presName="parentLeftMargin" presStyleLbl="node1" presStyleIdx="0" presStyleCnt="2"/>
      <dgm:spPr/>
    </dgm:pt>
    <dgm:pt modelId="{EB765FC8-0191-4D91-AAC6-9746802CE6D6}" type="pres">
      <dgm:prSet presAssocID="{041CC31B-A1BB-471D-A76A-9A062DCC2C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948B08-4F7D-4AA4-8AE6-7227DA248115}" type="pres">
      <dgm:prSet presAssocID="{041CC31B-A1BB-471D-A76A-9A062DCC2C98}" presName="negativeSpace" presStyleCnt="0"/>
      <dgm:spPr/>
    </dgm:pt>
    <dgm:pt modelId="{6CF7A59F-67D9-4F5C-9EE9-145E08AA615C}" type="pres">
      <dgm:prSet presAssocID="{041CC31B-A1BB-471D-A76A-9A062DCC2C98}" presName="childText" presStyleLbl="conFgAcc1" presStyleIdx="0" presStyleCnt="2">
        <dgm:presLayoutVars>
          <dgm:bulletEnabled val="1"/>
        </dgm:presLayoutVars>
      </dgm:prSet>
      <dgm:spPr/>
    </dgm:pt>
    <dgm:pt modelId="{02A0DED9-BCE5-4F8C-951E-32FCC03680E0}" type="pres">
      <dgm:prSet presAssocID="{6AD51833-0412-4E62-8803-D0682F009902}" presName="spaceBetweenRectangles" presStyleCnt="0"/>
      <dgm:spPr/>
    </dgm:pt>
    <dgm:pt modelId="{A487FB9F-96AC-4C6B-BEDC-2FF44A9F5845}" type="pres">
      <dgm:prSet presAssocID="{8FD89740-1BD6-4C80-9E56-2120E67684EC}" presName="parentLin" presStyleCnt="0"/>
      <dgm:spPr/>
    </dgm:pt>
    <dgm:pt modelId="{2A9AEE00-21A7-4E0A-AEB3-D9EF0E320CA8}" type="pres">
      <dgm:prSet presAssocID="{8FD89740-1BD6-4C80-9E56-2120E67684EC}" presName="parentLeftMargin" presStyleLbl="node1" presStyleIdx="0" presStyleCnt="2"/>
      <dgm:spPr/>
    </dgm:pt>
    <dgm:pt modelId="{1839630A-5EED-4D59-BB02-EF51762F4BC3}" type="pres">
      <dgm:prSet presAssocID="{8FD89740-1BD6-4C80-9E56-2120E67684E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06A400-FEAF-4908-971B-4EAE2D5F6CBD}" type="pres">
      <dgm:prSet presAssocID="{8FD89740-1BD6-4C80-9E56-2120E67684EC}" presName="negativeSpace" presStyleCnt="0"/>
      <dgm:spPr/>
    </dgm:pt>
    <dgm:pt modelId="{FD9C6176-B5B6-4AA8-83A1-EE85306A6CC6}" type="pres">
      <dgm:prSet presAssocID="{8FD89740-1BD6-4C80-9E56-2120E67684E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921C437-D0BC-485F-88CC-C00161AA5956}" type="presOf" srcId="{041CC31B-A1BB-471D-A76A-9A062DCC2C98}" destId="{EB765FC8-0191-4D91-AAC6-9746802CE6D6}" srcOrd="1" destOrd="0" presId="urn:microsoft.com/office/officeart/2005/8/layout/list1"/>
    <dgm:cxn modelId="{D11C3838-B4F9-4C57-B769-EFC926F20E80}" srcId="{041CC31B-A1BB-471D-A76A-9A062DCC2C98}" destId="{B6F9FF23-4477-4B77-AAE0-4BBD1F86E304}" srcOrd="0" destOrd="0" parTransId="{B9A42F55-8A14-4E61-A15A-D7F19536043C}" sibTransId="{84375FD1-ABA3-4B06-824B-6E6014AA1D68}"/>
    <dgm:cxn modelId="{3A9A9538-9842-4888-8577-6E27F8FFC7A9}" srcId="{2B247140-39C1-4E9D-8020-B5BFC1ACDDFE}" destId="{8FD89740-1BD6-4C80-9E56-2120E67684EC}" srcOrd="1" destOrd="0" parTransId="{84EC0DAC-1EF7-43A0-AE88-FC0FAC3D3C1B}" sibTransId="{2BD645E2-53D5-4623-B60A-11445817B803}"/>
    <dgm:cxn modelId="{E61E225F-B25B-4D95-8402-D10F6738CBF6}" srcId="{8FD89740-1BD6-4C80-9E56-2120E67684EC}" destId="{08D3E5B5-E4D5-4F45-A766-28DCAE6EDDF6}" srcOrd="0" destOrd="0" parTransId="{E5352A08-F85A-49A3-AD7A-2095374D2544}" sibTransId="{358AEDA8-9DD6-47CB-89CE-68D6A98AFD6C}"/>
    <dgm:cxn modelId="{DB39B442-5306-484E-9665-ECDD3C6E6405}" type="presOf" srcId="{041CC31B-A1BB-471D-A76A-9A062DCC2C98}" destId="{37C35A54-0D11-4993-9D99-BBE041AFC5A9}" srcOrd="0" destOrd="0" presId="urn:microsoft.com/office/officeart/2005/8/layout/list1"/>
    <dgm:cxn modelId="{694CEA73-715E-4D1E-9D60-F5D23911231D}" srcId="{8FD89740-1BD6-4C80-9E56-2120E67684EC}" destId="{FA555B84-FF22-4BEC-B780-F9AD2E655DF6}" srcOrd="3" destOrd="0" parTransId="{A364F459-4CBF-44D4-A90A-A44D1ADF747D}" sibTransId="{85E08A31-CF55-4F23-A761-AFB3C02624B2}"/>
    <dgm:cxn modelId="{B06ACF59-59E2-42E2-992B-65A9EA7BABA6}" type="presOf" srcId="{8FD89740-1BD6-4C80-9E56-2120E67684EC}" destId="{1839630A-5EED-4D59-BB02-EF51762F4BC3}" srcOrd="1" destOrd="0" presId="urn:microsoft.com/office/officeart/2005/8/layout/list1"/>
    <dgm:cxn modelId="{6EB99D5A-ADF0-4574-89C2-A1914D784E7A}" type="presOf" srcId="{66F0F59D-AA42-4393-985E-AE1033540CD3}" destId="{FD9C6176-B5B6-4AA8-83A1-EE85306A6CC6}" srcOrd="0" destOrd="2" presId="urn:microsoft.com/office/officeart/2005/8/layout/list1"/>
    <dgm:cxn modelId="{8B1CE87D-056D-4A0C-80A7-9CA5B4AC321E}" type="presOf" srcId="{71267453-91AB-4D5F-B7C9-68D6A2FDA22E}" destId="{FD9C6176-B5B6-4AA8-83A1-EE85306A6CC6}" srcOrd="0" destOrd="1" presId="urn:microsoft.com/office/officeart/2005/8/layout/list1"/>
    <dgm:cxn modelId="{B0A67485-7A70-4512-AAFD-EAEEC1369F25}" type="presOf" srcId="{2B247140-39C1-4E9D-8020-B5BFC1ACDDFE}" destId="{3DDA9483-35AE-40F7-B985-7267263D8E65}" srcOrd="0" destOrd="0" presId="urn:microsoft.com/office/officeart/2005/8/layout/list1"/>
    <dgm:cxn modelId="{7DBE2595-3746-4D7F-AC05-B4A51EFC5B39}" type="presOf" srcId="{08D3E5B5-E4D5-4F45-A766-28DCAE6EDDF6}" destId="{FD9C6176-B5B6-4AA8-83A1-EE85306A6CC6}" srcOrd="0" destOrd="0" presId="urn:microsoft.com/office/officeart/2005/8/layout/list1"/>
    <dgm:cxn modelId="{89474F98-0A53-46BE-B45D-BF9B505D9E53}" srcId="{8FD89740-1BD6-4C80-9E56-2120E67684EC}" destId="{71267453-91AB-4D5F-B7C9-68D6A2FDA22E}" srcOrd="1" destOrd="0" parTransId="{490931D7-5C51-433D-974D-EC792BE30CB6}" sibTransId="{A17AB827-4DDE-4BC5-B9AA-32CC8B51FE0A}"/>
    <dgm:cxn modelId="{87F361E5-9CB7-41E3-BFDD-A6BF1DCEC907}" srcId="{8FD89740-1BD6-4C80-9E56-2120E67684EC}" destId="{66F0F59D-AA42-4393-985E-AE1033540CD3}" srcOrd="2" destOrd="0" parTransId="{1F8998F7-FBC1-4B9C-88AF-BA1ED55CF27F}" sibTransId="{4E730BEA-26F1-4EF4-9F70-4D00E00D75E3}"/>
    <dgm:cxn modelId="{A110CEE9-9085-4115-AB3C-6F1A4FA0FF3F}" type="presOf" srcId="{FA555B84-FF22-4BEC-B780-F9AD2E655DF6}" destId="{FD9C6176-B5B6-4AA8-83A1-EE85306A6CC6}" srcOrd="0" destOrd="3" presId="urn:microsoft.com/office/officeart/2005/8/layout/list1"/>
    <dgm:cxn modelId="{9E55BAEC-CC13-40D5-93EC-4A4454817534}" type="presOf" srcId="{B6F9FF23-4477-4B77-AAE0-4BBD1F86E304}" destId="{6CF7A59F-67D9-4F5C-9EE9-145E08AA615C}" srcOrd="0" destOrd="0" presId="urn:microsoft.com/office/officeart/2005/8/layout/list1"/>
    <dgm:cxn modelId="{46AA7BF5-CA63-4C2D-938B-7CAB94724755}" type="presOf" srcId="{8FD89740-1BD6-4C80-9E56-2120E67684EC}" destId="{2A9AEE00-21A7-4E0A-AEB3-D9EF0E320CA8}" srcOrd="0" destOrd="0" presId="urn:microsoft.com/office/officeart/2005/8/layout/list1"/>
    <dgm:cxn modelId="{20B38CF5-FD39-4598-8CA1-0ECB49F381CE}" srcId="{2B247140-39C1-4E9D-8020-B5BFC1ACDDFE}" destId="{041CC31B-A1BB-471D-A76A-9A062DCC2C98}" srcOrd="0" destOrd="0" parTransId="{80263352-9DE7-49D8-8292-08B974EDD8DA}" sibTransId="{6AD51833-0412-4E62-8803-D0682F009902}"/>
    <dgm:cxn modelId="{3A16711F-9A67-4CD0-B212-A69836DA0EB0}" type="presParOf" srcId="{3DDA9483-35AE-40F7-B985-7267263D8E65}" destId="{7BFBDAC4-BA49-4697-82AB-CA2CCE01F1F0}" srcOrd="0" destOrd="0" presId="urn:microsoft.com/office/officeart/2005/8/layout/list1"/>
    <dgm:cxn modelId="{DA2C1484-88AB-4ABF-B0C0-6BCCA8DC1B5F}" type="presParOf" srcId="{7BFBDAC4-BA49-4697-82AB-CA2CCE01F1F0}" destId="{37C35A54-0D11-4993-9D99-BBE041AFC5A9}" srcOrd="0" destOrd="0" presId="urn:microsoft.com/office/officeart/2005/8/layout/list1"/>
    <dgm:cxn modelId="{74DDD674-C859-4E91-AFA3-A6C9D0987B73}" type="presParOf" srcId="{7BFBDAC4-BA49-4697-82AB-CA2CCE01F1F0}" destId="{EB765FC8-0191-4D91-AAC6-9746802CE6D6}" srcOrd="1" destOrd="0" presId="urn:microsoft.com/office/officeart/2005/8/layout/list1"/>
    <dgm:cxn modelId="{FF14BBB9-C7AF-4145-B14A-4DD16CC0DAB0}" type="presParOf" srcId="{3DDA9483-35AE-40F7-B985-7267263D8E65}" destId="{1D948B08-4F7D-4AA4-8AE6-7227DA248115}" srcOrd="1" destOrd="0" presId="urn:microsoft.com/office/officeart/2005/8/layout/list1"/>
    <dgm:cxn modelId="{92848464-E17D-4A64-B0C8-9EB4ED6BFB29}" type="presParOf" srcId="{3DDA9483-35AE-40F7-B985-7267263D8E65}" destId="{6CF7A59F-67D9-4F5C-9EE9-145E08AA615C}" srcOrd="2" destOrd="0" presId="urn:microsoft.com/office/officeart/2005/8/layout/list1"/>
    <dgm:cxn modelId="{9EDA8A26-4F0F-4301-ADA3-3F650C2D4FD3}" type="presParOf" srcId="{3DDA9483-35AE-40F7-B985-7267263D8E65}" destId="{02A0DED9-BCE5-4F8C-951E-32FCC03680E0}" srcOrd="3" destOrd="0" presId="urn:microsoft.com/office/officeart/2005/8/layout/list1"/>
    <dgm:cxn modelId="{EE918111-1796-4452-A453-4413B6786D27}" type="presParOf" srcId="{3DDA9483-35AE-40F7-B985-7267263D8E65}" destId="{A487FB9F-96AC-4C6B-BEDC-2FF44A9F5845}" srcOrd="4" destOrd="0" presId="urn:microsoft.com/office/officeart/2005/8/layout/list1"/>
    <dgm:cxn modelId="{F58B737F-D42A-4903-A9C2-BEC9CC36B263}" type="presParOf" srcId="{A487FB9F-96AC-4C6B-BEDC-2FF44A9F5845}" destId="{2A9AEE00-21A7-4E0A-AEB3-D9EF0E320CA8}" srcOrd="0" destOrd="0" presId="urn:microsoft.com/office/officeart/2005/8/layout/list1"/>
    <dgm:cxn modelId="{9A8D8112-0BF4-43B4-8A08-2FA9B4723E2E}" type="presParOf" srcId="{A487FB9F-96AC-4C6B-BEDC-2FF44A9F5845}" destId="{1839630A-5EED-4D59-BB02-EF51762F4BC3}" srcOrd="1" destOrd="0" presId="urn:microsoft.com/office/officeart/2005/8/layout/list1"/>
    <dgm:cxn modelId="{8E9BF79E-B4F8-401D-B5DB-F0C6A0041102}" type="presParOf" srcId="{3DDA9483-35AE-40F7-B985-7267263D8E65}" destId="{4C06A400-FEAF-4908-971B-4EAE2D5F6CBD}" srcOrd="5" destOrd="0" presId="urn:microsoft.com/office/officeart/2005/8/layout/list1"/>
    <dgm:cxn modelId="{EACEF2F0-38C4-42D7-A466-E50C2107CB6A}" type="presParOf" srcId="{3DDA9483-35AE-40F7-B985-7267263D8E65}" destId="{FD9C6176-B5B6-4AA8-83A1-EE85306A6C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CB5C-9F66-4E98-8F23-097748AD6D27}">
      <dsp:nvSpPr>
        <dsp:cNvPr id="0" name=""/>
        <dsp:cNvSpPr/>
      </dsp:nvSpPr>
      <dsp:spPr>
        <a:xfrm>
          <a:off x="381099" y="715148"/>
          <a:ext cx="622529" cy="6225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2DE14-EB3B-4E1B-BDC5-CD5B51F944B7}">
      <dsp:nvSpPr>
        <dsp:cNvPr id="0" name=""/>
        <dsp:cNvSpPr/>
      </dsp:nvSpPr>
      <dsp:spPr>
        <a:xfrm>
          <a:off x="664" y="1545247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 err="1"/>
            <a:t>Deliver</a:t>
          </a:r>
          <a:r>
            <a:rPr lang="it-IT" sz="1100" b="0" i="0" kern="1200" dirty="0"/>
            <a:t> </a:t>
          </a:r>
          <a:r>
            <a:rPr lang="it-IT" sz="1100" b="0" i="0" kern="1200" dirty="0" err="1"/>
            <a:t>Results</a:t>
          </a:r>
          <a:r>
            <a:rPr lang="it-IT" sz="1100" b="0" i="0" kern="1200" dirty="0"/>
            <a:t> for the benefit of the Society</a:t>
          </a:r>
          <a:endParaRPr lang="en-US" sz="1100" kern="1200" dirty="0"/>
        </a:p>
      </dsp:txBody>
      <dsp:txXfrm>
        <a:off x="664" y="1545247"/>
        <a:ext cx="1383398" cy="553359"/>
      </dsp:txXfrm>
    </dsp:sp>
    <dsp:sp modelId="{9D0B7DC0-F097-4DE8-A87E-1170819D6F13}">
      <dsp:nvSpPr>
        <dsp:cNvPr id="0" name=""/>
        <dsp:cNvSpPr/>
      </dsp:nvSpPr>
      <dsp:spPr>
        <a:xfrm>
          <a:off x="2006592" y="715148"/>
          <a:ext cx="622529" cy="6225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C0D14-F973-4B89-B89D-6375B0390F52}">
      <dsp:nvSpPr>
        <dsp:cNvPr id="0" name=""/>
        <dsp:cNvSpPr/>
      </dsp:nvSpPr>
      <dsp:spPr>
        <a:xfrm>
          <a:off x="1626157" y="1545247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/>
            <a:t>Use </a:t>
          </a:r>
          <a:r>
            <a:rPr lang="it-IT" sz="1100" b="0" i="0" kern="1200" dirty="0" err="1"/>
            <a:t>IPRs</a:t>
          </a:r>
          <a:r>
            <a:rPr lang="it-IT" sz="1100" b="0" i="0" kern="1200" dirty="0"/>
            <a:t> </a:t>
          </a:r>
          <a:r>
            <a:rPr lang="it-IT" sz="1100" b="0" i="0" kern="1200" dirty="0" err="1"/>
            <a:t>as</a:t>
          </a:r>
          <a:r>
            <a:rPr lang="it-IT" sz="1100" b="0" i="0" kern="1200" dirty="0"/>
            <a:t> a tool to </a:t>
          </a:r>
          <a:r>
            <a:rPr lang="it-IT" sz="1100" b="0" i="0" kern="1200" dirty="0" err="1"/>
            <a:t>promote</a:t>
          </a:r>
          <a:r>
            <a:rPr lang="it-IT" sz="1100" b="0" i="0" kern="1200" dirty="0"/>
            <a:t> </a:t>
          </a:r>
          <a:r>
            <a:rPr lang="it-IT" sz="1100" b="0" i="0" kern="1200" dirty="0" err="1"/>
            <a:t>innovation</a:t>
          </a:r>
          <a:r>
            <a:rPr lang="it-IT" sz="1100" b="0" i="0" kern="1200" dirty="0"/>
            <a:t> and </a:t>
          </a:r>
          <a:r>
            <a:rPr lang="it-IT" sz="1100" b="0" i="0" kern="1200" dirty="0" err="1"/>
            <a:t>engage</a:t>
          </a:r>
          <a:r>
            <a:rPr lang="it-IT" sz="1100" b="0" i="0" kern="1200" dirty="0"/>
            <a:t> companies</a:t>
          </a:r>
          <a:endParaRPr lang="en-US" sz="1100" kern="1200" dirty="0"/>
        </a:p>
      </dsp:txBody>
      <dsp:txXfrm>
        <a:off x="1626157" y="1545247"/>
        <a:ext cx="1383398" cy="553359"/>
      </dsp:txXfrm>
    </dsp:sp>
    <dsp:sp modelId="{A77E452D-5691-4019-8E78-1D05B9E32F3A}">
      <dsp:nvSpPr>
        <dsp:cNvPr id="0" name=""/>
        <dsp:cNvSpPr/>
      </dsp:nvSpPr>
      <dsp:spPr>
        <a:xfrm>
          <a:off x="3632085" y="715148"/>
          <a:ext cx="622529" cy="6225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C91CC-0C15-4E7C-9F61-9FE873566C39}">
      <dsp:nvSpPr>
        <dsp:cNvPr id="0" name=""/>
        <dsp:cNvSpPr/>
      </dsp:nvSpPr>
      <dsp:spPr>
        <a:xfrm>
          <a:off x="3251650" y="1545247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/>
            <a:t>Two </a:t>
          </a:r>
          <a:r>
            <a:rPr lang="it-IT" sz="1100" b="0" i="0" kern="1200" dirty="0" err="1"/>
            <a:t>main</a:t>
          </a:r>
          <a:r>
            <a:rPr lang="it-IT" sz="1100" b="0" i="0" kern="1200" dirty="0"/>
            <a:t> </a:t>
          </a:r>
          <a:r>
            <a:rPr lang="it-IT" sz="1100" b="0" i="0" kern="1200" dirty="0" err="1"/>
            <a:t>axes</a:t>
          </a:r>
          <a:r>
            <a:rPr lang="it-IT" sz="1100" b="0" i="0" kern="1200" dirty="0"/>
            <a:t> of action: Technology scouting and </a:t>
          </a:r>
          <a:r>
            <a:rPr lang="it-IT" sz="1100" b="0" i="0" kern="1200" dirty="0" err="1"/>
            <a:t>Valorisation</a:t>
          </a:r>
          <a:endParaRPr lang="en-US" sz="1100" kern="1200" dirty="0"/>
        </a:p>
      </dsp:txBody>
      <dsp:txXfrm>
        <a:off x="3251650" y="1545247"/>
        <a:ext cx="1383398" cy="553359"/>
      </dsp:txXfrm>
    </dsp:sp>
    <dsp:sp modelId="{84781320-61E6-4069-BBF2-01755948AB1D}">
      <dsp:nvSpPr>
        <dsp:cNvPr id="0" name=""/>
        <dsp:cNvSpPr/>
      </dsp:nvSpPr>
      <dsp:spPr>
        <a:xfrm>
          <a:off x="5257578" y="715148"/>
          <a:ext cx="622529" cy="6225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19A8C-9CF1-482C-B4EB-961F8A1DA0FC}">
      <dsp:nvSpPr>
        <dsp:cNvPr id="0" name=""/>
        <dsp:cNvSpPr/>
      </dsp:nvSpPr>
      <dsp:spPr>
        <a:xfrm>
          <a:off x="4877143" y="1545247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/>
            <a:t>Focus on IP in Collaboration Agreements</a:t>
          </a:r>
          <a:endParaRPr lang="en-US" sz="1100" kern="1200"/>
        </a:p>
      </dsp:txBody>
      <dsp:txXfrm>
        <a:off x="4877143" y="1545247"/>
        <a:ext cx="1383398" cy="553359"/>
      </dsp:txXfrm>
    </dsp:sp>
    <dsp:sp modelId="{C58DCFFB-9099-4DDC-B9DA-6D8097F7DF24}">
      <dsp:nvSpPr>
        <dsp:cNvPr id="0" name=""/>
        <dsp:cNvSpPr/>
      </dsp:nvSpPr>
      <dsp:spPr>
        <a:xfrm>
          <a:off x="6883071" y="715148"/>
          <a:ext cx="622529" cy="6225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3F5DE-541F-4241-84F0-43E0B70CD440}">
      <dsp:nvSpPr>
        <dsp:cNvPr id="0" name=""/>
        <dsp:cNvSpPr/>
      </dsp:nvSpPr>
      <dsp:spPr>
        <a:xfrm>
          <a:off x="6502637" y="1545247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/>
            <a:t>Provide </a:t>
          </a:r>
          <a:r>
            <a:rPr lang="it-IT" sz="1100" b="0" i="0" kern="1200" dirty="0" err="1"/>
            <a:t>Guideline</a:t>
          </a:r>
          <a:r>
            <a:rPr lang="it-IT" sz="1100" b="0" i="0" kern="1200" dirty="0"/>
            <a:t> per IP Management and tools (i.e. Model </a:t>
          </a:r>
          <a:r>
            <a:rPr lang="it-IT" sz="1100" b="0" i="0" kern="1200" dirty="0" err="1"/>
            <a:t>Contracts</a:t>
          </a:r>
          <a:r>
            <a:rPr lang="it-IT" sz="1100" b="0" i="0" kern="1200" dirty="0"/>
            <a:t>)</a:t>
          </a:r>
          <a:endParaRPr lang="en-US" sz="1100" kern="1200" dirty="0"/>
        </a:p>
      </dsp:txBody>
      <dsp:txXfrm>
        <a:off x="6502637" y="1545247"/>
        <a:ext cx="1383398" cy="55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7907B-D582-4278-8C73-662F043DD9A6}">
      <dsp:nvSpPr>
        <dsp:cNvPr id="0" name=""/>
        <dsp:cNvSpPr/>
      </dsp:nvSpPr>
      <dsp:spPr>
        <a:xfrm>
          <a:off x="0" y="398"/>
          <a:ext cx="7886700" cy="9322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B716F-CE68-4DD1-A743-69A84CC05AC0}">
      <dsp:nvSpPr>
        <dsp:cNvPr id="0" name=""/>
        <dsp:cNvSpPr/>
      </dsp:nvSpPr>
      <dsp:spPr>
        <a:xfrm>
          <a:off x="281991" y="210143"/>
          <a:ext cx="512711" cy="512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7689F-64D3-44BC-90E5-8FF1FDB94401}">
      <dsp:nvSpPr>
        <dsp:cNvPr id="0" name=""/>
        <dsp:cNvSpPr/>
      </dsp:nvSpPr>
      <dsp:spPr>
        <a:xfrm>
          <a:off x="1076693" y="398"/>
          <a:ext cx="6810006" cy="93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8" tIns="98658" rIns="98658" bIns="9865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Identification of knowledge transfer opportunities to industry by TTOs and the WP7 working group</a:t>
          </a:r>
        </a:p>
      </dsp:txBody>
      <dsp:txXfrm>
        <a:off x="1076693" y="398"/>
        <a:ext cx="6810006" cy="932202"/>
      </dsp:txXfrm>
    </dsp:sp>
    <dsp:sp modelId="{EA211730-4F49-4A7D-B68A-54693BA0E2AB}">
      <dsp:nvSpPr>
        <dsp:cNvPr id="0" name=""/>
        <dsp:cNvSpPr/>
      </dsp:nvSpPr>
      <dsp:spPr>
        <a:xfrm>
          <a:off x="0" y="1165650"/>
          <a:ext cx="7886700" cy="9322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28A4D-B554-4256-B151-493572AB1E1A}">
      <dsp:nvSpPr>
        <dsp:cNvPr id="0" name=""/>
        <dsp:cNvSpPr/>
      </dsp:nvSpPr>
      <dsp:spPr>
        <a:xfrm>
          <a:off x="281991" y="1375396"/>
          <a:ext cx="512711" cy="512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3FA8C-2FBC-4383-A24A-1AA3E0002969}">
      <dsp:nvSpPr>
        <dsp:cNvPr id="0" name=""/>
        <dsp:cNvSpPr/>
      </dsp:nvSpPr>
      <dsp:spPr>
        <a:xfrm>
          <a:off x="1076693" y="1165650"/>
          <a:ext cx="6810006" cy="93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8" tIns="98658" rIns="98658" bIns="9865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Technology transfer services (model contracts and case study analysis) provided by WP7</a:t>
          </a:r>
          <a:endParaRPr lang="en-US" sz="2400" kern="1200"/>
        </a:p>
      </dsp:txBody>
      <dsp:txXfrm>
        <a:off x="1076693" y="1165650"/>
        <a:ext cx="6810006" cy="932202"/>
      </dsp:txXfrm>
    </dsp:sp>
    <dsp:sp modelId="{8C1F3359-E5DF-440B-B094-97B389052BFD}">
      <dsp:nvSpPr>
        <dsp:cNvPr id="0" name=""/>
        <dsp:cNvSpPr/>
      </dsp:nvSpPr>
      <dsp:spPr>
        <a:xfrm>
          <a:off x="0" y="2330903"/>
          <a:ext cx="7886700" cy="9322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5198A-E638-4CB0-9A37-23C9BD116B2A}">
      <dsp:nvSpPr>
        <dsp:cNvPr id="0" name=""/>
        <dsp:cNvSpPr/>
      </dsp:nvSpPr>
      <dsp:spPr>
        <a:xfrm>
          <a:off x="281991" y="2540649"/>
          <a:ext cx="512711" cy="512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80721-3419-49D7-A3E8-C0831B178FCA}">
      <dsp:nvSpPr>
        <dsp:cNvPr id="0" name=""/>
        <dsp:cNvSpPr/>
      </dsp:nvSpPr>
      <dsp:spPr>
        <a:xfrm>
          <a:off x="1076693" y="2330903"/>
          <a:ext cx="6810006" cy="93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8" tIns="98658" rIns="98658" bIns="9865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Proposal for the TT organization for ET project</a:t>
          </a:r>
        </a:p>
      </dsp:txBody>
      <dsp:txXfrm>
        <a:off x="1076693" y="2330903"/>
        <a:ext cx="6810006" cy="932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90D0D-A92F-4CBF-9071-6C71343723E2}">
      <dsp:nvSpPr>
        <dsp:cNvPr id="0" name=""/>
        <dsp:cNvSpPr/>
      </dsp:nvSpPr>
      <dsp:spPr>
        <a:xfrm>
          <a:off x="0" y="1593"/>
          <a:ext cx="82618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B5D3F-CB92-401E-94CA-4B52B51BC53B}">
      <dsp:nvSpPr>
        <dsp:cNvPr id="0" name=""/>
        <dsp:cNvSpPr/>
      </dsp:nvSpPr>
      <dsp:spPr>
        <a:xfrm>
          <a:off x="0" y="1593"/>
          <a:ext cx="8261812" cy="108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Template for </a:t>
          </a:r>
          <a:r>
            <a:rPr lang="it-IT" sz="1700" kern="1200" dirty="0" err="1"/>
            <a:t>patentability</a:t>
          </a:r>
          <a:r>
            <a:rPr lang="it-IT" sz="1700" kern="1200" dirty="0"/>
            <a:t> and market </a:t>
          </a:r>
          <a:r>
            <a:rPr lang="it-IT" sz="1700" kern="1200" dirty="0" err="1"/>
            <a:t>assessment</a:t>
          </a:r>
          <a:endParaRPr lang="it-IT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t-IT" sz="1700" kern="1200" dirty="0"/>
          </a:br>
          <a:r>
            <a:rPr lang="it-IT" sz="1700" kern="1200" dirty="0"/>
            <a:t>https://docs.google.com/document/d/14VUqrOrNMXJ3erhoYSIoreS8ZAOn7Iem/edit</a:t>
          </a:r>
          <a:endParaRPr lang="en-US" sz="1700" kern="1200" dirty="0"/>
        </a:p>
      </dsp:txBody>
      <dsp:txXfrm>
        <a:off x="0" y="1593"/>
        <a:ext cx="8261812" cy="1086772"/>
      </dsp:txXfrm>
    </dsp:sp>
    <dsp:sp modelId="{B7672767-B1BD-46CD-95CB-DE7B7D544762}">
      <dsp:nvSpPr>
        <dsp:cNvPr id="0" name=""/>
        <dsp:cNvSpPr/>
      </dsp:nvSpPr>
      <dsp:spPr>
        <a:xfrm>
          <a:off x="0" y="1088365"/>
          <a:ext cx="8261812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FBB0E-9F07-4860-9E98-C3FE387B701B}">
      <dsp:nvSpPr>
        <dsp:cNvPr id="0" name=""/>
        <dsp:cNvSpPr/>
      </dsp:nvSpPr>
      <dsp:spPr>
        <a:xfrm>
          <a:off x="0" y="1088365"/>
          <a:ext cx="8261812" cy="108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1. </a:t>
          </a:r>
          <a:r>
            <a:rPr lang="it-IT" sz="1700" kern="1200" dirty="0" err="1"/>
            <a:t>Instrumented</a:t>
          </a:r>
          <a:r>
            <a:rPr lang="it-IT" sz="1700" kern="1200" dirty="0"/>
            <a:t> </a:t>
          </a:r>
          <a:r>
            <a:rPr lang="it-IT" sz="1700" kern="1200" dirty="0" err="1"/>
            <a:t>baffle</a:t>
          </a:r>
          <a:r>
            <a:rPr lang="it-IT" sz="1700" kern="1200" dirty="0"/>
            <a:t> 		</a:t>
          </a:r>
          <a:r>
            <a:rPr lang="it-IT" sz="1700" kern="1200" dirty="0" err="1"/>
            <a:t>developed</a:t>
          </a:r>
          <a:r>
            <a:rPr lang="it-IT" sz="1700" kern="1200" dirty="0"/>
            <a:t> @IFAE</a:t>
          </a:r>
          <a:br>
            <a:rPr lang="it-IT" sz="1700" kern="1200" dirty="0"/>
          </a:br>
          <a:endParaRPr lang="it-IT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Passive mitigation strategy	developed @INFN</a:t>
          </a:r>
        </a:p>
      </dsp:txBody>
      <dsp:txXfrm>
        <a:off x="0" y="1088365"/>
        <a:ext cx="8261812" cy="1086772"/>
      </dsp:txXfrm>
    </dsp:sp>
    <dsp:sp modelId="{B061055B-6BF1-44F9-9BAE-F8F1EC1D2A9A}">
      <dsp:nvSpPr>
        <dsp:cNvPr id="0" name=""/>
        <dsp:cNvSpPr/>
      </dsp:nvSpPr>
      <dsp:spPr>
        <a:xfrm>
          <a:off x="0" y="2175138"/>
          <a:ext cx="8261812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96CF4-49ED-4FAD-BCD7-F4575FF9455C}">
      <dsp:nvSpPr>
        <dsp:cNvPr id="0" name=""/>
        <dsp:cNvSpPr/>
      </dsp:nvSpPr>
      <dsp:spPr>
        <a:xfrm>
          <a:off x="0" y="2175138"/>
          <a:ext cx="8261812" cy="108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Call for </a:t>
          </a:r>
          <a:r>
            <a:rPr lang="it-IT" sz="1700" kern="1200" dirty="0" err="1"/>
            <a:t>additional</a:t>
          </a:r>
          <a:r>
            <a:rPr lang="it-IT" sz="1700" kern="1200" dirty="0"/>
            <a:t> </a:t>
          </a:r>
          <a:r>
            <a:rPr lang="it-IT" sz="1700" kern="1200" dirty="0" err="1"/>
            <a:t>technologies</a:t>
          </a:r>
          <a:r>
            <a:rPr lang="it-IT" sz="1700" kern="1200" dirty="0"/>
            <a:t> to be </a:t>
          </a:r>
          <a:r>
            <a:rPr lang="it-IT" sz="1700" kern="1200" dirty="0" err="1"/>
            <a:t>analysed</a:t>
          </a:r>
          <a:r>
            <a:rPr lang="it-IT" sz="1700" kern="1200" dirty="0"/>
            <a:t> !!</a:t>
          </a:r>
          <a:endParaRPr lang="en-US" sz="1700" kern="1200" dirty="0"/>
        </a:p>
      </dsp:txBody>
      <dsp:txXfrm>
        <a:off x="0" y="2175138"/>
        <a:ext cx="8261812" cy="1086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7A59F-67D9-4F5C-9EE9-145E08AA615C}">
      <dsp:nvSpPr>
        <dsp:cNvPr id="0" name=""/>
        <dsp:cNvSpPr/>
      </dsp:nvSpPr>
      <dsp:spPr>
        <a:xfrm>
          <a:off x="0" y="583583"/>
          <a:ext cx="3859011" cy="114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502" tIns="229108" rIns="29950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Activities (see Innovation Plan)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Construction phase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Operation phase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Human Resources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Tools</a:t>
          </a:r>
        </a:p>
      </dsp:txBody>
      <dsp:txXfrm>
        <a:off x="0" y="583583"/>
        <a:ext cx="3859011" cy="1143450"/>
      </dsp:txXfrm>
    </dsp:sp>
    <dsp:sp modelId="{EB765FC8-0191-4D91-AAC6-9746802CE6D6}">
      <dsp:nvSpPr>
        <dsp:cNvPr id="0" name=""/>
        <dsp:cNvSpPr/>
      </dsp:nvSpPr>
      <dsp:spPr>
        <a:xfrm>
          <a:off x="192950" y="421223"/>
          <a:ext cx="270130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03" tIns="0" rIns="1021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3. The organization of the Technology and Knowledge transfer in ET</a:t>
          </a:r>
        </a:p>
      </dsp:txBody>
      <dsp:txXfrm>
        <a:off x="208802" y="437075"/>
        <a:ext cx="2669603" cy="293016"/>
      </dsp:txXfrm>
    </dsp:sp>
    <dsp:sp modelId="{FD9C6176-B5B6-4AA8-83A1-EE85306A6CC6}">
      <dsp:nvSpPr>
        <dsp:cNvPr id="0" name=""/>
        <dsp:cNvSpPr/>
      </dsp:nvSpPr>
      <dsp:spPr>
        <a:xfrm>
          <a:off x="0" y="1948794"/>
          <a:ext cx="3859011" cy="114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502" tIns="229108" rIns="29950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Patenting 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Collaboration Agreement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Non Disclosure Agreement (NDA)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Co-ownership Agreement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Procurement</a:t>
          </a:r>
        </a:p>
      </dsp:txBody>
      <dsp:txXfrm>
        <a:off x="0" y="1948794"/>
        <a:ext cx="3859011" cy="1143450"/>
      </dsp:txXfrm>
    </dsp:sp>
    <dsp:sp modelId="{1839630A-5EED-4D59-BB02-EF51762F4BC3}">
      <dsp:nvSpPr>
        <dsp:cNvPr id="0" name=""/>
        <dsp:cNvSpPr/>
      </dsp:nvSpPr>
      <dsp:spPr>
        <a:xfrm>
          <a:off x="192950" y="1786434"/>
          <a:ext cx="270130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03" tIns="0" rIns="1021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4. Procedures and templates</a:t>
          </a:r>
        </a:p>
      </dsp:txBody>
      <dsp:txXfrm>
        <a:off x="208802" y="1802286"/>
        <a:ext cx="2669603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7A59F-67D9-4F5C-9EE9-145E08AA615C}">
      <dsp:nvSpPr>
        <dsp:cNvPr id="0" name=""/>
        <dsp:cNvSpPr/>
      </dsp:nvSpPr>
      <dsp:spPr>
        <a:xfrm>
          <a:off x="0" y="1075001"/>
          <a:ext cx="320531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768" tIns="270764" rIns="24876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0" y="1075001"/>
        <a:ext cx="3205318" cy="327600"/>
      </dsp:txXfrm>
    </dsp:sp>
    <dsp:sp modelId="{EB765FC8-0191-4D91-AAC6-9746802CE6D6}">
      <dsp:nvSpPr>
        <dsp:cNvPr id="0" name=""/>
        <dsp:cNvSpPr/>
      </dsp:nvSpPr>
      <dsp:spPr>
        <a:xfrm>
          <a:off x="160265" y="883121"/>
          <a:ext cx="224372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07" tIns="0" rIns="8480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1. Introduction about general goals of TT</a:t>
          </a:r>
        </a:p>
      </dsp:txBody>
      <dsp:txXfrm>
        <a:off x="178999" y="901855"/>
        <a:ext cx="2206254" cy="346292"/>
      </dsp:txXfrm>
    </dsp:sp>
    <dsp:sp modelId="{FD9C6176-B5B6-4AA8-83A1-EE85306A6CC6}">
      <dsp:nvSpPr>
        <dsp:cNvPr id="0" name=""/>
        <dsp:cNvSpPr/>
      </dsp:nvSpPr>
      <dsp:spPr>
        <a:xfrm>
          <a:off x="0" y="1664681"/>
          <a:ext cx="3205318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768" tIns="270764" rIns="24876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Set of definitions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highlight>
                <a:srgbClr val="FFFFFF"/>
              </a:highlight>
            </a:rPr>
            <a:t>Ownership of IPRs</a:t>
          </a:r>
          <a:endParaRPr lang="en-US" sz="1300" kern="1200" dirty="0">
            <a:highlight>
              <a:srgbClr val="FFFFFF"/>
            </a:highligh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highlight>
                <a:srgbClr val="FFFFFF"/>
              </a:highlight>
            </a:rPr>
            <a:t>Access Rights</a:t>
          </a:r>
          <a:endParaRPr lang="en-US" sz="1300" kern="1200" dirty="0">
            <a:highlight>
              <a:srgbClr val="FFFFFF"/>
            </a:highligh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highlight>
                <a:srgbClr val="FFFFFF"/>
              </a:highlight>
            </a:rPr>
            <a:t>Confidentiality obligations</a:t>
          </a:r>
          <a:endParaRPr lang="it-IT" sz="1300" kern="1200" dirty="0"/>
        </a:p>
      </dsp:txBody>
      <dsp:txXfrm>
        <a:off x="0" y="1664681"/>
        <a:ext cx="3205318" cy="1146600"/>
      </dsp:txXfrm>
    </dsp:sp>
    <dsp:sp modelId="{1839630A-5EED-4D59-BB02-EF51762F4BC3}">
      <dsp:nvSpPr>
        <dsp:cNvPr id="0" name=""/>
        <dsp:cNvSpPr/>
      </dsp:nvSpPr>
      <dsp:spPr>
        <a:xfrm>
          <a:off x="160265" y="1472801"/>
          <a:ext cx="224372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07" tIns="0" rIns="8480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2. Overview on Intellectual Property Management</a:t>
          </a:r>
        </a:p>
      </dsp:txBody>
      <dsp:txXfrm>
        <a:off x="178999" y="1491535"/>
        <a:ext cx="220625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eb5c587cd_1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9eb5c587c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148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506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09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eb5c587cd_1_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9eb5c587cd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NL"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NL"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fld id="{00000000-1234-1234-1234-123412341234}" type="slidenum">
              <a:rPr lang="it-IT" smtClean="0"/>
              <a:pPr defTabSz="68580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19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NL"/>
          </a:p>
        </p:txBody>
      </p:sp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NL"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fld id="{00000000-1234-1234-1234-123412341234}" type="slidenum">
              <a:rPr lang="it-IT" smtClean="0"/>
              <a:pPr defTabSz="68580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13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NL"/>
          </a:p>
        </p:txBody>
      </p:sp>
      <p:sp>
        <p:nvSpPr>
          <p:cNvPr id="32" name="Google Shape;32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NL"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fld id="{00000000-1234-1234-1234-123412341234}" type="slidenum">
              <a:rPr lang="it-IT" smtClean="0"/>
              <a:pPr defTabSz="68580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78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3547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9050" dir="5400000" rotWithShape="0">
              <a:srgbClr val="000000">
                <a:alpha val="62750"/>
              </a:srgbClr>
            </a:outerShdw>
          </a:effectLst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5059970" y="1337968"/>
            <a:ext cx="3483900" cy="21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lang="en" sz="3800" dirty="0">
                <a:solidFill>
                  <a:srgbClr val="FFFFFF"/>
                </a:solidFill>
              </a:rPr>
              <a:t>ET-PP </a:t>
            </a:r>
            <a:r>
              <a:rPr lang="en-US" sz="3800" dirty="0">
                <a:solidFill>
                  <a:srgbClr val="FFFFFF"/>
                </a:solidFill>
              </a:rPr>
              <a:t>WP7</a:t>
            </a:r>
            <a:endParaRPr sz="3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lang="en-US" sz="3800" i="1" dirty="0">
                <a:solidFill>
                  <a:srgbClr val="FFFFFF"/>
                </a:solidFill>
              </a:rPr>
              <a:t>Status </a:t>
            </a:r>
            <a:br>
              <a:rPr lang="en" sz="3800" i="1" dirty="0">
                <a:solidFill>
                  <a:srgbClr val="FFFFFF"/>
                </a:solidFill>
              </a:rPr>
            </a:br>
            <a:endParaRPr i="1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308277" y="3910324"/>
            <a:ext cx="3483900" cy="110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1500" i="1" dirty="0">
                <a:solidFill>
                  <a:srgbClr val="FFFFFF"/>
                </a:solidFill>
              </a:rPr>
              <a:t>Rob van der Meer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1500" i="1" dirty="0">
                <a:solidFill>
                  <a:srgbClr val="FFFFFF"/>
                </a:solidFill>
              </a:rPr>
              <a:t>06 May 2026</a:t>
            </a:r>
            <a:endParaRPr sz="1500" i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" sz="1500" dirty="0">
                <a:solidFill>
                  <a:srgbClr val="FFFFFF"/>
                </a:solidFill>
              </a:rPr>
              <a:t>Grant agreement: Nº 101079696</a:t>
            </a:r>
            <a:endParaRPr dirty="0"/>
          </a:p>
        </p:txBody>
      </p:sp>
      <p:sp>
        <p:nvSpPr>
          <p:cNvPr id="57" name="Google Shape;57;p13"/>
          <p:cNvSpPr/>
          <p:nvPr/>
        </p:nvSpPr>
        <p:spPr>
          <a:xfrm flipH="1">
            <a:off x="5" y="0"/>
            <a:ext cx="4629582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42" y="0"/>
                </a:lnTo>
                <a:lnTo>
                  <a:pt x="123" y="841"/>
                </a:lnTo>
                <a:cubicBezTo>
                  <a:pt x="42" y="1562"/>
                  <a:pt x="0" y="2293"/>
                  <a:pt x="0" y="3033"/>
                </a:cubicBezTo>
                <a:cubicBezTo>
                  <a:pt x="0" y="10800"/>
                  <a:pt x="4591" y="17602"/>
                  <a:pt x="11464" y="21361"/>
                </a:cubicBezTo>
                <a:lnTo>
                  <a:pt x="11925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4518126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348" y="0"/>
                </a:lnTo>
                <a:lnTo>
                  <a:pt x="21477" y="895"/>
                </a:lnTo>
                <a:cubicBezTo>
                  <a:pt x="21558" y="1598"/>
                  <a:pt x="21600" y="2311"/>
                  <a:pt x="21600" y="3033"/>
                </a:cubicBezTo>
                <a:cubicBezTo>
                  <a:pt x="21600" y="10972"/>
                  <a:pt x="16563" y="17877"/>
                  <a:pt x="9143" y="21418"/>
                </a:cubicBezTo>
                <a:lnTo>
                  <a:pt x="87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3" descr="Imagen 13"/>
          <p:cNvPicPr preferRelativeResize="0"/>
          <p:nvPr/>
        </p:nvPicPr>
        <p:blipFill rotWithShape="1">
          <a:blip r:embed="rId3">
            <a:alphaModFix/>
          </a:blip>
          <a:srcRect l="15989" r="16112"/>
          <a:stretch/>
        </p:blipFill>
        <p:spPr>
          <a:xfrm>
            <a:off x="314536" y="577553"/>
            <a:ext cx="3035886" cy="296223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1167" y="11776"/>
            <a:ext cx="4434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 — HORIZON-INFRA-2021-DEV-02</a:t>
            </a:r>
            <a:endParaRPr sz="1100"/>
          </a:p>
        </p:txBody>
      </p:sp>
      <p:sp>
        <p:nvSpPr>
          <p:cNvPr id="61" name="Google Shape;61;p13"/>
          <p:cNvSpPr txBox="1"/>
          <p:nvPr/>
        </p:nvSpPr>
        <p:spPr>
          <a:xfrm>
            <a:off x="200690" y="4152838"/>
            <a:ext cx="2228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Horizon Europe: Coordination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and Support Actions</a:t>
            </a:r>
            <a:endParaRPr sz="1100"/>
          </a:p>
        </p:txBody>
      </p:sp>
      <p:pic>
        <p:nvPicPr>
          <p:cNvPr id="62" name="Google Shape;62;p13" descr="et-logo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7" y="228097"/>
            <a:ext cx="3376466" cy="1044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6C4DBD-0F3C-9DAA-E686-B9FC8E43F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AE086A-7929-0608-2DDE-9CD1BCF4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747"/>
            <a:ext cx="7886700" cy="850270"/>
          </a:xfrm>
        </p:spPr>
        <p:txBody>
          <a:bodyPr>
            <a:normAutofit/>
          </a:bodyPr>
          <a:lstStyle/>
          <a:p>
            <a:r>
              <a:rPr lang="en-US" sz="3900" b="1" dirty="0">
                <a:latin typeface="Roboto" panose="02000000000000000000" pitchFamily="2" charset="0"/>
              </a:rPr>
              <a:t>Recap of activities WP7.3 ET-PP</a:t>
            </a:r>
            <a:endParaRPr lang="it-IT" sz="3900" dirty="0"/>
          </a:p>
        </p:txBody>
      </p:sp>
      <p:graphicFrame>
        <p:nvGraphicFramePr>
          <p:cNvPr id="22" name="Segnaposto contenuto 2">
            <a:extLst>
              <a:ext uri="{FF2B5EF4-FFF2-40B4-BE49-F238E27FC236}">
                <a16:creationId xmlns:a16="http://schemas.microsoft.com/office/drawing/2014/main" id="{BBD7B73C-50F6-D69A-FF6B-52DFF7D3A4A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92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4E76AA-1033-01B8-3509-CFF622A30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95C876-DFC9-D82A-6F7F-2DC6CB66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747"/>
            <a:ext cx="7886700" cy="850270"/>
          </a:xfrm>
        </p:spPr>
        <p:txBody>
          <a:bodyPr>
            <a:normAutofit/>
          </a:bodyPr>
          <a:lstStyle/>
          <a:p>
            <a:r>
              <a:rPr lang="en-US" sz="3900" b="1" dirty="0">
                <a:latin typeface="Roboto" panose="02000000000000000000" pitchFamily="2" charset="0"/>
              </a:rPr>
              <a:t>Analysis of TT case studies</a:t>
            </a:r>
            <a:endParaRPr lang="it-IT" sz="3900" dirty="0"/>
          </a:p>
        </p:txBody>
      </p:sp>
      <p:graphicFrame>
        <p:nvGraphicFramePr>
          <p:cNvPr id="22" name="Segnaposto contenuto 2">
            <a:extLst>
              <a:ext uri="{FF2B5EF4-FFF2-40B4-BE49-F238E27FC236}">
                <a16:creationId xmlns:a16="http://schemas.microsoft.com/office/drawing/2014/main" id="{0CDF177A-1836-AAC0-C301-C04F86AD27E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8095" y="1462250"/>
          <a:ext cx="8261812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41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07200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SzPts val="3600"/>
            </a:pPr>
            <a:r>
              <a:rPr lang="en-US" sz="3600" b="1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Report on TT and Intellectual property management" (M44) – </a:t>
            </a:r>
            <a:r>
              <a:rPr lang="en-US" sz="3600" b="1" u="sng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Under review</a:t>
            </a:r>
            <a:endParaRPr lang="en-US" sz="3600" u="sng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22" name="Google Shape;119;p8">
            <a:extLst>
              <a:ext uri="{FF2B5EF4-FFF2-40B4-BE49-F238E27FC236}">
                <a16:creationId xmlns:a16="http://schemas.microsoft.com/office/drawing/2014/main" id="{AF87080A-A416-7DA3-A182-E54D4F4BF89F}"/>
              </a:ext>
            </a:extLst>
          </p:cNvPr>
          <p:cNvGraphicFramePr/>
          <p:nvPr>
            <p:extLst/>
          </p:nvPr>
        </p:nvGraphicFramePr>
        <p:xfrm>
          <a:off x="3969897" y="1356189"/>
          <a:ext cx="3859011" cy="351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Google Shape;119;p8">
            <a:extLst>
              <a:ext uri="{FF2B5EF4-FFF2-40B4-BE49-F238E27FC236}">
                <a16:creationId xmlns:a16="http://schemas.microsoft.com/office/drawing/2014/main" id="{B9AC5A7F-38FB-A4C2-8641-166A43B0643D}"/>
              </a:ext>
            </a:extLst>
          </p:cNvPr>
          <p:cNvGraphicFramePr/>
          <p:nvPr>
            <p:extLst/>
          </p:nvPr>
        </p:nvGraphicFramePr>
        <p:xfrm>
          <a:off x="508791" y="1268016"/>
          <a:ext cx="3205318" cy="369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5725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48C0AC-BB62-D5D1-1937-D47072F6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3" y="722630"/>
            <a:ext cx="3044230" cy="369824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TT organization Starting points</a:t>
            </a: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43DC3E-94D3-F99A-1EF3-27BD61F64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2023" y="722631"/>
            <a:ext cx="4688205" cy="1728470"/>
          </a:xfrm>
        </p:spPr>
        <p:txBody>
          <a:bodyPr anchor="b">
            <a:normAutofit/>
          </a:bodyPr>
          <a:lstStyle/>
          <a:p>
            <a:pPr marL="85725" indent="0">
              <a:buNone/>
            </a:pPr>
            <a:r>
              <a:rPr lang="it-IT" sz="1500" u="sng" dirty="0"/>
              <a:t>Legal </a:t>
            </a:r>
            <a:r>
              <a:rPr lang="it-IT" sz="1500" u="sng" dirty="0" err="1"/>
              <a:t>constraint</a:t>
            </a:r>
            <a:r>
              <a:rPr lang="it-IT" sz="1500" dirty="0"/>
              <a:t>:</a:t>
            </a:r>
          </a:p>
          <a:p>
            <a:r>
              <a:rPr lang="it-IT" sz="1500" dirty="0" err="1"/>
              <a:t>Each</a:t>
            </a:r>
            <a:r>
              <a:rPr lang="it-IT" sz="1500" dirty="0"/>
              <a:t> partner </a:t>
            </a:r>
            <a:r>
              <a:rPr lang="it-IT" sz="1500" dirty="0" err="1"/>
              <a:t>retains</a:t>
            </a:r>
            <a:r>
              <a:rPr lang="it-IT" sz="1500" dirty="0"/>
              <a:t> </a:t>
            </a:r>
            <a:r>
              <a:rPr lang="it-IT" sz="1500" dirty="0" err="1"/>
              <a:t>rights</a:t>
            </a:r>
            <a:r>
              <a:rPr lang="it-IT" sz="1500" dirty="0"/>
              <a:t> to IP </a:t>
            </a:r>
            <a:r>
              <a:rPr lang="it-IT" sz="1500" dirty="0" err="1"/>
              <a:t>generated</a:t>
            </a:r>
            <a:r>
              <a:rPr lang="it-IT" sz="1500" dirty="0"/>
              <a:t> </a:t>
            </a:r>
            <a:r>
              <a:rPr lang="it-IT" sz="1500" dirty="0" err="1"/>
              <a:t>within</a:t>
            </a:r>
            <a:r>
              <a:rPr lang="it-IT" sz="1500" dirty="0"/>
              <a:t> the project </a:t>
            </a:r>
            <a:r>
              <a:rPr lang="it-IT" sz="1500" dirty="0" err="1"/>
              <a:t>based</a:t>
            </a:r>
            <a:r>
              <a:rPr lang="it-IT" sz="1500" dirty="0"/>
              <a:t> on </a:t>
            </a:r>
            <a:r>
              <a:rPr lang="it-IT" sz="1500" dirty="0" err="1"/>
              <a:t>its</a:t>
            </a:r>
            <a:r>
              <a:rPr lang="it-IT" sz="1500" dirty="0"/>
              <a:t> </a:t>
            </a:r>
            <a:r>
              <a:rPr lang="it-IT" sz="1500" dirty="0" err="1"/>
              <a:t>own</a:t>
            </a:r>
            <a:r>
              <a:rPr lang="it-IT" sz="1500" dirty="0"/>
              <a:t> </a:t>
            </a:r>
            <a:r>
              <a:rPr lang="it-IT" sz="1500" dirty="0" err="1"/>
              <a:t>contribution</a:t>
            </a:r>
            <a:endParaRPr lang="it-IT" sz="1500" dirty="0"/>
          </a:p>
          <a:p>
            <a:r>
              <a:rPr lang="en-US" sz="1500" dirty="0"/>
              <a:t>A central TT office (ET-KTO) cannot autonomously decide on the exploitation of partners’ IPRs; a consultative role is expected</a:t>
            </a:r>
            <a:endParaRPr lang="it-IT" sz="15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DE95E6-245C-1CF1-7AE9-AA2AFE46DC2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32023" y="2692400"/>
            <a:ext cx="4688205" cy="1728471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it-IT" sz="1500" u="sng" dirty="0" err="1"/>
              <a:t>Objectives</a:t>
            </a:r>
            <a:r>
              <a:rPr lang="it-IT" sz="1500" dirty="0"/>
              <a:t>:</a:t>
            </a:r>
          </a:p>
          <a:p>
            <a:r>
              <a:rPr lang="en-US" sz="1500" dirty="0"/>
              <a:t>Coordinate partners in TT initiatives</a:t>
            </a:r>
          </a:p>
          <a:p>
            <a:r>
              <a:rPr lang="en-US" sz="1500" dirty="0"/>
              <a:t>Act as a contact point for researchers and coordinate TTOs</a:t>
            </a:r>
          </a:p>
        </p:txBody>
      </p:sp>
    </p:spTree>
    <p:extLst>
      <p:ext uri="{BB962C8B-B14F-4D97-AF65-F5344CB8AC3E}">
        <p14:creationId xmlns:p14="http://schemas.microsoft.com/office/powerpoint/2010/main" val="141667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829D45-6BEB-7A5A-A9BF-2566D6C83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CE7398-3C22-2BF7-BC98-1F74BB75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32" y="722630"/>
            <a:ext cx="3056955" cy="369824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TT organization ET-KTO Activities </a:t>
            </a: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53554A-987F-4A91-8A7B-D2736C372B8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39131" y="1102242"/>
            <a:ext cx="4915289" cy="2650258"/>
          </a:xfrm>
        </p:spPr>
        <p:txBody>
          <a:bodyPr>
            <a:noAutofit/>
          </a:bodyPr>
          <a:lstStyle/>
          <a:p>
            <a:r>
              <a:rPr lang="en-US" sz="1800" dirty="0"/>
              <a:t>Technology scouting through the design, coordination, and execution of Proof of Concept </a:t>
            </a:r>
            <a:r>
              <a:rPr lang="en-US" sz="1800" dirty="0" err="1"/>
              <a:t>programmes</a:t>
            </a:r>
            <a:endParaRPr lang="en-US" sz="1800" dirty="0"/>
          </a:p>
          <a:p>
            <a:r>
              <a:rPr lang="en-US" sz="1800" dirty="0"/>
              <a:t>Entrepreneurship training and innovation </a:t>
            </a:r>
            <a:r>
              <a:rPr lang="en-US" sz="1800" dirty="0" err="1"/>
              <a:t>programmes</a:t>
            </a:r>
            <a:r>
              <a:rPr lang="en-US" sz="1800" dirty="0"/>
              <a:t> outlined in the ET Innovation Plan</a:t>
            </a:r>
          </a:p>
          <a:p>
            <a:r>
              <a:rPr lang="en-US" sz="1800" dirty="0"/>
              <a:t>Demonstration of technology value during the operation phase to attract collaborators and investors</a:t>
            </a:r>
          </a:p>
          <a:p>
            <a:r>
              <a:rPr lang="en-US" sz="1800" dirty="0"/>
              <a:t>Collection of structured feedback from users and stakeholders to refine technologies for transfer</a:t>
            </a:r>
          </a:p>
        </p:txBody>
      </p:sp>
    </p:spTree>
    <p:extLst>
      <p:ext uri="{BB962C8B-B14F-4D97-AF65-F5344CB8AC3E}">
        <p14:creationId xmlns:p14="http://schemas.microsoft.com/office/powerpoint/2010/main" val="72620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12C8CA-42EE-00C8-C340-6A0B6B60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19" y="722630"/>
            <a:ext cx="3076775" cy="369824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TT organization Resources </a:t>
            </a: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7B1E3F-B0E7-4940-6CA5-918B502D3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2672" y="1200150"/>
            <a:ext cx="4688205" cy="3220720"/>
          </a:xfrm>
        </p:spPr>
        <p:txBody>
          <a:bodyPr anchor="b">
            <a:normAutofit fontScale="77500" lnSpcReduction="20000"/>
          </a:bodyPr>
          <a:lstStyle/>
          <a:p>
            <a:pPr>
              <a:spcBef>
                <a:spcPts val="900"/>
              </a:spcBef>
            </a:pPr>
            <a:r>
              <a:rPr lang="en-US" sz="2175" dirty="0"/>
              <a:t>The expertise of the ET-KTO staff should be mainly related to technology </a:t>
            </a:r>
            <a:r>
              <a:rPr lang="en-US" sz="2175" dirty="0" err="1"/>
              <a:t>valorisation</a:t>
            </a:r>
            <a:r>
              <a:rPr lang="en-US" sz="2175" dirty="0"/>
              <a:t> promotion, entrepreneurship training and innovation coordination activities (novel tech scouting and communication, innovation by procurement support, annual reporting)</a:t>
            </a:r>
          </a:p>
          <a:p>
            <a:pPr>
              <a:spcBef>
                <a:spcPts val="900"/>
              </a:spcBef>
            </a:pPr>
            <a:r>
              <a:rPr lang="en-US" sz="2175" dirty="0"/>
              <a:t>The key professionals needed in the C&amp;O Phases of the ET project are an </a:t>
            </a:r>
            <a:r>
              <a:rPr lang="en-US" sz="2175" b="1" dirty="0"/>
              <a:t>Innovation Project Manager </a:t>
            </a:r>
            <a:r>
              <a:rPr lang="en-US" sz="2175" dirty="0"/>
              <a:t>and an</a:t>
            </a:r>
            <a:r>
              <a:rPr lang="en-US" sz="2175" b="1" dirty="0"/>
              <a:t> Innovation Coordinator</a:t>
            </a:r>
          </a:p>
          <a:p>
            <a:pPr>
              <a:spcBef>
                <a:spcPts val="900"/>
              </a:spcBef>
            </a:pPr>
            <a:r>
              <a:rPr lang="en-US" sz="2175" dirty="0"/>
              <a:t>An additional </a:t>
            </a:r>
            <a:r>
              <a:rPr lang="en-US" sz="2175" b="1" dirty="0"/>
              <a:t>Entrepreneurship Manager </a:t>
            </a:r>
            <a:r>
              <a:rPr lang="en-US" sz="2175" dirty="0"/>
              <a:t>should be necessary</a:t>
            </a:r>
            <a:r>
              <a:rPr lang="en-US" sz="2175" b="1" dirty="0"/>
              <a:t> </a:t>
            </a:r>
            <a:r>
              <a:rPr lang="en-US" sz="2175" dirty="0"/>
              <a:t>if a business incubation program wants to be managed, beyond the entrepreneurship training for researchers.</a:t>
            </a:r>
          </a:p>
          <a:p>
            <a:pPr marL="85725" indent="0">
              <a:buNone/>
            </a:pP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89961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EB1E-D7D8-488C-AC1A-4A8B5D66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D7.2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0D551-2E9E-4246-B8F8-D9B4EABF5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D7.2 – Report on industry engagement plan execution</a:t>
            </a:r>
            <a:endParaRPr lang="en-NL" dirty="0"/>
          </a:p>
          <a:p>
            <a:pPr marL="114300" indent="0">
              <a:buNone/>
            </a:pP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055F3-F2ED-4942-A9F0-ED51802E76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268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48C9-B315-4ED7-8790-C39EBBF7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other business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A4BF-BCEE-402E-A2E8-35CC82B3A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27114-D6C2-42FB-B28C-B9822DD9AD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638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9050" dir="5400000" rotWithShape="0">
              <a:srgbClr val="000000">
                <a:alpha val="62750"/>
              </a:srgbClr>
            </a:outerShdw>
          </a:effectLst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5059970" y="1337968"/>
            <a:ext cx="3483900" cy="21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lang="en" sz="3800" dirty="0">
                <a:solidFill>
                  <a:srgbClr val="FFFFFF"/>
                </a:solidFill>
              </a:rPr>
              <a:t>ET-PP </a:t>
            </a:r>
            <a:r>
              <a:rPr lang="en-US" sz="3800" dirty="0">
                <a:solidFill>
                  <a:srgbClr val="FFFFFF"/>
                </a:solidFill>
              </a:rPr>
              <a:t>WP7</a:t>
            </a:r>
            <a:endParaRPr sz="3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br>
              <a:rPr lang="en" sz="3800" i="1" dirty="0">
                <a:solidFill>
                  <a:srgbClr val="FFFFFF"/>
                </a:solidFill>
              </a:rPr>
            </a:br>
            <a:endParaRPr i="1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5308277" y="4152838"/>
            <a:ext cx="34839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sz="1500" i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" sz="1500">
                <a:solidFill>
                  <a:srgbClr val="FFFFFF"/>
                </a:solidFill>
              </a:rPr>
              <a:t>Grant agreement: Nº 101079696</a:t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 flipH="1">
            <a:off x="5" y="0"/>
            <a:ext cx="4629582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42" y="0"/>
                </a:lnTo>
                <a:lnTo>
                  <a:pt x="123" y="841"/>
                </a:lnTo>
                <a:cubicBezTo>
                  <a:pt x="42" y="1562"/>
                  <a:pt x="0" y="2293"/>
                  <a:pt x="0" y="3033"/>
                </a:cubicBezTo>
                <a:cubicBezTo>
                  <a:pt x="0" y="10800"/>
                  <a:pt x="4591" y="17602"/>
                  <a:pt x="11464" y="21361"/>
                </a:cubicBezTo>
                <a:lnTo>
                  <a:pt x="11925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0" y="0"/>
            <a:ext cx="4518126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348" y="0"/>
                </a:lnTo>
                <a:lnTo>
                  <a:pt x="21477" y="895"/>
                </a:lnTo>
                <a:cubicBezTo>
                  <a:pt x="21558" y="1598"/>
                  <a:pt x="21600" y="2311"/>
                  <a:pt x="21600" y="3033"/>
                </a:cubicBezTo>
                <a:cubicBezTo>
                  <a:pt x="21600" y="10972"/>
                  <a:pt x="16563" y="17877"/>
                  <a:pt x="9143" y="21418"/>
                </a:cubicBezTo>
                <a:lnTo>
                  <a:pt x="87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6" descr="Imagen 13"/>
          <p:cNvPicPr preferRelativeResize="0"/>
          <p:nvPr/>
        </p:nvPicPr>
        <p:blipFill rotWithShape="1">
          <a:blip r:embed="rId3">
            <a:alphaModFix/>
          </a:blip>
          <a:srcRect l="15989" r="16112"/>
          <a:stretch/>
        </p:blipFill>
        <p:spPr>
          <a:xfrm>
            <a:off x="314536" y="577553"/>
            <a:ext cx="3035886" cy="29622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51167" y="11776"/>
            <a:ext cx="4434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 — HORIZON-INFRA-2021-DEV-02</a:t>
            </a:r>
            <a:endParaRPr sz="1100"/>
          </a:p>
        </p:txBody>
      </p:sp>
      <p:sp>
        <p:nvSpPr>
          <p:cNvPr id="91" name="Google Shape;91;p16"/>
          <p:cNvSpPr txBox="1"/>
          <p:nvPr/>
        </p:nvSpPr>
        <p:spPr>
          <a:xfrm>
            <a:off x="200690" y="4152838"/>
            <a:ext cx="2228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Horizon Europe: Coordination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Calibri"/>
              <a:buNone/>
            </a:pPr>
            <a:r>
              <a:rPr lang="en" sz="14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and Support Actions</a:t>
            </a:r>
            <a:endParaRPr sz="1100"/>
          </a:p>
        </p:txBody>
      </p:sp>
      <p:pic>
        <p:nvPicPr>
          <p:cNvPr id="92" name="Google Shape;92;p16" descr="et-logo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7" y="228097"/>
            <a:ext cx="3376466" cy="1044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EB1E-D7D8-488C-AC1A-4A8B5D66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06 May 2026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0D551-2E9E-4246-B8F8-D9B4EABF5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11:45  [Daniela </a:t>
            </a:r>
            <a:r>
              <a:rPr lang="en-US" dirty="0" err="1"/>
              <a:t>Trani</a:t>
            </a:r>
            <a:r>
              <a:rPr lang="en-US" dirty="0"/>
              <a:t>]</a:t>
            </a:r>
            <a:endParaRPr lang="en-NL" dirty="0"/>
          </a:p>
          <a:p>
            <a:pPr lvl="1"/>
            <a:r>
              <a:rPr lang="en-US" dirty="0"/>
              <a:t>BSBF2026 ET booth organization led by ETO </a:t>
            </a:r>
            <a:endParaRPr lang="en-NL" dirty="0"/>
          </a:p>
          <a:p>
            <a:pPr lvl="1"/>
            <a:r>
              <a:rPr lang="en-US" dirty="0"/>
              <a:t>What help and experience can ET-PP WP7 bring?</a:t>
            </a:r>
            <a:endParaRPr lang="en-NL" dirty="0"/>
          </a:p>
          <a:p>
            <a:pPr lvl="0"/>
            <a:r>
              <a:rPr lang="en-US" dirty="0"/>
              <a:t>12:00  [Rob van der Meer]</a:t>
            </a:r>
            <a:endParaRPr lang="en-NL" dirty="0"/>
          </a:p>
          <a:p>
            <a:pPr lvl="1"/>
            <a:r>
              <a:rPr lang="en-US" dirty="0"/>
              <a:t>Future/follow-up of WP7 in after ET-PP. </a:t>
            </a:r>
            <a:endParaRPr lang="en-NL" dirty="0"/>
          </a:p>
          <a:p>
            <a:pPr lvl="1"/>
            <a:r>
              <a:rPr lang="en-US" dirty="0"/>
              <a:t>What heritage do we bring and what recommendations for ETO?</a:t>
            </a:r>
            <a:endParaRPr lang="en-NL" dirty="0"/>
          </a:p>
          <a:p>
            <a:pPr lvl="1"/>
            <a:r>
              <a:rPr lang="en-US" dirty="0"/>
              <a:t>Where do we write down our recommendations?</a:t>
            </a:r>
            <a:endParaRPr lang="en-NL" dirty="0"/>
          </a:p>
          <a:p>
            <a:pPr lvl="0"/>
            <a:r>
              <a:rPr lang="en-US" dirty="0"/>
              <a:t>12:15  [</a:t>
            </a:r>
            <a:r>
              <a:rPr lang="en-US" dirty="0" err="1"/>
              <a:t>Kazik</a:t>
            </a:r>
            <a:r>
              <a:rPr lang="en-US" dirty="0"/>
              <a:t> Anhalt]</a:t>
            </a:r>
            <a:endParaRPr lang="en-NL" dirty="0"/>
          </a:p>
          <a:p>
            <a:pPr lvl="1"/>
            <a:r>
              <a:rPr lang="en-NL" dirty="0"/>
              <a:t>public procurement of innovation (PPI) to big science</a:t>
            </a:r>
            <a:r>
              <a:rPr lang="en-US" dirty="0"/>
              <a:t> by </a:t>
            </a:r>
            <a:r>
              <a:rPr lang="en-US" dirty="0" err="1"/>
              <a:t>Kazik</a:t>
            </a:r>
            <a:r>
              <a:rPr lang="en-US" dirty="0"/>
              <a:t> Anhalt and INPROCAP representative.</a:t>
            </a:r>
            <a:endParaRPr lang="en-NL" dirty="0"/>
          </a:p>
          <a:p>
            <a:pPr lvl="0"/>
            <a:r>
              <a:rPr lang="en-US" dirty="0"/>
              <a:t>12:45  [Ilaria </a:t>
            </a:r>
            <a:r>
              <a:rPr lang="en-US" dirty="0" err="1"/>
              <a:t>Giammarioli</a:t>
            </a:r>
            <a:r>
              <a:rPr lang="en-US" dirty="0"/>
              <a:t>]</a:t>
            </a:r>
            <a:endParaRPr lang="en-NL" dirty="0"/>
          </a:p>
          <a:p>
            <a:pPr lvl="1"/>
            <a:r>
              <a:rPr lang="en-US" dirty="0"/>
              <a:t>D7.4 – Report on TT and Intellectual property management in ET</a:t>
            </a:r>
            <a:endParaRPr lang="en-NL" dirty="0"/>
          </a:p>
          <a:p>
            <a:pPr lvl="0"/>
            <a:r>
              <a:rPr lang="en-US" dirty="0"/>
              <a:t>13:00  [Rob van der Meer]</a:t>
            </a:r>
            <a:endParaRPr lang="en-NL" dirty="0"/>
          </a:p>
          <a:p>
            <a:pPr lvl="1"/>
            <a:r>
              <a:rPr lang="en-US" dirty="0"/>
              <a:t>D7.2 – Report on industry engagement plan execution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055F3-F2ED-4942-A9F0-ED51802E76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08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C86F-B12C-474F-BFE8-5C9664A8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BSBF2026 ET booth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22553-E1B9-4C31-8F26-035AF92C2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BSBF2024 ET common booth by ET-PP WP7:</a:t>
            </a:r>
          </a:p>
          <a:p>
            <a:pPr lvl="1"/>
            <a:r>
              <a:rPr lang="en-US" dirty="0"/>
              <a:t>Booth, backdrop, video, brochure, demonstration models, people</a:t>
            </a:r>
          </a:p>
          <a:p>
            <a:r>
              <a:rPr lang="en-US" dirty="0"/>
              <a:t>BSBF2026</a:t>
            </a:r>
          </a:p>
          <a:p>
            <a:pPr lvl="1"/>
            <a:r>
              <a:rPr lang="en-US" dirty="0"/>
              <a:t>Booth</a:t>
            </a:r>
          </a:p>
          <a:p>
            <a:pPr lvl="1"/>
            <a:r>
              <a:rPr lang="en-US" dirty="0"/>
              <a:t>Backdrop</a:t>
            </a:r>
          </a:p>
          <a:p>
            <a:pPr lvl="1"/>
            <a:r>
              <a:rPr lang="en-US" dirty="0"/>
              <a:t>Video</a:t>
            </a:r>
          </a:p>
          <a:p>
            <a:pPr lvl="1"/>
            <a:r>
              <a:rPr lang="en-US" dirty="0"/>
              <a:t>Brochure</a:t>
            </a:r>
          </a:p>
          <a:p>
            <a:pPr lvl="1"/>
            <a:r>
              <a:rPr lang="en-US" dirty="0"/>
              <a:t>Demos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Advertising the booth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A39EF-63BC-45B7-BE8C-92FC9E90D6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539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C86F-B12C-474F-BFE8-5C9664A8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Status WP7 Deliverables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A39EF-63BC-45B7-BE8C-92FC9E90D6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1CD34-BDCC-4D96-A152-F9D96E0F3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501"/>
            <a:ext cx="9144000" cy="13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2959-CDB4-4671-925A-E1C59E64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Future</a:t>
            </a:r>
            <a:r>
              <a:rPr lang="nl-NL" dirty="0"/>
              <a:t>/follow-up of ET-PP WP7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03D5A-2F29-492A-83EC-4764EC242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heritage do we bring and what recommendations for ETO?</a:t>
            </a:r>
          </a:p>
          <a:p>
            <a:endParaRPr lang="en-NL" dirty="0"/>
          </a:p>
          <a:p>
            <a:r>
              <a:rPr lang="en-US" dirty="0"/>
              <a:t>Where/how do we write down our recommendations?</a:t>
            </a: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9242F-8955-4563-BAB1-49B7C2E002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37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EB1E-D7D8-488C-AC1A-4A8B5D66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public procurement of innovation (PPI)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0D551-2E9E-4246-B8F8-D9B4EABF5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public procurement of innovation (PPI) to big science</a:t>
            </a:r>
            <a:r>
              <a:rPr lang="en-US" dirty="0"/>
              <a:t> by </a:t>
            </a:r>
            <a:r>
              <a:rPr lang="en-US" dirty="0" err="1"/>
              <a:t>Kazik</a:t>
            </a:r>
            <a:r>
              <a:rPr lang="en-US" dirty="0"/>
              <a:t> Anhalt and INPROCAP representative.</a:t>
            </a:r>
            <a:endParaRPr lang="en-NL" dirty="0"/>
          </a:p>
          <a:p>
            <a:pPr marL="114300" indent="0">
              <a:buNone/>
            </a:pP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055F3-F2ED-4942-A9F0-ED51802E76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024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EB1E-D7D8-488C-AC1A-4A8B5D66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D7.4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0D551-2E9E-4246-B8F8-D9B4EABF5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D7.4 – Report on TT and Intellectual property management in ET</a:t>
            </a:r>
            <a:endParaRPr lang="en-NL" dirty="0"/>
          </a:p>
          <a:p>
            <a:pPr marL="114300" indent="0">
              <a:buNone/>
            </a:pPr>
            <a:endParaRPr lang="en-NL" dirty="0"/>
          </a:p>
          <a:p>
            <a:pPr marL="114300" indent="0">
              <a:buNone/>
            </a:pP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055F3-F2ED-4942-A9F0-ED51802E76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867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9143771" cy="51390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" y="0"/>
            <a:ext cx="914377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942997" y="3200875"/>
            <a:ext cx="3604497" cy="972836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algn="l"/>
            <a:r>
              <a:rPr lang="it-IT" sz="3000">
                <a:solidFill>
                  <a:schemeClr val="tx2"/>
                </a:solidFill>
              </a:rPr>
              <a:t>ET-PP</a:t>
            </a:r>
            <a:br>
              <a:rPr lang="it-IT" sz="3000">
                <a:solidFill>
                  <a:schemeClr val="tx2"/>
                </a:solidFill>
              </a:rPr>
            </a:br>
            <a:r>
              <a:rPr lang="it-IT" sz="3000">
                <a:solidFill>
                  <a:schemeClr val="tx2"/>
                </a:solidFill>
              </a:rPr>
              <a:t>WP 7.3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943225" y="2571750"/>
            <a:ext cx="3604268" cy="629123"/>
          </a:xfrm>
          <a:prstGeom prst="rect">
            <a:avLst/>
          </a:prstGeom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450"/>
              </a:spcAft>
              <a:buSzPts val="4800"/>
            </a:pPr>
            <a:r>
              <a:rPr lang="it-IT" sz="1500">
                <a:solidFill>
                  <a:schemeClr val="tx2"/>
                </a:solidFill>
              </a:rPr>
              <a:t>Status and planning</a:t>
            </a:r>
          </a:p>
        </p:txBody>
      </p:sp>
      <p:pic>
        <p:nvPicPr>
          <p:cNvPr id="91" name="Google Shape;91;p1" descr="LOGO INFN NEWS sito"/>
          <p:cNvPicPr preferRelativeResize="0"/>
          <p:nvPr/>
        </p:nvPicPr>
        <p:blipFill rotWithShape="1">
          <a:blip r:embed="rId3"/>
          <a:stretch/>
        </p:blipFill>
        <p:spPr>
          <a:xfrm>
            <a:off x="255353" y="2052647"/>
            <a:ext cx="3106320" cy="172400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4482"/>
            <a:ext cx="4679006" cy="5147984"/>
            <a:chOff x="305" y="-5977"/>
            <a:chExt cx="6238675" cy="6863979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1" y="4812119"/>
            <a:ext cx="9143999" cy="34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685800" lvl="2" defTabSz="685800">
              <a:spcAft>
                <a:spcPts val="450"/>
              </a:spcAft>
              <a:buSzPts val="1800"/>
            </a:pPr>
            <a:r>
              <a:rPr lang="it-IT" sz="1350" dirty="0">
                <a:latin typeface="Calibri"/>
                <a:ea typeface="Calibri"/>
                <a:cs typeface="Calibri"/>
                <a:sym typeface="Calibri"/>
              </a:rPr>
              <a:t>					April, 24 2026		              		Ilaria Giammarioli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142590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5F5C0-2459-44B5-8843-34038ADF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2" y="345692"/>
            <a:ext cx="7886700" cy="994172"/>
          </a:xfrm>
        </p:spPr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Objectives of WP7.3 </a:t>
            </a:r>
            <a:endParaRPr lang="it-IT" dirty="0"/>
          </a:p>
        </p:txBody>
      </p:sp>
      <p:graphicFrame>
        <p:nvGraphicFramePr>
          <p:cNvPr id="7" name="Segnaposto testo 4">
            <a:extLst>
              <a:ext uri="{FF2B5EF4-FFF2-40B4-BE49-F238E27FC236}">
                <a16:creationId xmlns:a16="http://schemas.microsoft.com/office/drawing/2014/main" id="{5415BA09-3275-0444-933F-B0437461EA52}"/>
              </a:ext>
            </a:extLst>
          </p:cNvPr>
          <p:cNvGraphicFramePr/>
          <p:nvPr>
            <p:extLst/>
          </p:nvPr>
        </p:nvGraphicFramePr>
        <p:xfrm>
          <a:off x="628650" y="1654027"/>
          <a:ext cx="7886700" cy="281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0229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8456</TotalTime>
  <Words>744</Words>
  <Application>Microsoft Office PowerPoint</Application>
  <PresentationFormat>On-screen Show (16:9)</PresentationFormat>
  <Paragraphs>118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Arial</vt:lpstr>
      <vt:lpstr>Roboto</vt:lpstr>
      <vt:lpstr>Simple Light</vt:lpstr>
      <vt:lpstr>Tema di Office</vt:lpstr>
      <vt:lpstr>ET-PP WP7 Status  </vt:lpstr>
      <vt:lpstr>Agenda 06 May 2026</vt:lpstr>
      <vt:lpstr>BSBF2026 ET booth</vt:lpstr>
      <vt:lpstr>Status WP7 Deliverables</vt:lpstr>
      <vt:lpstr>Future/follow-up of ET-PP WP7</vt:lpstr>
      <vt:lpstr>public procurement of innovation (PPI)</vt:lpstr>
      <vt:lpstr>D7.4</vt:lpstr>
      <vt:lpstr>ET-PP WP 7.3</vt:lpstr>
      <vt:lpstr>Objectives of WP7.3 </vt:lpstr>
      <vt:lpstr>Recap of activities WP7.3 ET-PP</vt:lpstr>
      <vt:lpstr>Analysis of TT case studies</vt:lpstr>
      <vt:lpstr>Report on TT and Intellectual property management" (M44) – Under review</vt:lpstr>
      <vt:lpstr>TT organization Starting points</vt:lpstr>
      <vt:lpstr>TT organization ET-KTO Activities </vt:lpstr>
      <vt:lpstr>TT organization Resources </vt:lpstr>
      <vt:lpstr>D7.2</vt:lpstr>
      <vt:lpstr>Any other business</vt:lpstr>
      <vt:lpstr>ET-PP WP7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ET-PP Your Title Here</dc:title>
  <dc:creator>Rob</dc:creator>
  <cp:lastModifiedBy>Rob</cp:lastModifiedBy>
  <cp:revision>10</cp:revision>
  <dcterms:modified xsi:type="dcterms:W3CDTF">2026-05-06T06:20:20Z</dcterms:modified>
</cp:coreProperties>
</file>