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17AB-1B84-430B-A9EA-316E78D3554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081F-07E5-48DF-A5C8-C612E0BBB2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printed MPGDs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samples finally arrived last week</a:t>
            </a:r>
          </a:p>
          <a:p>
            <a:r>
              <a:rPr lang="en-US" dirty="0" smtClean="0"/>
              <a:t>Produced at different temperatures</a:t>
            </a:r>
          </a:p>
          <a:p>
            <a:r>
              <a:rPr lang="en-US" dirty="0" smtClean="0"/>
              <a:t>Pure ceramic without copper plane</a:t>
            </a:r>
          </a:p>
          <a:p>
            <a:r>
              <a:rPr lang="en-US" dirty="0" smtClean="0"/>
              <a:t>Aim: Check holes and HV stability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mple1_s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3591018"/>
          </a:xfrm>
          <a:prstGeom prst="rect">
            <a:avLst/>
          </a:prstGeom>
        </p:spPr>
      </p:pic>
      <p:pic>
        <p:nvPicPr>
          <p:cNvPr id="7" name="Picture 6" descr="sample1_si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5989" y="3206992"/>
            <a:ext cx="4868011" cy="3651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2606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scan with microscope with wide angle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149080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large differences between the 2 sides of the samples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from the production problem seem to be in one side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difference between sides depends on sample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1_side1_meas0001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374994"/>
          </a:xfrm>
          <a:prstGeom prst="rect">
            <a:avLst/>
          </a:prstGeom>
        </p:spPr>
      </p:pic>
      <p:pic>
        <p:nvPicPr>
          <p:cNvPr id="5" name="Picture 4" descr="sample1_side2_meas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856" y="3256392"/>
            <a:ext cx="4802144" cy="3601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326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microscope with measurement </a:t>
            </a:r>
            <a:r>
              <a:rPr lang="en-US" dirty="0" err="1" smtClean="0"/>
              <a:t>possbility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789040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measurement not so easy sometimes due to non-uniform holes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nominal diameter seems to be 470 um (to be checked with Dresden)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mean and error still to be calculated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some deformations of up to 60 um in some holes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thickness: 570 um (to be checked with Dresden)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MPLE SMALL 1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021" y="3573016"/>
            <a:ext cx="4379979" cy="3284984"/>
          </a:xfrm>
          <a:prstGeom prst="rect">
            <a:avLst/>
          </a:prstGeom>
        </p:spPr>
      </p:pic>
      <p:pic>
        <p:nvPicPr>
          <p:cNvPr id="9" name="Picture 8" descr="SAMPLE SMAL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52054" cy="3789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11663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device to look for cracks and non-uniformities in density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00506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density looks very homogenous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very few tiny variations were seen with zoom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holes also not perfectly round with X-rays but seem to be more uniform than with light =&gt; hole deformations mainly at the edges of the holes? Could the sides be polished to remove these?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HV Tests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7784" y="5589240"/>
            <a:ext cx="367240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PCB with copper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3888" y="5157192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59832" y="4797152"/>
            <a:ext cx="259228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Copper block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43808" y="5157192"/>
            <a:ext cx="72008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20072" y="5157192"/>
            <a:ext cx="72008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134076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HV tested in gas detector with dry air (some one stole my N2)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not optimal configuration: electrodes should be smaller than sample and better sample without holes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first 2 samples sparking at 2-2.8 kV but sparks seem through air at the edges of the copper block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last sample with longer time under air flow before HV test started stable for 40 hours at 3 kV and now without current at 3200 V 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dirty="0" smtClean="0"/>
              <a:t>First samples have arrived and were tested</a:t>
            </a:r>
          </a:p>
          <a:p>
            <a:r>
              <a:rPr lang="en-US" dirty="0" smtClean="0"/>
              <a:t>HV stability of the ceramic itself should be more than fine</a:t>
            </a:r>
          </a:p>
          <a:p>
            <a:r>
              <a:rPr lang="en-US" dirty="0" smtClean="0"/>
              <a:t>Hole quality is an issue and possible improvements of production process have to be discussed with </a:t>
            </a:r>
            <a:r>
              <a:rPr lang="en-US" dirty="0" err="1" smtClean="0"/>
              <a:t>Fraunhofer</a:t>
            </a:r>
            <a:r>
              <a:rPr lang="en-US" dirty="0" smtClean="0"/>
              <a:t> (Dresden) and Weizmann Institute</a:t>
            </a:r>
          </a:p>
          <a:p>
            <a:r>
              <a:rPr lang="en-US" dirty="0" smtClean="0"/>
              <a:t>Now: write short report about findings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318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3D printed MPGDs</vt:lpstr>
      <vt:lpstr>Slide 2</vt:lpstr>
      <vt:lpstr>Slide 3</vt:lpstr>
      <vt:lpstr>Slide 4</vt:lpstr>
      <vt:lpstr>HV Tests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printed MPGDs</dc:title>
  <dc:creator>tlux</dc:creator>
  <cp:lastModifiedBy>tlux</cp:lastModifiedBy>
  <cp:revision>3</cp:revision>
  <dcterms:created xsi:type="dcterms:W3CDTF">2017-11-02T08:54:56Z</dcterms:created>
  <dcterms:modified xsi:type="dcterms:W3CDTF">2017-11-02T09:21:40Z</dcterms:modified>
</cp:coreProperties>
</file>