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4" r:id="rId5"/>
    <p:sldId id="258" r:id="rId6"/>
    <p:sldId id="261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AE5C"/>
    <a:srgbClr val="C5A8A6"/>
    <a:srgbClr val="AF7C40"/>
    <a:srgbClr val="FD3BFF"/>
    <a:srgbClr val="9A77A4"/>
    <a:srgbClr val="CA9AF9"/>
    <a:srgbClr val="FF0000"/>
    <a:srgbClr val="FFFFFF"/>
    <a:srgbClr val="FF8282"/>
    <a:srgbClr val="F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5" autoAdjust="0"/>
    <p:restoredTop sz="50000" autoAdjust="0"/>
  </p:normalViewPr>
  <p:slideViewPr>
    <p:cSldViewPr snapToGrid="0" snapToObjects="1">
      <p:cViewPr varScale="1">
        <p:scale>
          <a:sx n="93" d="100"/>
          <a:sy n="93" d="100"/>
        </p:scale>
        <p:origin x="180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C4C43-33CF-2B46-8F5D-BB4D99F36FD2}" type="datetimeFigureOut">
              <a:rPr lang="es-ES_tradnl" smtClean="0"/>
              <a:pPr/>
              <a:t>15/3/19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2A79A-73B1-5340-8042-C74AA52A2119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190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B362-D8A4-1E49-B946-FC8D874F91A3}" type="datetimeFigureOut">
              <a:rPr lang="es-ES_tradnl" smtClean="0"/>
              <a:pPr/>
              <a:t>15/3/19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5E54C-2293-F54C-AD0E-535BE4061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79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0335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3618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03258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9201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02295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9173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479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2119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3333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7282" y="6135089"/>
            <a:ext cx="1371498" cy="370171"/>
          </a:xfrm>
        </p:spPr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224867" cy="365125"/>
          </a:xfrm>
        </p:spPr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0378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847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7864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9469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8008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3754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5667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7357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B96A18-E1AD-B142-B6C6-4DB5BBBB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8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527300"/>
            <a:ext cx="9144000" cy="1428750"/>
          </a:xfrm>
        </p:spPr>
        <p:txBody>
          <a:bodyPr>
            <a:normAutofit/>
          </a:bodyPr>
          <a:lstStyle/>
          <a:p>
            <a:pPr algn="ctr"/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Estadístiques 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8433" y="4651638"/>
            <a:ext cx="5727700" cy="1157491"/>
          </a:xfrm>
        </p:spPr>
        <p:txBody>
          <a:bodyPr>
            <a:normAutofit fontScale="92500" lnSpcReduction="10000"/>
          </a:bodyPr>
          <a:lstStyle/>
          <a:p>
            <a:r>
              <a:rPr lang="ca-ES" sz="1946" dirty="0" err="1">
                <a:solidFill>
                  <a:schemeClr val="tx1"/>
                </a:solidFill>
              </a:rPr>
              <a:t>Martine</a:t>
            </a:r>
            <a:r>
              <a:rPr lang="ca-ES" sz="1946">
                <a:solidFill>
                  <a:schemeClr val="tx1"/>
                </a:solidFill>
              </a:rPr>
              <a:t> Bosman</a:t>
            </a:r>
          </a:p>
          <a:p>
            <a:r>
              <a:rPr lang="ca-ES" sz="1946" b="1">
                <a:solidFill>
                  <a:schemeClr val="tx1"/>
                </a:solidFill>
              </a:rPr>
              <a:t>Institut de Física d’Altes Energies</a:t>
            </a:r>
          </a:p>
          <a:p>
            <a:r>
              <a:rPr lang="ca-ES" sz="1946">
                <a:solidFill>
                  <a:schemeClr val="tx1"/>
                </a:solidFill>
              </a:rPr>
              <a:t>15 Març 2019</a:t>
            </a:r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3" name="Imagen 12" descr="IFAE_B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4900" cy="114364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0" y="1023806"/>
            <a:ext cx="9144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000" b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Comissió d’Igualtat </a:t>
            </a:r>
            <a:endParaRPr kumimoji="0" lang="ca-ES" sz="40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Personal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CB2D8-A084-354F-99FC-AAF1CAAE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9" y="1419366"/>
            <a:ext cx="8880650" cy="54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Institucions i comissions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D1615-360B-D845-A4B0-695DE415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28" y="1751341"/>
            <a:ext cx="8632772" cy="21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Selecció de Personal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D9E09-B4E0-5048-964B-97F0EAAA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77" y="1805709"/>
            <a:ext cx="7708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6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Retribucions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21C6E-1AC5-0E4E-99CB-6E86729C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85" y="1417740"/>
            <a:ext cx="6946229" cy="47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1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Activitats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4E964-2FC1-4842-8144-37768F87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50" y="1622671"/>
            <a:ext cx="8177750" cy="45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Estudiants de </a:t>
            </a:r>
            <a:r>
              <a:rPr lang="ca-ES" dirty="0" err="1"/>
              <a:t>Master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A1CB1-76D2-D34A-9ED9-E76626F2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15" y="2033517"/>
            <a:ext cx="5982520" cy="21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8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D7026-65AE-6141-A439-C89A115D756B}"/>
              </a:ext>
            </a:extLst>
          </p:cNvPr>
          <p:cNvSpPr/>
          <p:nvPr/>
        </p:nvSpPr>
        <p:spPr>
          <a:xfrm>
            <a:off x="0" y="0"/>
            <a:ext cx="9144000" cy="674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73ECA-314C-B742-A8B2-71D64A44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379"/>
            <a:ext cx="9144000" cy="646161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983" y="21072"/>
            <a:ext cx="3432017" cy="1280890"/>
          </a:xfrm>
        </p:spPr>
        <p:txBody>
          <a:bodyPr/>
          <a:lstStyle/>
          <a:p>
            <a:r>
              <a:rPr lang="ca-ES" dirty="0"/>
              <a:t>Informe anual</a:t>
            </a:r>
          </a:p>
        </p:txBody>
      </p:sp>
    </p:spTree>
    <p:extLst>
      <p:ext uri="{BB962C8B-B14F-4D97-AF65-F5344CB8AC3E}">
        <p14:creationId xmlns:p14="http://schemas.microsoft.com/office/powerpoint/2010/main" val="127633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4575BA-EBB7-7742-AD87-3C219DE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Objectius i seguiment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EC2E-C075-8B46-BCCB-D47D966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15 / 3 /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8E2B-B77E-2047-93CA-E3011AF5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M.Bosman        IFAE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423A-1346-C84C-8AFE-F710995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6A18-E1AD-B142-B6C6-4DB5BBBB377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36ED7-B38A-6F41-8587-4363D726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26748"/>
            <a:ext cx="8699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290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33048</TotalTime>
  <Words>121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Estadístiques 2018</vt:lpstr>
      <vt:lpstr>Personal</vt:lpstr>
      <vt:lpstr>Institucions i comissions</vt:lpstr>
      <vt:lpstr>Selecció de Personal</vt:lpstr>
      <vt:lpstr>Retribucions</vt:lpstr>
      <vt:lpstr>Activitats</vt:lpstr>
      <vt:lpstr>Estudiants de Master</vt:lpstr>
      <vt:lpstr>Informe anual</vt:lpstr>
      <vt:lpstr>Objectius i seguiment</vt:lpstr>
    </vt:vector>
  </TitlesOfParts>
  <Company>IFAE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experiment ATLAS en el LHC CERN</dc:title>
  <dc:creator>Martine Bosman</dc:creator>
  <cp:lastModifiedBy>Microsoft Office User</cp:lastModifiedBy>
  <cp:revision>115</cp:revision>
  <cp:lastPrinted>2012-12-10T10:46:26Z</cp:lastPrinted>
  <dcterms:created xsi:type="dcterms:W3CDTF">2017-04-03T10:52:07Z</dcterms:created>
  <dcterms:modified xsi:type="dcterms:W3CDTF">2019-03-15T09:38:27Z</dcterms:modified>
</cp:coreProperties>
</file>