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1066" r:id="rId5"/>
    <p:sldId id="1061" r:id="rId6"/>
    <p:sldId id="1062" r:id="rId7"/>
    <p:sldId id="1063" r:id="rId8"/>
    <p:sldId id="1064" r:id="rId9"/>
    <p:sldId id="1067" r:id="rId10"/>
    <p:sldId id="1069" r:id="rId11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5949" userDrawn="1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44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falda Quintas" initials="MQ" lastIdx="1" clrIdx="0">
    <p:extLst/>
  </p:cmAuthor>
  <p:cmAuthor id="2" name="Mickael Pero" initials="MP" lastIdx="8" clrIdx="1">
    <p:extLst/>
  </p:cmAuthor>
  <p:cmAuthor id="3" name="Carmencita Malimban" initials="CM" lastIdx="1" clrIdx="2">
    <p:extLst>
      <p:ext uri="{19B8F6BF-5375-455C-9EA6-DF929625EA0E}">
        <p15:presenceInfo xmlns:p15="http://schemas.microsoft.com/office/powerpoint/2012/main" userId="S::Carmencita.Malimban@cost.eu::1f6af26e-8ecc-4ba6-84d8-76974409f43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778"/>
    <a:srgbClr val="FDBB84"/>
    <a:srgbClr val="E1783C"/>
    <a:srgbClr val="00AFAA"/>
    <a:srgbClr val="737373"/>
    <a:srgbClr val="D5FFFE"/>
    <a:srgbClr val="01BBB2"/>
    <a:srgbClr val="961E64"/>
    <a:srgbClr val="692364"/>
    <a:srgbClr val="6E82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E332872-050B-47A0-ADF0-D500C29E1DF4}" v="4" dt="2019-02-25T16:16:58.596"/>
    <p1510:client id="{6B955ED6-82E2-4831-B6F8-0367A15E4131}" v="26" dt="2019-02-26T11:29:53.966"/>
    <p1510:client id="{B8E3EF23-3D93-477A-BC6C-2E7F9774CEC0}" v="11" dt="2019-02-26T14:06:50.9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25" d="100"/>
          <a:sy n="125" d="100"/>
        </p:scale>
        <p:origin x="636" y="90"/>
      </p:cViewPr>
      <p:guideLst>
        <p:guide pos="5949"/>
        <p:guide orient="horz" pos="2160"/>
        <p:guide pos="444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116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11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kael Pero" userId="7828e24d-2292-4180-bf7e-c65982abae9e" providerId="ADAL" clId="{1E20E6CF-1171-4550-A0A0-75574623B8F5}"/>
  </pc:docChgLst>
  <pc:docChgLst>
    <pc:chgData name="Rose Cruz Santos" userId="fca99e30-f102-4b2e-9b69-674c6334ade9" providerId="ADAL" clId="{4D46455D-A122-4F00-A285-BDFD7D0284FB}"/>
    <pc:docChg chg="modSld">
      <pc:chgData name="Rose Cruz Santos" userId="fca99e30-f102-4b2e-9b69-674c6334ade9" providerId="ADAL" clId="{4D46455D-A122-4F00-A285-BDFD7D0284FB}" dt="2019-02-25T19:32:08.703" v="60" actId="20577"/>
      <pc:docMkLst>
        <pc:docMk/>
      </pc:docMkLst>
      <pc:sldChg chg="modSp">
        <pc:chgData name="Rose Cruz Santos" userId="fca99e30-f102-4b2e-9b69-674c6334ade9" providerId="ADAL" clId="{4D46455D-A122-4F00-A285-BDFD7D0284FB}" dt="2019-02-25T19:32:08.703" v="60" actId="20577"/>
        <pc:sldMkLst>
          <pc:docMk/>
          <pc:sldMk cId="2651847242" sldId="351"/>
        </pc:sldMkLst>
        <pc:spChg chg="mod">
          <ac:chgData name="Rose Cruz Santos" userId="fca99e30-f102-4b2e-9b69-674c6334ade9" providerId="ADAL" clId="{4D46455D-A122-4F00-A285-BDFD7D0284FB}" dt="2019-02-25T19:32:08.703" v="60" actId="20577"/>
          <ac:spMkLst>
            <pc:docMk/>
            <pc:sldMk cId="2651847242" sldId="351"/>
            <ac:spMk id="2" creationId="{4320A403-E24D-4903-9F05-A8EF9F1019CB}"/>
          </ac:spMkLst>
        </pc:spChg>
      </pc:sldChg>
      <pc:sldChg chg="modSp">
        <pc:chgData name="Rose Cruz Santos" userId="fca99e30-f102-4b2e-9b69-674c6334ade9" providerId="ADAL" clId="{4D46455D-A122-4F00-A285-BDFD7D0284FB}" dt="2019-02-25T19:07:03.641" v="45" actId="20577"/>
        <pc:sldMkLst>
          <pc:docMk/>
          <pc:sldMk cId="1963390401" sldId="1002"/>
        </pc:sldMkLst>
        <pc:spChg chg="mod">
          <ac:chgData name="Rose Cruz Santos" userId="fca99e30-f102-4b2e-9b69-674c6334ade9" providerId="ADAL" clId="{4D46455D-A122-4F00-A285-BDFD7D0284FB}" dt="2019-02-25T19:07:03.641" v="45" actId="20577"/>
          <ac:spMkLst>
            <pc:docMk/>
            <pc:sldMk cId="1963390401" sldId="1002"/>
            <ac:spMk id="11" creationId="{8832E721-C91B-429C-91DA-565BC6C1B953}"/>
          </ac:spMkLst>
        </pc:spChg>
      </pc:sldChg>
    </pc:docChg>
  </pc:docChgLst>
  <pc:docChgLst>
    <pc:chgData name="Mafalda Quintas" userId="c1681346-861e-4265-a0ac-c03351dee881" providerId="ADAL" clId="{3F913378-E1D0-4A20-AECE-B9FBE930665D}"/>
    <pc:docChg chg="undo redo custSel addSld delSld modSld modSection">
      <pc:chgData name="Mafalda Quintas" userId="c1681346-861e-4265-a0ac-c03351dee881" providerId="ADAL" clId="{3F913378-E1D0-4A20-AECE-B9FBE930665D}" dt="2019-02-20T14:27:22.167" v="1554"/>
      <pc:docMkLst>
        <pc:docMk/>
      </pc:docMkLst>
      <pc:sldChg chg="delSp modSp">
        <pc:chgData name="Mafalda Quintas" userId="c1681346-861e-4265-a0ac-c03351dee881" providerId="ADAL" clId="{3F913378-E1D0-4A20-AECE-B9FBE930665D}" dt="2019-02-19T13:57:52.581" v="331" actId="478"/>
        <pc:sldMkLst>
          <pc:docMk/>
          <pc:sldMk cId="1808182342" sldId="433"/>
        </pc:sldMkLst>
        <pc:spChg chg="del">
          <ac:chgData name="Mafalda Quintas" userId="c1681346-861e-4265-a0ac-c03351dee881" providerId="ADAL" clId="{3F913378-E1D0-4A20-AECE-B9FBE930665D}" dt="2019-02-19T13:57:52.581" v="331" actId="478"/>
          <ac:spMkLst>
            <pc:docMk/>
            <pc:sldMk cId="1808182342" sldId="433"/>
            <ac:spMk id="4" creationId="{00000000-0000-0000-0000-000000000000}"/>
          </ac:spMkLst>
        </pc:spChg>
        <pc:spChg chg="mod">
          <ac:chgData name="Mafalda Quintas" userId="c1681346-861e-4265-a0ac-c03351dee881" providerId="ADAL" clId="{3F913378-E1D0-4A20-AECE-B9FBE930665D}" dt="2019-02-19T13:57:45.171" v="330" actId="20577"/>
          <ac:spMkLst>
            <pc:docMk/>
            <pc:sldMk cId="1808182342" sldId="433"/>
            <ac:spMk id="5" creationId="{00000000-0000-0000-0000-000000000000}"/>
          </ac:spMkLst>
        </pc:spChg>
        <pc:spChg chg="del">
          <ac:chgData name="Mafalda Quintas" userId="c1681346-861e-4265-a0ac-c03351dee881" providerId="ADAL" clId="{3F913378-E1D0-4A20-AECE-B9FBE930665D}" dt="2019-02-19T13:56:36.599" v="190" actId="478"/>
          <ac:spMkLst>
            <pc:docMk/>
            <pc:sldMk cId="1808182342" sldId="433"/>
            <ac:spMk id="6" creationId="{00000000-0000-0000-0000-000000000000}"/>
          </ac:spMkLst>
        </pc:spChg>
        <pc:graphicFrameChg chg="del">
          <ac:chgData name="Mafalda Quintas" userId="c1681346-861e-4265-a0ac-c03351dee881" providerId="ADAL" clId="{3F913378-E1D0-4A20-AECE-B9FBE930665D}" dt="2019-02-19T13:56:38.631" v="191" actId="478"/>
          <ac:graphicFrameMkLst>
            <pc:docMk/>
            <pc:sldMk cId="1808182342" sldId="433"/>
            <ac:graphicFrameMk id="2" creationId="{00000000-0000-0000-0000-000000000000}"/>
          </ac:graphicFrameMkLst>
        </pc:graphicFrameChg>
      </pc:sldChg>
      <pc:sldChg chg="modSp">
        <pc:chgData name="Mafalda Quintas" userId="c1681346-861e-4265-a0ac-c03351dee881" providerId="ADAL" clId="{3F913378-E1D0-4A20-AECE-B9FBE930665D}" dt="2019-02-19T14:05:00.034" v="679" actId="20577"/>
        <pc:sldMkLst>
          <pc:docMk/>
          <pc:sldMk cId="1177100806" sldId="609"/>
        </pc:sldMkLst>
        <pc:spChg chg="mod">
          <ac:chgData name="Mafalda Quintas" userId="c1681346-861e-4265-a0ac-c03351dee881" providerId="ADAL" clId="{3F913378-E1D0-4A20-AECE-B9FBE930665D}" dt="2019-02-19T14:05:00.034" v="679" actId="20577"/>
          <ac:spMkLst>
            <pc:docMk/>
            <pc:sldMk cId="1177100806" sldId="609"/>
            <ac:spMk id="7" creationId="{4E4BC4C0-78FD-44F0-8D5A-B1D47F69D386}"/>
          </ac:spMkLst>
        </pc:spChg>
      </pc:sldChg>
      <pc:sldChg chg="modSp">
        <pc:chgData name="Mafalda Quintas" userId="c1681346-861e-4265-a0ac-c03351dee881" providerId="ADAL" clId="{3F913378-E1D0-4A20-AECE-B9FBE930665D}" dt="2019-02-19T13:54:01.756" v="180" actId="6549"/>
        <pc:sldMkLst>
          <pc:docMk/>
          <pc:sldMk cId="3791695519" sldId="611"/>
        </pc:sldMkLst>
        <pc:spChg chg="mod">
          <ac:chgData name="Mafalda Quintas" userId="c1681346-861e-4265-a0ac-c03351dee881" providerId="ADAL" clId="{3F913378-E1D0-4A20-AECE-B9FBE930665D}" dt="2019-02-19T13:54:01.756" v="180" actId="6549"/>
          <ac:spMkLst>
            <pc:docMk/>
            <pc:sldMk cId="3791695519" sldId="611"/>
            <ac:spMk id="5" creationId="{00000000-0000-0000-0000-000000000000}"/>
          </ac:spMkLst>
        </pc:spChg>
      </pc:sldChg>
      <pc:sldChg chg="addSp delSp modSp">
        <pc:chgData name="Mafalda Quintas" userId="c1681346-861e-4265-a0ac-c03351dee881" providerId="ADAL" clId="{3F913378-E1D0-4A20-AECE-B9FBE930665D}" dt="2019-02-20T10:15:00.646" v="1487" actId="478"/>
        <pc:sldMkLst>
          <pc:docMk/>
          <pc:sldMk cId="3165396390" sldId="711"/>
        </pc:sldMkLst>
        <pc:spChg chg="mod">
          <ac:chgData name="Mafalda Quintas" userId="c1681346-861e-4265-a0ac-c03351dee881" providerId="ADAL" clId="{3F913378-E1D0-4A20-AECE-B9FBE930665D}" dt="2019-02-19T14:04:10.999" v="660" actId="20578"/>
          <ac:spMkLst>
            <pc:docMk/>
            <pc:sldMk cId="3165396390" sldId="711"/>
            <ac:spMk id="7" creationId="{E8A303E7-7B0E-4ED7-81C7-1160DD1E0B17}"/>
          </ac:spMkLst>
        </pc:spChg>
        <pc:picChg chg="add del mod">
          <ac:chgData name="Mafalda Quintas" userId="c1681346-861e-4265-a0ac-c03351dee881" providerId="ADAL" clId="{3F913378-E1D0-4A20-AECE-B9FBE930665D}" dt="2019-02-20T10:15:00.646" v="1487" actId="478"/>
          <ac:picMkLst>
            <pc:docMk/>
            <pc:sldMk cId="3165396390" sldId="711"/>
            <ac:picMk id="10" creationId="{27B2677A-E1C4-4594-97FB-F95242A0013C}"/>
          </ac:picMkLst>
        </pc:picChg>
      </pc:sldChg>
      <pc:sldChg chg="addSp delSp modSp">
        <pc:chgData name="Mafalda Quintas" userId="c1681346-861e-4265-a0ac-c03351dee881" providerId="ADAL" clId="{3F913378-E1D0-4A20-AECE-B9FBE930665D}" dt="2019-02-19T13:30:42.887" v="4" actId="478"/>
        <pc:sldMkLst>
          <pc:docMk/>
          <pc:sldMk cId="4280589333" sldId="852"/>
        </pc:sldMkLst>
        <pc:spChg chg="add del mod">
          <ac:chgData name="Mafalda Quintas" userId="c1681346-861e-4265-a0ac-c03351dee881" providerId="ADAL" clId="{3F913378-E1D0-4A20-AECE-B9FBE930665D}" dt="2019-02-19T13:30:42.887" v="4" actId="478"/>
          <ac:spMkLst>
            <pc:docMk/>
            <pc:sldMk cId="4280589333" sldId="852"/>
            <ac:spMk id="3" creationId="{C935A1B9-91CC-42F6-A5E4-1DEE0268EE40}"/>
          </ac:spMkLst>
        </pc:spChg>
      </pc:sldChg>
      <pc:sldChg chg="addSp delSp modSp">
        <pc:chgData name="Mafalda Quintas" userId="c1681346-861e-4265-a0ac-c03351dee881" providerId="ADAL" clId="{3F913378-E1D0-4A20-AECE-B9FBE930665D}" dt="2019-02-20T10:23:35.269" v="1530" actId="20577"/>
        <pc:sldMkLst>
          <pc:docMk/>
          <pc:sldMk cId="1706826375" sldId="856"/>
        </pc:sldMkLst>
        <pc:spChg chg="add mod">
          <ac:chgData name="Mafalda Quintas" userId="c1681346-861e-4265-a0ac-c03351dee881" providerId="ADAL" clId="{3F913378-E1D0-4A20-AECE-B9FBE930665D}" dt="2019-02-20T10:23:35.269" v="1530" actId="20577"/>
          <ac:spMkLst>
            <pc:docMk/>
            <pc:sldMk cId="1706826375" sldId="856"/>
            <ac:spMk id="9" creationId="{6DB67AFA-64C3-4696-8D5D-6D708E1F42B7}"/>
          </ac:spMkLst>
        </pc:spChg>
        <pc:spChg chg="mod">
          <ac:chgData name="Mafalda Quintas" userId="c1681346-861e-4265-a0ac-c03351dee881" providerId="ADAL" clId="{3F913378-E1D0-4A20-AECE-B9FBE930665D}" dt="2019-02-20T10:22:55.018" v="1500" actId="207"/>
          <ac:spMkLst>
            <pc:docMk/>
            <pc:sldMk cId="1706826375" sldId="856"/>
            <ac:spMk id="11" creationId="{00000000-0000-0000-0000-000000000000}"/>
          </ac:spMkLst>
        </pc:spChg>
        <pc:spChg chg="add del mod">
          <ac:chgData name="Mafalda Quintas" userId="c1681346-861e-4265-a0ac-c03351dee881" providerId="ADAL" clId="{3F913378-E1D0-4A20-AECE-B9FBE930665D}" dt="2019-02-20T10:23:32.433" v="1528" actId="1076"/>
          <ac:spMkLst>
            <pc:docMk/>
            <pc:sldMk cId="1706826375" sldId="856"/>
            <ac:spMk id="194" creationId="{00000000-0000-0000-0000-000000000000}"/>
          </ac:spMkLst>
        </pc:spChg>
        <pc:picChg chg="del">
          <ac:chgData name="Mafalda Quintas" userId="c1681346-861e-4265-a0ac-c03351dee881" providerId="ADAL" clId="{3F913378-E1D0-4A20-AECE-B9FBE930665D}" dt="2019-02-20T10:23:03.907" v="1502" actId="478"/>
          <ac:picMkLst>
            <pc:docMk/>
            <pc:sldMk cId="1706826375" sldId="856"/>
            <ac:picMk id="8" creationId="{00000000-0000-0000-0000-000000000000}"/>
          </ac:picMkLst>
        </pc:picChg>
        <pc:picChg chg="del">
          <ac:chgData name="Mafalda Quintas" userId="c1681346-861e-4265-a0ac-c03351dee881" providerId="ADAL" clId="{3F913378-E1D0-4A20-AECE-B9FBE930665D}" dt="2019-02-20T10:23:03.128" v="1501" actId="478"/>
          <ac:picMkLst>
            <pc:docMk/>
            <pc:sldMk cId="1706826375" sldId="856"/>
            <ac:picMk id="1026" creationId="{00000000-0000-0000-0000-000000000000}"/>
          </ac:picMkLst>
        </pc:picChg>
      </pc:sldChg>
      <pc:sldChg chg="modSp">
        <pc:chgData name="Mafalda Quintas" userId="c1681346-861e-4265-a0ac-c03351dee881" providerId="ADAL" clId="{3F913378-E1D0-4A20-AECE-B9FBE930665D}" dt="2019-02-20T10:20:17.566" v="1494"/>
        <pc:sldMkLst>
          <pc:docMk/>
          <pc:sldMk cId="1596807032" sldId="861"/>
        </pc:sldMkLst>
        <pc:spChg chg="mod">
          <ac:chgData name="Mafalda Quintas" userId="c1681346-861e-4265-a0ac-c03351dee881" providerId="ADAL" clId="{3F913378-E1D0-4A20-AECE-B9FBE930665D}" dt="2019-02-20T10:20:17.566" v="1494"/>
          <ac:spMkLst>
            <pc:docMk/>
            <pc:sldMk cId="1596807032" sldId="861"/>
            <ac:spMk id="5" creationId="{00000000-0000-0000-0000-000000000000}"/>
          </ac:spMkLst>
        </pc:spChg>
      </pc:sldChg>
      <pc:sldChg chg="modSp">
        <pc:chgData name="Mafalda Quintas" userId="c1681346-861e-4265-a0ac-c03351dee881" providerId="ADAL" clId="{3F913378-E1D0-4A20-AECE-B9FBE930665D}" dt="2019-02-20T08:58:36.021" v="1297" actId="20577"/>
        <pc:sldMkLst>
          <pc:docMk/>
          <pc:sldMk cId="3435800381" sldId="872"/>
        </pc:sldMkLst>
        <pc:spChg chg="mod">
          <ac:chgData name="Mafalda Quintas" userId="c1681346-861e-4265-a0ac-c03351dee881" providerId="ADAL" clId="{3F913378-E1D0-4A20-AECE-B9FBE930665D}" dt="2019-02-20T08:58:36.021" v="1297" actId="20577"/>
          <ac:spMkLst>
            <pc:docMk/>
            <pc:sldMk cId="3435800381" sldId="872"/>
            <ac:spMk id="2" creationId="{00000000-0000-0000-0000-000000000000}"/>
          </ac:spMkLst>
        </pc:spChg>
      </pc:sldChg>
      <pc:sldChg chg="addSp delSp modSp">
        <pc:chgData name="Mafalda Quintas" userId="c1681346-861e-4265-a0ac-c03351dee881" providerId="ADAL" clId="{3F913378-E1D0-4A20-AECE-B9FBE930665D}" dt="2019-02-20T09:01:29.181" v="1404" actId="14100"/>
        <pc:sldMkLst>
          <pc:docMk/>
          <pc:sldMk cId="3452059031" sldId="908"/>
        </pc:sldMkLst>
        <pc:picChg chg="mod">
          <ac:chgData name="Mafalda Quintas" userId="c1681346-861e-4265-a0ac-c03351dee881" providerId="ADAL" clId="{3F913378-E1D0-4A20-AECE-B9FBE930665D}" dt="2019-02-20T09:01:18.327" v="1400" actId="14100"/>
          <ac:picMkLst>
            <pc:docMk/>
            <pc:sldMk cId="3452059031" sldId="908"/>
            <ac:picMk id="2" creationId="{8892B0B9-4057-4954-9B40-30D24F10C54A}"/>
          </ac:picMkLst>
        </pc:picChg>
        <pc:picChg chg="add mod">
          <ac:chgData name="Mafalda Quintas" userId="c1681346-861e-4265-a0ac-c03351dee881" providerId="ADAL" clId="{3F913378-E1D0-4A20-AECE-B9FBE930665D}" dt="2019-02-20T09:01:29.181" v="1404" actId="14100"/>
          <ac:picMkLst>
            <pc:docMk/>
            <pc:sldMk cId="3452059031" sldId="908"/>
            <ac:picMk id="3" creationId="{EC80E699-6856-4592-978F-31AEE6BB5CD6}"/>
          </ac:picMkLst>
        </pc:picChg>
        <pc:picChg chg="del">
          <ac:chgData name="Mafalda Quintas" userId="c1681346-861e-4265-a0ac-c03351dee881" providerId="ADAL" clId="{3F913378-E1D0-4A20-AECE-B9FBE930665D}" dt="2019-02-20T09:01:14.106" v="1399" actId="478"/>
          <ac:picMkLst>
            <pc:docMk/>
            <pc:sldMk cId="3452059031" sldId="908"/>
            <ac:picMk id="4" creationId="{8B22EC01-CC0B-4A7E-AF77-D5D539A8882D}"/>
          </ac:picMkLst>
        </pc:picChg>
      </pc:sldChg>
      <pc:sldChg chg="addSp delSp">
        <pc:chgData name="Mafalda Quintas" userId="c1681346-861e-4265-a0ac-c03351dee881" providerId="ADAL" clId="{3F913378-E1D0-4A20-AECE-B9FBE930665D}" dt="2019-02-20T14:27:22.167" v="1554"/>
        <pc:sldMkLst>
          <pc:docMk/>
          <pc:sldMk cId="4242064604" sldId="979"/>
        </pc:sldMkLst>
        <pc:spChg chg="add">
          <ac:chgData name="Mafalda Quintas" userId="c1681346-861e-4265-a0ac-c03351dee881" providerId="ADAL" clId="{3F913378-E1D0-4A20-AECE-B9FBE930665D}" dt="2019-02-20T14:27:22.167" v="1554"/>
          <ac:spMkLst>
            <pc:docMk/>
            <pc:sldMk cId="4242064604" sldId="979"/>
            <ac:spMk id="7" creationId="{B308A0D2-97BE-447D-98A0-4A9397BD26B6}"/>
          </ac:spMkLst>
        </pc:spChg>
        <pc:spChg chg="del">
          <ac:chgData name="Mafalda Quintas" userId="c1681346-861e-4265-a0ac-c03351dee881" providerId="ADAL" clId="{3F913378-E1D0-4A20-AECE-B9FBE930665D}" dt="2019-02-20T14:27:21.075" v="1553" actId="478"/>
          <ac:spMkLst>
            <pc:docMk/>
            <pc:sldMk cId="4242064604" sldId="979"/>
            <ac:spMk id="12" creationId="{00000000-0000-0000-0000-000000000000}"/>
          </ac:spMkLst>
        </pc:spChg>
      </pc:sldChg>
      <pc:sldChg chg="modSp">
        <pc:chgData name="Mafalda Quintas" userId="c1681346-861e-4265-a0ac-c03351dee881" providerId="ADAL" clId="{3F913378-E1D0-4A20-AECE-B9FBE930665D}" dt="2019-02-20T10:20:36.394" v="1497" actId="1076"/>
        <pc:sldMkLst>
          <pc:docMk/>
          <pc:sldMk cId="1629852462" sldId="995"/>
        </pc:sldMkLst>
        <pc:spChg chg="mod">
          <ac:chgData name="Mafalda Quintas" userId="c1681346-861e-4265-a0ac-c03351dee881" providerId="ADAL" clId="{3F913378-E1D0-4A20-AECE-B9FBE930665D}" dt="2019-02-20T10:20:32.162" v="1496"/>
          <ac:spMkLst>
            <pc:docMk/>
            <pc:sldMk cId="1629852462" sldId="995"/>
            <ac:spMk id="5" creationId="{00000000-0000-0000-0000-000000000000}"/>
          </ac:spMkLst>
        </pc:spChg>
        <pc:spChg chg="mod">
          <ac:chgData name="Mafalda Quintas" userId="c1681346-861e-4265-a0ac-c03351dee881" providerId="ADAL" clId="{3F913378-E1D0-4A20-AECE-B9FBE930665D}" dt="2019-02-20T10:20:36.394" v="1497" actId="1076"/>
          <ac:spMkLst>
            <pc:docMk/>
            <pc:sldMk cId="1629852462" sldId="995"/>
            <ac:spMk id="6" creationId="{61F80709-6B91-4780-B270-864861E2ACE7}"/>
          </ac:spMkLst>
        </pc:spChg>
      </pc:sldChg>
      <pc:sldChg chg="modSp">
        <pc:chgData name="Mafalda Quintas" userId="c1681346-861e-4265-a0ac-c03351dee881" providerId="ADAL" clId="{3F913378-E1D0-4A20-AECE-B9FBE930665D}" dt="2019-02-20T10:20:05.994" v="1493" actId="1076"/>
        <pc:sldMkLst>
          <pc:docMk/>
          <pc:sldMk cId="3797843996" sldId="996"/>
        </pc:sldMkLst>
        <pc:spChg chg="mod">
          <ac:chgData name="Mafalda Quintas" userId="c1681346-861e-4265-a0ac-c03351dee881" providerId="ADAL" clId="{3F913378-E1D0-4A20-AECE-B9FBE930665D}" dt="2019-02-20T10:20:02.195" v="1492"/>
          <ac:spMkLst>
            <pc:docMk/>
            <pc:sldMk cId="3797843996" sldId="996"/>
            <ac:spMk id="5" creationId="{00000000-0000-0000-0000-000000000000}"/>
          </ac:spMkLst>
        </pc:spChg>
        <pc:spChg chg="mod">
          <ac:chgData name="Mafalda Quintas" userId="c1681346-861e-4265-a0ac-c03351dee881" providerId="ADAL" clId="{3F913378-E1D0-4A20-AECE-B9FBE930665D}" dt="2019-02-20T10:20:05.994" v="1493" actId="1076"/>
          <ac:spMkLst>
            <pc:docMk/>
            <pc:sldMk cId="3797843996" sldId="996"/>
            <ac:spMk id="6" creationId="{61F80709-6B91-4780-B270-864861E2ACE7}"/>
          </ac:spMkLst>
        </pc:spChg>
      </pc:sldChg>
      <pc:sldChg chg="modSp">
        <pc:chgData name="Mafalda Quintas" userId="c1681346-861e-4265-a0ac-c03351dee881" providerId="ADAL" clId="{3F913378-E1D0-4A20-AECE-B9FBE930665D}" dt="2019-02-20T10:19:46.396" v="1490" actId="1076"/>
        <pc:sldMkLst>
          <pc:docMk/>
          <pc:sldMk cId="479908033" sldId="997"/>
        </pc:sldMkLst>
        <pc:spChg chg="mod">
          <ac:chgData name="Mafalda Quintas" userId="c1681346-861e-4265-a0ac-c03351dee881" providerId="ADAL" clId="{3F913378-E1D0-4A20-AECE-B9FBE930665D}" dt="2019-02-20T10:19:42.051" v="1489"/>
          <ac:spMkLst>
            <pc:docMk/>
            <pc:sldMk cId="479908033" sldId="997"/>
            <ac:spMk id="5" creationId="{00000000-0000-0000-0000-000000000000}"/>
          </ac:spMkLst>
        </pc:spChg>
        <pc:spChg chg="mod">
          <ac:chgData name="Mafalda Quintas" userId="c1681346-861e-4265-a0ac-c03351dee881" providerId="ADAL" clId="{3F913378-E1D0-4A20-AECE-B9FBE930665D}" dt="2019-02-20T10:19:46.396" v="1490" actId="1076"/>
          <ac:spMkLst>
            <pc:docMk/>
            <pc:sldMk cId="479908033" sldId="997"/>
            <ac:spMk id="6" creationId="{61F80709-6B91-4780-B270-864861E2ACE7}"/>
          </ac:spMkLst>
        </pc:spChg>
      </pc:sldChg>
      <pc:sldChg chg="add">
        <pc:chgData name="Mafalda Quintas" userId="c1681346-861e-4265-a0ac-c03351dee881" providerId="ADAL" clId="{3F913378-E1D0-4A20-AECE-B9FBE930665D}" dt="2019-02-19T14:07:30.974" v="680"/>
        <pc:sldMkLst>
          <pc:docMk/>
          <pc:sldMk cId="2386794876" sldId="998"/>
        </pc:sldMkLst>
      </pc:sldChg>
      <pc:sldChg chg="modSp">
        <pc:chgData name="Mafalda Quintas" userId="c1681346-861e-4265-a0ac-c03351dee881" providerId="ADAL" clId="{3F913378-E1D0-4A20-AECE-B9FBE930665D}" dt="2019-02-19T13:53:32.181" v="179" actId="207"/>
        <pc:sldMkLst>
          <pc:docMk/>
          <pc:sldMk cId="3701993826" sldId="999"/>
        </pc:sldMkLst>
        <pc:spChg chg="mod">
          <ac:chgData name="Mafalda Quintas" userId="c1681346-861e-4265-a0ac-c03351dee881" providerId="ADAL" clId="{3F913378-E1D0-4A20-AECE-B9FBE930665D}" dt="2019-02-19T13:53:17.320" v="177" actId="1076"/>
          <ac:spMkLst>
            <pc:docMk/>
            <pc:sldMk cId="3701993826" sldId="999"/>
            <ac:spMk id="2" creationId="{EDDBDA3B-3D0E-4D87-95BE-F0B19847FB22}"/>
          </ac:spMkLst>
        </pc:spChg>
        <pc:spChg chg="mod">
          <ac:chgData name="Mafalda Quintas" userId="c1681346-861e-4265-a0ac-c03351dee881" providerId="ADAL" clId="{3F913378-E1D0-4A20-AECE-B9FBE930665D}" dt="2019-02-19T13:53:21.144" v="178" actId="1076"/>
          <ac:spMkLst>
            <pc:docMk/>
            <pc:sldMk cId="3701993826" sldId="999"/>
            <ac:spMk id="15" creationId="{00000000-0000-0000-0000-000000000000}"/>
          </ac:spMkLst>
        </pc:spChg>
        <pc:spChg chg="mod">
          <ac:chgData name="Mafalda Quintas" userId="c1681346-861e-4265-a0ac-c03351dee881" providerId="ADAL" clId="{3F913378-E1D0-4A20-AECE-B9FBE930665D}" dt="2019-02-19T13:53:32.181" v="179" actId="207"/>
          <ac:spMkLst>
            <pc:docMk/>
            <pc:sldMk cId="3701993826" sldId="999"/>
            <ac:spMk id="99330" creationId="{00000000-0000-0000-0000-000000000000}"/>
          </ac:spMkLst>
        </pc:spChg>
      </pc:sldChg>
      <pc:sldChg chg="modSp">
        <pc:chgData name="Mafalda Quintas" userId="c1681346-861e-4265-a0ac-c03351dee881" providerId="ADAL" clId="{3F913378-E1D0-4A20-AECE-B9FBE930665D}" dt="2019-02-20T09:00:11.486" v="1398" actId="20577"/>
        <pc:sldMkLst>
          <pc:docMk/>
          <pc:sldMk cId="2448450173" sldId="1000"/>
        </pc:sldMkLst>
        <pc:spChg chg="mod">
          <ac:chgData name="Mafalda Quintas" userId="c1681346-861e-4265-a0ac-c03351dee881" providerId="ADAL" clId="{3F913378-E1D0-4A20-AECE-B9FBE930665D}" dt="2019-02-20T09:00:11.486" v="1398" actId="20577"/>
          <ac:spMkLst>
            <pc:docMk/>
            <pc:sldMk cId="2448450173" sldId="1000"/>
            <ac:spMk id="2" creationId="{EDB774CC-CD58-43BC-97A5-B16308D73467}"/>
          </ac:spMkLst>
        </pc:spChg>
      </pc:sldChg>
      <pc:sldChg chg="addSp modSp">
        <pc:chgData name="Mafalda Quintas" userId="c1681346-861e-4265-a0ac-c03351dee881" providerId="ADAL" clId="{3F913378-E1D0-4A20-AECE-B9FBE930665D}" dt="2019-02-20T10:12:21.546" v="1484" actId="1076"/>
        <pc:sldMkLst>
          <pc:docMk/>
          <pc:sldMk cId="3763915995" sldId="1001"/>
        </pc:sldMkLst>
        <pc:spChg chg="add mod">
          <ac:chgData name="Mafalda Quintas" userId="c1681346-861e-4265-a0ac-c03351dee881" providerId="ADAL" clId="{3F913378-E1D0-4A20-AECE-B9FBE930665D}" dt="2019-02-20T10:12:21.546" v="1484" actId="1076"/>
          <ac:spMkLst>
            <pc:docMk/>
            <pc:sldMk cId="3763915995" sldId="1001"/>
            <ac:spMk id="2" creationId="{AC045F49-E10A-40E4-8C6D-BA93907B0EEE}"/>
          </ac:spMkLst>
        </pc:spChg>
        <pc:picChg chg="mod">
          <ac:chgData name="Mafalda Quintas" userId="c1681346-861e-4265-a0ac-c03351dee881" providerId="ADAL" clId="{3F913378-E1D0-4A20-AECE-B9FBE930665D}" dt="2019-02-20T10:06:32.800" v="1439" actId="1076"/>
          <ac:picMkLst>
            <pc:docMk/>
            <pc:sldMk cId="3763915995" sldId="1001"/>
            <ac:picMk id="4" creationId="{5E9ABFCD-8766-4D83-A3CF-BE7E0DCB2D31}"/>
          </ac:picMkLst>
        </pc:picChg>
      </pc:sldChg>
      <pc:sldChg chg="addSp delSp modSp">
        <pc:chgData name="Mafalda Quintas" userId="c1681346-861e-4265-a0ac-c03351dee881" providerId="ADAL" clId="{3F913378-E1D0-4A20-AECE-B9FBE930665D}" dt="2019-02-20T14:27:11.636" v="1550" actId="1076"/>
        <pc:sldMkLst>
          <pc:docMk/>
          <pc:sldMk cId="1963390401" sldId="1002"/>
        </pc:sldMkLst>
        <pc:spChg chg="mod">
          <ac:chgData name="Mafalda Quintas" userId="c1681346-861e-4265-a0ac-c03351dee881" providerId="ADAL" clId="{3F913378-E1D0-4A20-AECE-B9FBE930665D}" dt="2019-02-20T14:25:48.041" v="1547" actId="108"/>
          <ac:spMkLst>
            <pc:docMk/>
            <pc:sldMk cId="1963390401" sldId="1002"/>
            <ac:spMk id="9" creationId="{A2953EF1-A39B-494E-931E-3F7025254BEF}"/>
          </ac:spMkLst>
        </pc:spChg>
        <pc:spChg chg="del">
          <ac:chgData name="Mafalda Quintas" userId="c1681346-861e-4265-a0ac-c03351dee881" providerId="ADAL" clId="{3F913378-E1D0-4A20-AECE-B9FBE930665D}" dt="2019-02-20T14:27:09.627" v="1549" actId="478"/>
          <ac:spMkLst>
            <pc:docMk/>
            <pc:sldMk cId="1963390401" sldId="1002"/>
            <ac:spMk id="13" creationId="{00000000-0000-0000-0000-000000000000}"/>
          </ac:spMkLst>
        </pc:spChg>
        <pc:spChg chg="add mod">
          <ac:chgData name="Mafalda Quintas" userId="c1681346-861e-4265-a0ac-c03351dee881" providerId="ADAL" clId="{3F913378-E1D0-4A20-AECE-B9FBE930665D}" dt="2019-02-20T14:27:11.636" v="1550" actId="1076"/>
          <ac:spMkLst>
            <pc:docMk/>
            <pc:sldMk cId="1963390401" sldId="1002"/>
            <ac:spMk id="15" creationId="{D240E301-EFF6-4A05-B146-DC326D59CC87}"/>
          </ac:spMkLst>
        </pc:spChg>
      </pc:sldChg>
      <pc:sldChg chg="addSp delSp">
        <pc:chgData name="Mafalda Quintas" userId="c1681346-861e-4265-a0ac-c03351dee881" providerId="ADAL" clId="{3F913378-E1D0-4A20-AECE-B9FBE930665D}" dt="2019-02-20T14:27:15.810" v="1552"/>
        <pc:sldMkLst>
          <pc:docMk/>
          <pc:sldMk cId="664015254" sldId="1005"/>
        </pc:sldMkLst>
        <pc:spChg chg="add">
          <ac:chgData name="Mafalda Quintas" userId="c1681346-861e-4265-a0ac-c03351dee881" providerId="ADAL" clId="{3F913378-E1D0-4A20-AECE-B9FBE930665D}" dt="2019-02-20T14:27:15.810" v="1552"/>
          <ac:spMkLst>
            <pc:docMk/>
            <pc:sldMk cId="664015254" sldId="1005"/>
            <ac:spMk id="7" creationId="{4479DAEC-72F4-479B-A7BE-28CFC5F62C09}"/>
          </ac:spMkLst>
        </pc:spChg>
        <pc:spChg chg="del">
          <ac:chgData name="Mafalda Quintas" userId="c1681346-861e-4265-a0ac-c03351dee881" providerId="ADAL" clId="{3F913378-E1D0-4A20-AECE-B9FBE930665D}" dt="2019-02-20T14:27:14.573" v="1551" actId="478"/>
          <ac:spMkLst>
            <pc:docMk/>
            <pc:sldMk cId="664015254" sldId="1005"/>
            <ac:spMk id="12" creationId="{00000000-0000-0000-0000-000000000000}"/>
          </ac:spMkLst>
        </pc:spChg>
      </pc:sldChg>
      <pc:sldChg chg="modSp add">
        <pc:chgData name="Mafalda Quintas" userId="c1681346-861e-4265-a0ac-c03351dee881" providerId="ADAL" clId="{3F913378-E1D0-4A20-AECE-B9FBE930665D}" dt="2019-02-19T13:56:03.116" v="186" actId="14100"/>
        <pc:sldMkLst>
          <pc:docMk/>
          <pc:sldMk cId="3373711687" sldId="1015"/>
        </pc:sldMkLst>
        <pc:spChg chg="mod">
          <ac:chgData name="Mafalda Quintas" userId="c1681346-861e-4265-a0ac-c03351dee881" providerId="ADAL" clId="{3F913378-E1D0-4A20-AECE-B9FBE930665D}" dt="2019-02-19T13:56:03.116" v="186" actId="14100"/>
          <ac:spMkLst>
            <pc:docMk/>
            <pc:sldMk cId="3373711687" sldId="1015"/>
            <ac:spMk id="4" creationId="{25064720-FF76-4053-AB27-E03B2F416E36}"/>
          </ac:spMkLst>
        </pc:spChg>
        <pc:spChg chg="mod">
          <ac:chgData name="Mafalda Quintas" userId="c1681346-861e-4265-a0ac-c03351dee881" providerId="ADAL" clId="{3F913378-E1D0-4A20-AECE-B9FBE930665D}" dt="2019-02-19T13:56:00.461" v="185" actId="14100"/>
          <ac:spMkLst>
            <pc:docMk/>
            <pc:sldMk cId="3373711687" sldId="1015"/>
            <ac:spMk id="6" creationId="{61F80709-6B91-4780-B270-864861E2ACE7}"/>
          </ac:spMkLst>
        </pc:spChg>
      </pc:sldChg>
      <pc:sldChg chg="modSp add">
        <pc:chgData name="Mafalda Quintas" userId="c1681346-861e-4265-a0ac-c03351dee881" providerId="ADAL" clId="{3F913378-E1D0-4A20-AECE-B9FBE930665D}" dt="2019-02-20T09:12:22.778" v="1438" actId="6549"/>
        <pc:sldMkLst>
          <pc:docMk/>
          <pc:sldMk cId="2334906002" sldId="1016"/>
        </pc:sldMkLst>
        <pc:spChg chg="mod">
          <ac:chgData name="Mafalda Quintas" userId="c1681346-861e-4265-a0ac-c03351dee881" providerId="ADAL" clId="{3F913378-E1D0-4A20-AECE-B9FBE930665D}" dt="2019-02-19T13:56:21.196" v="189" actId="14100"/>
          <ac:spMkLst>
            <pc:docMk/>
            <pc:sldMk cId="2334906002" sldId="1016"/>
            <ac:spMk id="4" creationId="{25064720-FF76-4053-AB27-E03B2F416E36}"/>
          </ac:spMkLst>
        </pc:spChg>
        <pc:spChg chg="mod">
          <ac:chgData name="Mafalda Quintas" userId="c1681346-861e-4265-a0ac-c03351dee881" providerId="ADAL" clId="{3F913378-E1D0-4A20-AECE-B9FBE930665D}" dt="2019-02-20T09:12:22.778" v="1438" actId="6549"/>
          <ac:spMkLst>
            <pc:docMk/>
            <pc:sldMk cId="2334906002" sldId="1016"/>
            <ac:spMk id="5" creationId="{00000000-0000-0000-0000-000000000000}"/>
          </ac:spMkLst>
        </pc:spChg>
        <pc:spChg chg="mod">
          <ac:chgData name="Mafalda Quintas" userId="c1681346-861e-4265-a0ac-c03351dee881" providerId="ADAL" clId="{3F913378-E1D0-4A20-AECE-B9FBE930665D}" dt="2019-02-19T13:56:17.972" v="188" actId="14100"/>
          <ac:spMkLst>
            <pc:docMk/>
            <pc:sldMk cId="2334906002" sldId="1016"/>
            <ac:spMk id="6" creationId="{61F80709-6B91-4780-B270-864861E2ACE7}"/>
          </ac:spMkLst>
        </pc:spChg>
      </pc:sldChg>
      <pc:sldChg chg="modSp add">
        <pc:chgData name="Mafalda Quintas" userId="c1681346-861e-4265-a0ac-c03351dee881" providerId="ADAL" clId="{3F913378-E1D0-4A20-AECE-B9FBE930665D}" dt="2019-02-19T13:58:53.187" v="420" actId="20577"/>
        <pc:sldMkLst>
          <pc:docMk/>
          <pc:sldMk cId="3581962116" sldId="1017"/>
        </pc:sldMkLst>
        <pc:spChg chg="mod">
          <ac:chgData name="Mafalda Quintas" userId="c1681346-861e-4265-a0ac-c03351dee881" providerId="ADAL" clId="{3F913378-E1D0-4A20-AECE-B9FBE930665D}" dt="2019-02-19T13:58:53.187" v="420" actId="20577"/>
          <ac:spMkLst>
            <pc:docMk/>
            <pc:sldMk cId="3581962116" sldId="1017"/>
            <ac:spMk id="5" creationId="{00000000-0000-0000-0000-000000000000}"/>
          </ac:spMkLst>
        </pc:spChg>
      </pc:sldChg>
      <pc:sldChg chg="modSp add">
        <pc:chgData name="Mafalda Quintas" userId="c1681346-861e-4265-a0ac-c03351dee881" providerId="ADAL" clId="{3F913378-E1D0-4A20-AECE-B9FBE930665D}" dt="2019-02-19T14:00:09.870" v="526" actId="1076"/>
        <pc:sldMkLst>
          <pc:docMk/>
          <pc:sldMk cId="381070749" sldId="1018"/>
        </pc:sldMkLst>
        <pc:spChg chg="mod">
          <ac:chgData name="Mafalda Quintas" userId="c1681346-861e-4265-a0ac-c03351dee881" providerId="ADAL" clId="{3F913378-E1D0-4A20-AECE-B9FBE930665D}" dt="2019-02-19T14:00:09.870" v="526" actId="1076"/>
          <ac:spMkLst>
            <pc:docMk/>
            <pc:sldMk cId="381070749" sldId="1018"/>
            <ac:spMk id="5" creationId="{00000000-0000-0000-0000-000000000000}"/>
          </ac:spMkLst>
        </pc:spChg>
      </pc:sldChg>
      <pc:sldChg chg="modSp add">
        <pc:chgData name="Mafalda Quintas" userId="c1681346-861e-4265-a0ac-c03351dee881" providerId="ADAL" clId="{3F913378-E1D0-4A20-AECE-B9FBE930665D}" dt="2019-02-19T14:01:08.683" v="630" actId="20577"/>
        <pc:sldMkLst>
          <pc:docMk/>
          <pc:sldMk cId="2603099747" sldId="1019"/>
        </pc:sldMkLst>
        <pc:spChg chg="mod">
          <ac:chgData name="Mafalda Quintas" userId="c1681346-861e-4265-a0ac-c03351dee881" providerId="ADAL" clId="{3F913378-E1D0-4A20-AECE-B9FBE930665D}" dt="2019-02-19T14:01:08.683" v="630" actId="20577"/>
          <ac:spMkLst>
            <pc:docMk/>
            <pc:sldMk cId="2603099747" sldId="1019"/>
            <ac:spMk id="5" creationId="{00000000-0000-0000-0000-000000000000}"/>
          </ac:spMkLst>
        </pc:spChg>
      </pc:sldChg>
    </pc:docChg>
  </pc:docChgLst>
  <pc:docChgLst>
    <pc:chgData name="Carmencita Malimban" userId="1f6af26e-8ecc-4ba6-84d8-76974409f435" providerId="ADAL" clId="{6B955ED6-82E2-4831-B6F8-0367A15E4131}"/>
    <pc:docChg chg="custSel addSld delSld modSld sldOrd modSection">
      <pc:chgData name="Carmencita Malimban" userId="1f6af26e-8ecc-4ba6-84d8-76974409f435" providerId="ADAL" clId="{6B955ED6-82E2-4831-B6F8-0367A15E4131}" dt="2019-02-26T11:33:03.013" v="187" actId="20577"/>
      <pc:docMkLst>
        <pc:docMk/>
      </pc:docMkLst>
      <pc:sldChg chg="addSp modSp modAnim addCm delCm">
        <pc:chgData name="Carmencita Malimban" userId="1f6af26e-8ecc-4ba6-84d8-76974409f435" providerId="ADAL" clId="{6B955ED6-82E2-4831-B6F8-0367A15E4131}" dt="2019-02-26T11:29:53.966" v="176"/>
        <pc:sldMkLst>
          <pc:docMk/>
          <pc:sldMk cId="2494019313" sldId="312"/>
        </pc:sldMkLst>
        <pc:spChg chg="add mod">
          <ac:chgData name="Carmencita Malimban" userId="1f6af26e-8ecc-4ba6-84d8-76974409f435" providerId="ADAL" clId="{6B955ED6-82E2-4831-B6F8-0367A15E4131}" dt="2019-02-26T11:29:18.095" v="174" actId="20577"/>
          <ac:spMkLst>
            <pc:docMk/>
            <pc:sldMk cId="2494019313" sldId="312"/>
            <ac:spMk id="2" creationId="{10AC2C9E-C250-4802-BF84-2D71E50143D4}"/>
          </ac:spMkLst>
        </pc:spChg>
      </pc:sldChg>
      <pc:sldChg chg="del">
        <pc:chgData name="Carmencita Malimban" userId="1f6af26e-8ecc-4ba6-84d8-76974409f435" providerId="ADAL" clId="{6B955ED6-82E2-4831-B6F8-0367A15E4131}" dt="2019-02-26T11:23:08.658" v="37" actId="2696"/>
        <pc:sldMkLst>
          <pc:docMk/>
          <pc:sldMk cId="609851908" sldId="349"/>
        </pc:sldMkLst>
      </pc:sldChg>
      <pc:sldChg chg="modSp modAnim">
        <pc:chgData name="Carmencita Malimban" userId="1f6af26e-8ecc-4ba6-84d8-76974409f435" providerId="ADAL" clId="{6B955ED6-82E2-4831-B6F8-0367A15E4131}" dt="2019-02-26T10:04:33.345" v="30" actId="5793"/>
        <pc:sldMkLst>
          <pc:docMk/>
          <pc:sldMk cId="1306996071" sldId="350"/>
        </pc:sldMkLst>
        <pc:spChg chg="mod">
          <ac:chgData name="Carmencita Malimban" userId="1f6af26e-8ecc-4ba6-84d8-76974409f435" providerId="ADAL" clId="{6B955ED6-82E2-4831-B6F8-0367A15E4131}" dt="2019-02-26T10:04:33.345" v="30" actId="5793"/>
          <ac:spMkLst>
            <pc:docMk/>
            <pc:sldMk cId="1306996071" sldId="350"/>
            <ac:spMk id="2" creationId="{87D5BA39-513F-4C73-94E9-56C096149B55}"/>
          </ac:spMkLst>
        </pc:spChg>
      </pc:sldChg>
      <pc:sldChg chg="modSp">
        <pc:chgData name="Carmencita Malimban" userId="1f6af26e-8ecc-4ba6-84d8-76974409f435" providerId="ADAL" clId="{6B955ED6-82E2-4831-B6F8-0367A15E4131}" dt="2019-02-26T11:33:03.013" v="187" actId="20577"/>
        <pc:sldMkLst>
          <pc:docMk/>
          <pc:sldMk cId="2651847242" sldId="351"/>
        </pc:sldMkLst>
        <pc:spChg chg="mod">
          <ac:chgData name="Carmencita Malimban" userId="1f6af26e-8ecc-4ba6-84d8-76974409f435" providerId="ADAL" clId="{6B955ED6-82E2-4831-B6F8-0367A15E4131}" dt="2019-02-26T11:33:03.013" v="187" actId="20577"/>
          <ac:spMkLst>
            <pc:docMk/>
            <pc:sldMk cId="2651847242" sldId="351"/>
            <ac:spMk id="3" creationId="{A39A8C2E-56E1-4840-8E37-52BCCCFB3BDB}"/>
          </ac:spMkLst>
        </pc:spChg>
      </pc:sldChg>
      <pc:sldChg chg="addSp delSp add">
        <pc:chgData name="Carmencita Malimban" userId="1f6af26e-8ecc-4ba6-84d8-76974409f435" providerId="ADAL" clId="{6B955ED6-82E2-4831-B6F8-0367A15E4131}" dt="2019-02-26T10:02:52.978" v="20" actId="478"/>
        <pc:sldMkLst>
          <pc:docMk/>
          <pc:sldMk cId="3129177113" sldId="1021"/>
        </pc:sldMkLst>
        <pc:spChg chg="del">
          <ac:chgData name="Carmencita Malimban" userId="1f6af26e-8ecc-4ba6-84d8-76974409f435" providerId="ADAL" clId="{6B955ED6-82E2-4831-B6F8-0367A15E4131}" dt="2019-02-26T10:02:52.978" v="20" actId="478"/>
          <ac:spMkLst>
            <pc:docMk/>
            <pc:sldMk cId="3129177113" sldId="1021"/>
            <ac:spMk id="2" creationId="{109E3816-31B5-4EA9-A174-F0394EDC028E}"/>
          </ac:spMkLst>
        </pc:spChg>
        <pc:spChg chg="del">
          <ac:chgData name="Carmencita Malimban" userId="1f6af26e-8ecc-4ba6-84d8-76974409f435" providerId="ADAL" clId="{6B955ED6-82E2-4831-B6F8-0367A15E4131}" dt="2019-02-26T10:02:50.254" v="19" actId="478"/>
          <ac:spMkLst>
            <pc:docMk/>
            <pc:sldMk cId="3129177113" sldId="1021"/>
            <ac:spMk id="3" creationId="{5647E12A-DAB1-4377-87C3-86019B6E11BC}"/>
          </ac:spMkLst>
        </pc:spChg>
        <pc:grpChg chg="add">
          <ac:chgData name="Carmencita Malimban" userId="1f6af26e-8ecc-4ba6-84d8-76974409f435" providerId="ADAL" clId="{6B955ED6-82E2-4831-B6F8-0367A15E4131}" dt="2019-02-26T10:02:45.553" v="18"/>
          <ac:grpSpMkLst>
            <pc:docMk/>
            <pc:sldMk cId="3129177113" sldId="1021"/>
            <ac:grpSpMk id="4" creationId="{8C35C9BA-1C17-4069-99F6-38F9A0247108}"/>
          </ac:grpSpMkLst>
        </pc:grpChg>
      </pc:sldChg>
      <pc:sldChg chg="addSp delSp modSp add">
        <pc:chgData name="Carmencita Malimban" userId="1f6af26e-8ecc-4ba6-84d8-76974409f435" providerId="ADAL" clId="{6B955ED6-82E2-4831-B6F8-0367A15E4131}" dt="2019-02-26T10:05:27.977" v="31" actId="1076"/>
        <pc:sldMkLst>
          <pc:docMk/>
          <pc:sldMk cId="2579988074" sldId="1022"/>
        </pc:sldMkLst>
        <pc:spChg chg="del">
          <ac:chgData name="Carmencita Malimban" userId="1f6af26e-8ecc-4ba6-84d8-76974409f435" providerId="ADAL" clId="{6B955ED6-82E2-4831-B6F8-0367A15E4131}" dt="2019-02-26T10:03:56.772" v="24" actId="478"/>
          <ac:spMkLst>
            <pc:docMk/>
            <pc:sldMk cId="2579988074" sldId="1022"/>
            <ac:spMk id="2" creationId="{F70B32CE-2743-4C62-8396-057DC0632B48}"/>
          </ac:spMkLst>
        </pc:spChg>
        <pc:spChg chg="del">
          <ac:chgData name="Carmencita Malimban" userId="1f6af26e-8ecc-4ba6-84d8-76974409f435" providerId="ADAL" clId="{6B955ED6-82E2-4831-B6F8-0367A15E4131}" dt="2019-02-26T10:03:53.264" v="23" actId="478"/>
          <ac:spMkLst>
            <pc:docMk/>
            <pc:sldMk cId="2579988074" sldId="1022"/>
            <ac:spMk id="3" creationId="{70216CFF-243D-40DE-B751-691BDD3B340E}"/>
          </ac:spMkLst>
        </pc:spChg>
        <pc:spChg chg="add">
          <ac:chgData name="Carmencita Malimban" userId="1f6af26e-8ecc-4ba6-84d8-76974409f435" providerId="ADAL" clId="{6B955ED6-82E2-4831-B6F8-0367A15E4131}" dt="2019-02-26T10:03:48.211" v="22"/>
          <ac:spMkLst>
            <pc:docMk/>
            <pc:sldMk cId="2579988074" sldId="1022"/>
            <ac:spMk id="4" creationId="{4715A617-1AF5-4A62-971B-969F731DD020}"/>
          </ac:spMkLst>
        </pc:spChg>
        <pc:spChg chg="add">
          <ac:chgData name="Carmencita Malimban" userId="1f6af26e-8ecc-4ba6-84d8-76974409f435" providerId="ADAL" clId="{6B955ED6-82E2-4831-B6F8-0367A15E4131}" dt="2019-02-26T10:03:48.211" v="22"/>
          <ac:spMkLst>
            <pc:docMk/>
            <pc:sldMk cId="2579988074" sldId="1022"/>
            <ac:spMk id="10" creationId="{988EED4B-3878-491C-898A-E0D80B8621BC}"/>
          </ac:spMkLst>
        </pc:spChg>
        <pc:spChg chg="add">
          <ac:chgData name="Carmencita Malimban" userId="1f6af26e-8ecc-4ba6-84d8-76974409f435" providerId="ADAL" clId="{6B955ED6-82E2-4831-B6F8-0367A15E4131}" dt="2019-02-26T10:03:48.211" v="22"/>
          <ac:spMkLst>
            <pc:docMk/>
            <pc:sldMk cId="2579988074" sldId="1022"/>
            <ac:spMk id="11" creationId="{FEF674F8-C939-4376-9CE4-98799497AD62}"/>
          </ac:spMkLst>
        </pc:spChg>
        <pc:spChg chg="add">
          <ac:chgData name="Carmencita Malimban" userId="1f6af26e-8ecc-4ba6-84d8-76974409f435" providerId="ADAL" clId="{6B955ED6-82E2-4831-B6F8-0367A15E4131}" dt="2019-02-26T10:03:48.211" v="22"/>
          <ac:spMkLst>
            <pc:docMk/>
            <pc:sldMk cId="2579988074" sldId="1022"/>
            <ac:spMk id="12" creationId="{A9BC35BA-88FB-48EF-9242-CB689D59E77D}"/>
          </ac:spMkLst>
        </pc:spChg>
        <pc:spChg chg="add">
          <ac:chgData name="Carmencita Malimban" userId="1f6af26e-8ecc-4ba6-84d8-76974409f435" providerId="ADAL" clId="{6B955ED6-82E2-4831-B6F8-0367A15E4131}" dt="2019-02-26T10:03:48.211" v="22"/>
          <ac:spMkLst>
            <pc:docMk/>
            <pc:sldMk cId="2579988074" sldId="1022"/>
            <ac:spMk id="14" creationId="{DD4FB3D1-336F-409A-B389-2BC7CC4C6D5C}"/>
          </ac:spMkLst>
        </pc:spChg>
        <pc:picChg chg="add">
          <ac:chgData name="Carmencita Malimban" userId="1f6af26e-8ecc-4ba6-84d8-76974409f435" providerId="ADAL" clId="{6B955ED6-82E2-4831-B6F8-0367A15E4131}" dt="2019-02-26T10:03:48.211" v="22"/>
          <ac:picMkLst>
            <pc:docMk/>
            <pc:sldMk cId="2579988074" sldId="1022"/>
            <ac:picMk id="7" creationId="{74D2A61D-98C9-41AE-B6FD-221B4E10DF40}"/>
          </ac:picMkLst>
        </pc:picChg>
        <pc:picChg chg="add mod">
          <ac:chgData name="Carmencita Malimban" userId="1f6af26e-8ecc-4ba6-84d8-76974409f435" providerId="ADAL" clId="{6B955ED6-82E2-4831-B6F8-0367A15E4131}" dt="2019-02-26T10:05:27.977" v="31" actId="1076"/>
          <ac:picMkLst>
            <pc:docMk/>
            <pc:sldMk cId="2579988074" sldId="1022"/>
            <ac:picMk id="8" creationId="{02B15820-8C8F-4EA5-9C57-42BB9E38B5A5}"/>
          </ac:picMkLst>
        </pc:picChg>
        <pc:picChg chg="add">
          <ac:chgData name="Carmencita Malimban" userId="1f6af26e-8ecc-4ba6-84d8-76974409f435" providerId="ADAL" clId="{6B955ED6-82E2-4831-B6F8-0367A15E4131}" dt="2019-02-26T10:03:48.211" v="22"/>
          <ac:picMkLst>
            <pc:docMk/>
            <pc:sldMk cId="2579988074" sldId="1022"/>
            <ac:picMk id="9" creationId="{FD8A7FD8-1F42-4E97-8BC6-E18B6E0DCE20}"/>
          </ac:picMkLst>
        </pc:picChg>
        <pc:picChg chg="add">
          <ac:chgData name="Carmencita Malimban" userId="1f6af26e-8ecc-4ba6-84d8-76974409f435" providerId="ADAL" clId="{6B955ED6-82E2-4831-B6F8-0367A15E4131}" dt="2019-02-26T10:03:48.211" v="22"/>
          <ac:picMkLst>
            <pc:docMk/>
            <pc:sldMk cId="2579988074" sldId="1022"/>
            <ac:picMk id="13" creationId="{C1885E3A-F448-4C59-97E2-46982D4DCD2D}"/>
          </ac:picMkLst>
        </pc:picChg>
        <pc:cxnChg chg="add">
          <ac:chgData name="Carmencita Malimban" userId="1f6af26e-8ecc-4ba6-84d8-76974409f435" providerId="ADAL" clId="{6B955ED6-82E2-4831-B6F8-0367A15E4131}" dt="2019-02-26T10:03:48.211" v="22"/>
          <ac:cxnSpMkLst>
            <pc:docMk/>
            <pc:sldMk cId="2579988074" sldId="1022"/>
            <ac:cxnSpMk id="5" creationId="{7F7588B3-A535-4441-8C07-C232A6535A2A}"/>
          </ac:cxnSpMkLst>
        </pc:cxnChg>
        <pc:cxnChg chg="add">
          <ac:chgData name="Carmencita Malimban" userId="1f6af26e-8ecc-4ba6-84d8-76974409f435" providerId="ADAL" clId="{6B955ED6-82E2-4831-B6F8-0367A15E4131}" dt="2019-02-26T10:03:48.211" v="22"/>
          <ac:cxnSpMkLst>
            <pc:docMk/>
            <pc:sldMk cId="2579988074" sldId="1022"/>
            <ac:cxnSpMk id="6" creationId="{AFA4D557-1950-4E66-B5AA-BBB7C601388E}"/>
          </ac:cxnSpMkLst>
        </pc:cxnChg>
      </pc:sldChg>
      <pc:sldChg chg="addSp delSp modSp add modAnim">
        <pc:chgData name="Carmencita Malimban" userId="1f6af26e-8ecc-4ba6-84d8-76974409f435" providerId="ADAL" clId="{6B955ED6-82E2-4831-B6F8-0367A15E4131}" dt="2019-02-26T11:25:58.052" v="52"/>
        <pc:sldMkLst>
          <pc:docMk/>
          <pc:sldMk cId="1011137643" sldId="1023"/>
        </pc:sldMkLst>
        <pc:spChg chg="del">
          <ac:chgData name="Carmencita Malimban" userId="1f6af26e-8ecc-4ba6-84d8-76974409f435" providerId="ADAL" clId="{6B955ED6-82E2-4831-B6F8-0367A15E4131}" dt="2019-02-26T11:22:51.121" v="35" actId="478"/>
          <ac:spMkLst>
            <pc:docMk/>
            <pc:sldMk cId="1011137643" sldId="1023"/>
            <ac:spMk id="2" creationId="{7C771724-3E76-4B21-918D-98D9345B9E40}"/>
          </ac:spMkLst>
        </pc:spChg>
        <pc:spChg chg="del">
          <ac:chgData name="Carmencita Malimban" userId="1f6af26e-8ecc-4ba6-84d8-76974409f435" providerId="ADAL" clId="{6B955ED6-82E2-4831-B6F8-0367A15E4131}" dt="2019-02-26T11:22:44.223" v="34" actId="478"/>
          <ac:spMkLst>
            <pc:docMk/>
            <pc:sldMk cId="1011137643" sldId="1023"/>
            <ac:spMk id="3" creationId="{268236F0-38DF-45A5-B4C8-12CBE60AB147}"/>
          </ac:spMkLst>
        </pc:spChg>
        <pc:spChg chg="add">
          <ac:chgData name="Carmencita Malimban" userId="1f6af26e-8ecc-4ba6-84d8-76974409f435" providerId="ADAL" clId="{6B955ED6-82E2-4831-B6F8-0367A15E4131}" dt="2019-02-26T11:22:39.520" v="33"/>
          <ac:spMkLst>
            <pc:docMk/>
            <pc:sldMk cId="1011137643" sldId="1023"/>
            <ac:spMk id="6" creationId="{F6C2965E-AF6E-4F57-9629-55EDE01A9D5B}"/>
          </ac:spMkLst>
        </pc:spChg>
        <pc:spChg chg="add mod">
          <ac:chgData name="Carmencita Malimban" userId="1f6af26e-8ecc-4ba6-84d8-76974409f435" providerId="ADAL" clId="{6B955ED6-82E2-4831-B6F8-0367A15E4131}" dt="2019-02-26T11:23:54.011" v="39" actId="1076"/>
          <ac:spMkLst>
            <pc:docMk/>
            <pc:sldMk cId="1011137643" sldId="1023"/>
            <ac:spMk id="7" creationId="{0DBA1CD8-6486-42B9-BDD5-DA9C548F05ED}"/>
          </ac:spMkLst>
        </pc:spChg>
        <pc:spChg chg="add mod">
          <ac:chgData name="Carmencita Malimban" userId="1f6af26e-8ecc-4ba6-84d8-76974409f435" providerId="ADAL" clId="{6B955ED6-82E2-4831-B6F8-0367A15E4131}" dt="2019-02-26T11:23:56.720" v="40" actId="1076"/>
          <ac:spMkLst>
            <pc:docMk/>
            <pc:sldMk cId="1011137643" sldId="1023"/>
            <ac:spMk id="8" creationId="{9D06331D-55E6-4912-92E2-EAFBBFD7A462}"/>
          </ac:spMkLst>
        </pc:spChg>
        <pc:spChg chg="add">
          <ac:chgData name="Carmencita Malimban" userId="1f6af26e-8ecc-4ba6-84d8-76974409f435" providerId="ADAL" clId="{6B955ED6-82E2-4831-B6F8-0367A15E4131}" dt="2019-02-26T11:22:39.520" v="33"/>
          <ac:spMkLst>
            <pc:docMk/>
            <pc:sldMk cId="1011137643" sldId="1023"/>
            <ac:spMk id="9" creationId="{BCBB1B0E-5215-440E-A69D-92064C52ACC2}"/>
          </ac:spMkLst>
        </pc:spChg>
        <pc:spChg chg="add">
          <ac:chgData name="Carmencita Malimban" userId="1f6af26e-8ecc-4ba6-84d8-76974409f435" providerId="ADAL" clId="{6B955ED6-82E2-4831-B6F8-0367A15E4131}" dt="2019-02-26T11:22:39.520" v="33"/>
          <ac:spMkLst>
            <pc:docMk/>
            <pc:sldMk cId="1011137643" sldId="1023"/>
            <ac:spMk id="10" creationId="{F52C8C45-4BDB-4A6E-8D72-B73F6B412A8F}"/>
          </ac:spMkLst>
        </pc:spChg>
        <pc:spChg chg="add">
          <ac:chgData name="Carmencita Malimban" userId="1f6af26e-8ecc-4ba6-84d8-76974409f435" providerId="ADAL" clId="{6B955ED6-82E2-4831-B6F8-0367A15E4131}" dt="2019-02-26T11:22:39.520" v="33"/>
          <ac:spMkLst>
            <pc:docMk/>
            <pc:sldMk cId="1011137643" sldId="1023"/>
            <ac:spMk id="11" creationId="{AAD1E22B-072E-4C85-9144-3513E8058BE4}"/>
          </ac:spMkLst>
        </pc:spChg>
        <pc:spChg chg="add">
          <ac:chgData name="Carmencita Malimban" userId="1f6af26e-8ecc-4ba6-84d8-76974409f435" providerId="ADAL" clId="{6B955ED6-82E2-4831-B6F8-0367A15E4131}" dt="2019-02-26T11:22:39.520" v="33"/>
          <ac:spMkLst>
            <pc:docMk/>
            <pc:sldMk cId="1011137643" sldId="1023"/>
            <ac:spMk id="12" creationId="{02B1019A-C282-46E4-996D-BBF4ECEC2856}"/>
          </ac:spMkLst>
        </pc:spChg>
        <pc:spChg chg="add">
          <ac:chgData name="Carmencita Malimban" userId="1f6af26e-8ecc-4ba6-84d8-76974409f435" providerId="ADAL" clId="{6B955ED6-82E2-4831-B6F8-0367A15E4131}" dt="2019-02-26T11:22:39.520" v="33"/>
          <ac:spMkLst>
            <pc:docMk/>
            <pc:sldMk cId="1011137643" sldId="1023"/>
            <ac:spMk id="13" creationId="{F9D18472-CB1E-4435-B70B-63FA2CC4F23A}"/>
          </ac:spMkLst>
        </pc:spChg>
        <pc:spChg chg="add">
          <ac:chgData name="Carmencita Malimban" userId="1f6af26e-8ecc-4ba6-84d8-76974409f435" providerId="ADAL" clId="{6B955ED6-82E2-4831-B6F8-0367A15E4131}" dt="2019-02-26T11:22:39.520" v="33"/>
          <ac:spMkLst>
            <pc:docMk/>
            <pc:sldMk cId="1011137643" sldId="1023"/>
            <ac:spMk id="14" creationId="{F65C2BF1-3059-47BA-9E43-5A9DBC0E2E07}"/>
          </ac:spMkLst>
        </pc:spChg>
        <pc:spChg chg="add mod">
          <ac:chgData name="Carmencita Malimban" userId="1f6af26e-8ecc-4ba6-84d8-76974409f435" providerId="ADAL" clId="{6B955ED6-82E2-4831-B6F8-0367A15E4131}" dt="2019-02-26T11:24:01.209" v="41" actId="1076"/>
          <ac:spMkLst>
            <pc:docMk/>
            <pc:sldMk cId="1011137643" sldId="1023"/>
            <ac:spMk id="22" creationId="{38B37AAB-DEB0-445D-A92C-0EE4CF534FA0}"/>
          </ac:spMkLst>
        </pc:spChg>
        <pc:spChg chg="add mod">
          <ac:chgData name="Carmencita Malimban" userId="1f6af26e-8ecc-4ba6-84d8-76974409f435" providerId="ADAL" clId="{6B955ED6-82E2-4831-B6F8-0367A15E4131}" dt="2019-02-26T11:24:05.934" v="42" actId="1076"/>
          <ac:spMkLst>
            <pc:docMk/>
            <pc:sldMk cId="1011137643" sldId="1023"/>
            <ac:spMk id="23" creationId="{663EF9D2-1551-4D8C-B939-A21BAA98A59D}"/>
          </ac:spMkLst>
        </pc:spChg>
        <pc:spChg chg="add">
          <ac:chgData name="Carmencita Malimban" userId="1f6af26e-8ecc-4ba6-84d8-76974409f435" providerId="ADAL" clId="{6B955ED6-82E2-4831-B6F8-0367A15E4131}" dt="2019-02-26T11:22:39.520" v="33"/>
          <ac:spMkLst>
            <pc:docMk/>
            <pc:sldMk cId="1011137643" sldId="1023"/>
            <ac:spMk id="24" creationId="{6B763850-35B2-4F24-9207-B86AA1963E8F}"/>
          </ac:spMkLst>
        </pc:spChg>
        <pc:spChg chg="add">
          <ac:chgData name="Carmencita Malimban" userId="1f6af26e-8ecc-4ba6-84d8-76974409f435" providerId="ADAL" clId="{6B955ED6-82E2-4831-B6F8-0367A15E4131}" dt="2019-02-26T11:23:00.669" v="36"/>
          <ac:spMkLst>
            <pc:docMk/>
            <pc:sldMk cId="1011137643" sldId="1023"/>
            <ac:spMk id="26" creationId="{27338397-1759-4ADE-A6FE-2F76E2ACA5BE}"/>
          </ac:spMkLst>
        </pc:spChg>
        <pc:grpChg chg="add mod">
          <ac:chgData name="Carmencita Malimban" userId="1f6af26e-8ecc-4ba6-84d8-76974409f435" providerId="ADAL" clId="{6B955ED6-82E2-4831-B6F8-0367A15E4131}" dt="2019-02-26T11:23:40.954" v="38" actId="14100"/>
          <ac:grpSpMkLst>
            <pc:docMk/>
            <pc:sldMk cId="1011137643" sldId="1023"/>
            <ac:grpSpMk id="18" creationId="{1992CF5D-7F8F-4E49-9236-35D459C55E2B}"/>
          </ac:grpSpMkLst>
        </pc:grpChg>
        <pc:picChg chg="add">
          <ac:chgData name="Carmencita Malimban" userId="1f6af26e-8ecc-4ba6-84d8-76974409f435" providerId="ADAL" clId="{6B955ED6-82E2-4831-B6F8-0367A15E4131}" dt="2019-02-26T11:22:39.520" v="33"/>
          <ac:picMkLst>
            <pc:docMk/>
            <pc:sldMk cId="1011137643" sldId="1023"/>
            <ac:picMk id="4" creationId="{9499A924-4876-4AE6-B3DE-AEBD82C308C8}"/>
          </ac:picMkLst>
        </pc:picChg>
        <pc:picChg chg="add">
          <ac:chgData name="Carmencita Malimban" userId="1f6af26e-8ecc-4ba6-84d8-76974409f435" providerId="ADAL" clId="{6B955ED6-82E2-4831-B6F8-0367A15E4131}" dt="2019-02-26T11:22:39.520" v="33"/>
          <ac:picMkLst>
            <pc:docMk/>
            <pc:sldMk cId="1011137643" sldId="1023"/>
            <ac:picMk id="5" creationId="{1582AABF-F980-4611-930E-8D773C68F887}"/>
          </ac:picMkLst>
        </pc:picChg>
        <pc:picChg chg="add">
          <ac:chgData name="Carmencita Malimban" userId="1f6af26e-8ecc-4ba6-84d8-76974409f435" providerId="ADAL" clId="{6B955ED6-82E2-4831-B6F8-0367A15E4131}" dt="2019-02-26T11:22:39.520" v="33"/>
          <ac:picMkLst>
            <pc:docMk/>
            <pc:sldMk cId="1011137643" sldId="1023"/>
            <ac:picMk id="15" creationId="{498F73A2-106A-488E-9384-16EC56467207}"/>
          </ac:picMkLst>
        </pc:picChg>
        <pc:picChg chg="add">
          <ac:chgData name="Carmencita Malimban" userId="1f6af26e-8ecc-4ba6-84d8-76974409f435" providerId="ADAL" clId="{6B955ED6-82E2-4831-B6F8-0367A15E4131}" dt="2019-02-26T11:22:39.520" v="33"/>
          <ac:picMkLst>
            <pc:docMk/>
            <pc:sldMk cId="1011137643" sldId="1023"/>
            <ac:picMk id="16" creationId="{5232CEE1-AE71-42CA-9C42-5D88B0C3A2DF}"/>
          </ac:picMkLst>
        </pc:picChg>
        <pc:picChg chg="add">
          <ac:chgData name="Carmencita Malimban" userId="1f6af26e-8ecc-4ba6-84d8-76974409f435" providerId="ADAL" clId="{6B955ED6-82E2-4831-B6F8-0367A15E4131}" dt="2019-02-26T11:22:39.520" v="33"/>
          <ac:picMkLst>
            <pc:docMk/>
            <pc:sldMk cId="1011137643" sldId="1023"/>
            <ac:picMk id="17" creationId="{94DA9B6F-8670-4364-A189-41906CDB9A5B}"/>
          </ac:picMkLst>
        </pc:picChg>
        <pc:picChg chg="add">
          <ac:chgData name="Carmencita Malimban" userId="1f6af26e-8ecc-4ba6-84d8-76974409f435" providerId="ADAL" clId="{6B955ED6-82E2-4831-B6F8-0367A15E4131}" dt="2019-02-26T11:23:00.669" v="36"/>
          <ac:picMkLst>
            <pc:docMk/>
            <pc:sldMk cId="1011137643" sldId="1023"/>
            <ac:picMk id="25" creationId="{7D02BDFA-F90E-45F8-812F-E4C9C7C63D84}"/>
          </ac:picMkLst>
        </pc:picChg>
      </pc:sldChg>
    </pc:docChg>
  </pc:docChgLst>
  <pc:docChgLst>
    <pc:chgData name="Mafalda Quintas" userId="c1681346-861e-4265-a0ac-c03351dee881" providerId="ADAL" clId="{E7716A2E-9171-47CD-AEB9-E7F4568599F2}"/>
    <pc:docChg chg="undo custSel addSld delSld modSld sldOrd modSection">
      <pc:chgData name="Mafalda Quintas" userId="c1681346-861e-4265-a0ac-c03351dee881" providerId="ADAL" clId="{E7716A2E-9171-47CD-AEB9-E7F4568599F2}" dt="2019-02-19T12:09:09.662" v="5773" actId="5793"/>
      <pc:docMkLst>
        <pc:docMk/>
      </pc:docMkLst>
      <pc:sldChg chg="modSp">
        <pc:chgData name="Mafalda Quintas" userId="c1681346-861e-4265-a0ac-c03351dee881" providerId="ADAL" clId="{E7716A2E-9171-47CD-AEB9-E7F4568599F2}" dt="2019-02-18T17:10:23.949" v="1633" actId="1076"/>
        <pc:sldMkLst>
          <pc:docMk/>
          <pc:sldMk cId="1591918491" sldId="256"/>
        </pc:sldMkLst>
        <pc:spChg chg="mod">
          <ac:chgData name="Mafalda Quintas" userId="c1681346-861e-4265-a0ac-c03351dee881" providerId="ADAL" clId="{E7716A2E-9171-47CD-AEB9-E7F4568599F2}" dt="2019-02-18T17:10:23.949" v="1633" actId="1076"/>
          <ac:spMkLst>
            <pc:docMk/>
            <pc:sldMk cId="1591918491" sldId="256"/>
            <ac:spMk id="9" creationId="{00000000-0000-0000-0000-000000000000}"/>
          </ac:spMkLst>
        </pc:spChg>
      </pc:sldChg>
      <pc:sldChg chg="delSp modSp">
        <pc:chgData name="Mafalda Quintas" userId="c1681346-861e-4265-a0ac-c03351dee881" providerId="ADAL" clId="{E7716A2E-9171-47CD-AEB9-E7F4568599F2}" dt="2019-02-15T12:40:18.621" v="258" actId="478"/>
        <pc:sldMkLst>
          <pc:docMk/>
          <pc:sldMk cId="1808182342" sldId="433"/>
        </pc:sldMkLst>
        <pc:spChg chg="mod">
          <ac:chgData name="Mafalda Quintas" userId="c1681346-861e-4265-a0ac-c03351dee881" providerId="ADAL" clId="{E7716A2E-9171-47CD-AEB9-E7F4568599F2}" dt="2019-02-15T12:40:14.587" v="257" actId="20577"/>
          <ac:spMkLst>
            <pc:docMk/>
            <pc:sldMk cId="1808182342" sldId="433"/>
            <ac:spMk id="5" creationId="{00000000-0000-0000-0000-000000000000}"/>
          </ac:spMkLst>
        </pc:spChg>
        <pc:spChg chg="del">
          <ac:chgData name="Mafalda Quintas" userId="c1681346-861e-4265-a0ac-c03351dee881" providerId="ADAL" clId="{E7716A2E-9171-47CD-AEB9-E7F4568599F2}" dt="2019-02-15T12:40:18.621" v="258" actId="478"/>
          <ac:spMkLst>
            <pc:docMk/>
            <pc:sldMk cId="1808182342" sldId="433"/>
            <ac:spMk id="7" creationId="{00000000-0000-0000-0000-000000000000}"/>
          </ac:spMkLst>
        </pc:spChg>
      </pc:sldChg>
      <pc:sldChg chg="delSp modSp">
        <pc:chgData name="Mafalda Quintas" userId="c1681346-861e-4265-a0ac-c03351dee881" providerId="ADAL" clId="{E7716A2E-9171-47CD-AEB9-E7F4568599F2}" dt="2019-02-15T12:32:47.443" v="130" actId="20577"/>
        <pc:sldMkLst>
          <pc:docMk/>
          <pc:sldMk cId="1570559451" sldId="441"/>
        </pc:sldMkLst>
        <pc:spChg chg="del">
          <ac:chgData name="Mafalda Quintas" userId="c1681346-861e-4265-a0ac-c03351dee881" providerId="ADAL" clId="{E7716A2E-9171-47CD-AEB9-E7F4568599F2}" dt="2019-02-15T12:32:37.880" v="127" actId="478"/>
          <ac:spMkLst>
            <pc:docMk/>
            <pc:sldMk cId="1570559451" sldId="441"/>
            <ac:spMk id="4" creationId="{00000000-0000-0000-0000-000000000000}"/>
          </ac:spMkLst>
        </pc:spChg>
        <pc:spChg chg="mod">
          <ac:chgData name="Mafalda Quintas" userId="c1681346-861e-4265-a0ac-c03351dee881" providerId="ADAL" clId="{E7716A2E-9171-47CD-AEB9-E7F4568599F2}" dt="2019-02-15T12:32:47.443" v="130" actId="20577"/>
          <ac:spMkLst>
            <pc:docMk/>
            <pc:sldMk cId="1570559451" sldId="441"/>
            <ac:spMk id="5" creationId="{00000000-0000-0000-0000-000000000000}"/>
          </ac:spMkLst>
        </pc:spChg>
      </pc:sldChg>
      <pc:sldChg chg="addSp delSp modSp">
        <pc:chgData name="Mafalda Quintas" userId="c1681346-861e-4265-a0ac-c03351dee881" providerId="ADAL" clId="{E7716A2E-9171-47CD-AEB9-E7F4568599F2}" dt="2019-02-18T14:41:35.410" v="1405" actId="207"/>
        <pc:sldMkLst>
          <pc:docMk/>
          <pc:sldMk cId="1177100806" sldId="609"/>
        </pc:sldMkLst>
        <pc:spChg chg="add mod">
          <ac:chgData name="Mafalda Quintas" userId="c1681346-861e-4265-a0ac-c03351dee881" providerId="ADAL" clId="{E7716A2E-9171-47CD-AEB9-E7F4568599F2}" dt="2019-02-18T14:41:35.410" v="1405" actId="207"/>
          <ac:spMkLst>
            <pc:docMk/>
            <pc:sldMk cId="1177100806" sldId="609"/>
            <ac:spMk id="7" creationId="{4E4BC4C0-78FD-44F0-8D5A-B1D47F69D386}"/>
          </ac:spMkLst>
        </pc:spChg>
        <pc:picChg chg="del">
          <ac:chgData name="Mafalda Quintas" userId="c1681346-861e-4265-a0ac-c03351dee881" providerId="ADAL" clId="{E7716A2E-9171-47CD-AEB9-E7F4568599F2}" dt="2019-02-15T13:30:39.670" v="1273" actId="478"/>
          <ac:picMkLst>
            <pc:docMk/>
            <pc:sldMk cId="1177100806" sldId="609"/>
            <ac:picMk id="5" creationId="{00000000-0000-0000-0000-000000000000}"/>
          </ac:picMkLst>
        </pc:picChg>
        <pc:picChg chg="add mod modCrop">
          <ac:chgData name="Mafalda Quintas" userId="c1681346-861e-4265-a0ac-c03351dee881" providerId="ADAL" clId="{E7716A2E-9171-47CD-AEB9-E7F4568599F2}" dt="2019-02-15T13:38:11.378" v="1397" actId="1076"/>
          <ac:picMkLst>
            <pc:docMk/>
            <pc:sldMk cId="1177100806" sldId="609"/>
            <ac:picMk id="6" creationId="{526FAE40-AFF2-4C8F-A289-D4720CE6E3DD}"/>
          </ac:picMkLst>
        </pc:picChg>
      </pc:sldChg>
      <pc:sldChg chg="addSp delSp modSp">
        <pc:chgData name="Mafalda Quintas" userId="c1681346-861e-4265-a0ac-c03351dee881" providerId="ADAL" clId="{E7716A2E-9171-47CD-AEB9-E7F4568599F2}" dt="2019-02-18T17:08:03.533" v="1627" actId="113"/>
        <pc:sldMkLst>
          <pc:docMk/>
          <pc:sldMk cId="3165396390" sldId="711"/>
        </pc:sldMkLst>
        <pc:spChg chg="add del mod">
          <ac:chgData name="Mafalda Quintas" userId="c1681346-861e-4265-a0ac-c03351dee881" providerId="ADAL" clId="{E7716A2E-9171-47CD-AEB9-E7F4568599F2}" dt="2019-02-15T13:32:34.642" v="1292" actId="478"/>
          <ac:spMkLst>
            <pc:docMk/>
            <pc:sldMk cId="3165396390" sldId="711"/>
            <ac:spMk id="4" creationId="{02ABCEED-B96E-4E0B-984B-09F81984D879}"/>
          </ac:spMkLst>
        </pc:spChg>
        <pc:spChg chg="mod">
          <ac:chgData name="Mafalda Quintas" userId="c1681346-861e-4265-a0ac-c03351dee881" providerId="ADAL" clId="{E7716A2E-9171-47CD-AEB9-E7F4568599F2}" dt="2019-02-15T13:35:19.559" v="1361" actId="1076"/>
          <ac:spMkLst>
            <pc:docMk/>
            <pc:sldMk cId="3165396390" sldId="711"/>
            <ac:spMk id="5" creationId="{00000000-0000-0000-0000-000000000000}"/>
          </ac:spMkLst>
        </pc:spChg>
        <pc:spChg chg="add mod">
          <ac:chgData name="Mafalda Quintas" userId="c1681346-861e-4265-a0ac-c03351dee881" providerId="ADAL" clId="{E7716A2E-9171-47CD-AEB9-E7F4568599F2}" dt="2019-02-18T17:08:03.533" v="1627" actId="113"/>
          <ac:spMkLst>
            <pc:docMk/>
            <pc:sldMk cId="3165396390" sldId="711"/>
            <ac:spMk id="7" creationId="{E8A303E7-7B0E-4ED7-81C7-1160DD1E0B17}"/>
          </ac:spMkLst>
        </pc:spChg>
        <pc:spChg chg="add mod">
          <ac:chgData name="Mafalda Quintas" userId="c1681346-861e-4265-a0ac-c03351dee881" providerId="ADAL" clId="{E7716A2E-9171-47CD-AEB9-E7F4568599F2}" dt="2019-02-15T13:36:03.980" v="1375" actId="1076"/>
          <ac:spMkLst>
            <pc:docMk/>
            <pc:sldMk cId="3165396390" sldId="711"/>
            <ac:spMk id="8" creationId="{15627812-2B33-4507-9CA9-5A80776C86B5}"/>
          </ac:spMkLst>
        </pc:spChg>
        <pc:spChg chg="add mod">
          <ac:chgData name="Mafalda Quintas" userId="c1681346-861e-4265-a0ac-c03351dee881" providerId="ADAL" clId="{E7716A2E-9171-47CD-AEB9-E7F4568599F2}" dt="2019-02-18T14:40:09.125" v="1403" actId="404"/>
          <ac:spMkLst>
            <pc:docMk/>
            <pc:sldMk cId="3165396390" sldId="711"/>
            <ac:spMk id="9" creationId="{A80F1774-3E60-4785-A12A-0C3CDBE8516C}"/>
          </ac:spMkLst>
        </pc:spChg>
        <pc:picChg chg="add mod modCrop">
          <ac:chgData name="Mafalda Quintas" userId="c1681346-861e-4265-a0ac-c03351dee881" providerId="ADAL" clId="{E7716A2E-9171-47CD-AEB9-E7F4568599F2}" dt="2019-02-15T13:29:00.467" v="1249" actId="1076"/>
          <ac:picMkLst>
            <pc:docMk/>
            <pc:sldMk cId="3165396390" sldId="711"/>
            <ac:picMk id="3" creationId="{5F394060-BE40-4A07-A5D6-6069ABE96F9E}"/>
          </ac:picMkLst>
        </pc:picChg>
        <pc:picChg chg="del">
          <ac:chgData name="Mafalda Quintas" userId="c1681346-861e-4265-a0ac-c03351dee881" providerId="ADAL" clId="{E7716A2E-9171-47CD-AEB9-E7F4568599F2}" dt="2019-02-15T13:27:34.248" v="1229" actId="478"/>
          <ac:picMkLst>
            <pc:docMk/>
            <pc:sldMk cId="3165396390" sldId="711"/>
            <ac:picMk id="6" creationId="{00000000-0000-0000-0000-000000000000}"/>
          </ac:picMkLst>
        </pc:picChg>
      </pc:sldChg>
      <pc:sldChg chg="addSp delSp modSp">
        <pc:chgData name="Mafalda Quintas" userId="c1681346-861e-4265-a0ac-c03351dee881" providerId="ADAL" clId="{E7716A2E-9171-47CD-AEB9-E7F4568599F2}" dt="2019-02-15T13:21:01.586" v="1198" actId="6549"/>
        <pc:sldMkLst>
          <pc:docMk/>
          <pc:sldMk cId="2770419794" sldId="853"/>
        </pc:sldMkLst>
        <pc:spChg chg="add del mod">
          <ac:chgData name="Mafalda Quintas" userId="c1681346-861e-4265-a0ac-c03351dee881" providerId="ADAL" clId="{E7716A2E-9171-47CD-AEB9-E7F4568599F2}" dt="2019-02-15T13:17:53.894" v="1126" actId="478"/>
          <ac:spMkLst>
            <pc:docMk/>
            <pc:sldMk cId="2770419794" sldId="853"/>
            <ac:spMk id="2" creationId="{53D4BECC-B374-4C16-89DF-45E9FF85F886}"/>
          </ac:spMkLst>
        </pc:spChg>
        <pc:spChg chg="add del mod">
          <ac:chgData name="Mafalda Quintas" userId="c1681346-861e-4265-a0ac-c03351dee881" providerId="ADAL" clId="{E7716A2E-9171-47CD-AEB9-E7F4568599F2}" dt="2019-02-15T13:21:01.586" v="1198" actId="6549"/>
          <ac:spMkLst>
            <pc:docMk/>
            <pc:sldMk cId="2770419794" sldId="853"/>
            <ac:spMk id="4" creationId="{00000000-0000-0000-0000-000000000000}"/>
          </ac:spMkLst>
        </pc:spChg>
      </pc:sldChg>
      <pc:sldChg chg="modSp">
        <pc:chgData name="Mafalda Quintas" userId="c1681346-861e-4265-a0ac-c03351dee881" providerId="ADAL" clId="{E7716A2E-9171-47CD-AEB9-E7F4568599F2}" dt="2019-02-15T11:06:26.204" v="95" actId="1076"/>
        <pc:sldMkLst>
          <pc:docMk/>
          <pc:sldMk cId="1596807032" sldId="861"/>
        </pc:sldMkLst>
        <pc:spChg chg="mod">
          <ac:chgData name="Mafalda Quintas" userId="c1681346-861e-4265-a0ac-c03351dee881" providerId="ADAL" clId="{E7716A2E-9171-47CD-AEB9-E7F4568599F2}" dt="2019-02-15T11:06:26.204" v="95" actId="1076"/>
          <ac:spMkLst>
            <pc:docMk/>
            <pc:sldMk cId="1596807032" sldId="861"/>
            <ac:spMk id="5" creationId="{00000000-0000-0000-0000-000000000000}"/>
          </ac:spMkLst>
        </pc:spChg>
      </pc:sldChg>
      <pc:sldChg chg="modSp">
        <pc:chgData name="Mafalda Quintas" userId="c1681346-861e-4265-a0ac-c03351dee881" providerId="ADAL" clId="{E7716A2E-9171-47CD-AEB9-E7F4568599F2}" dt="2019-02-15T13:21:27.128" v="1217" actId="20577"/>
        <pc:sldMkLst>
          <pc:docMk/>
          <pc:sldMk cId="3435800381" sldId="872"/>
        </pc:sldMkLst>
        <pc:spChg chg="mod">
          <ac:chgData name="Mafalda Quintas" userId="c1681346-861e-4265-a0ac-c03351dee881" providerId="ADAL" clId="{E7716A2E-9171-47CD-AEB9-E7F4568599F2}" dt="2019-02-15T13:21:27.128" v="1217" actId="20577"/>
          <ac:spMkLst>
            <pc:docMk/>
            <pc:sldMk cId="3435800381" sldId="872"/>
            <ac:spMk id="2" creationId="{00000000-0000-0000-0000-000000000000}"/>
          </ac:spMkLst>
        </pc:spChg>
      </pc:sldChg>
      <pc:sldChg chg="addSp delSp modSp">
        <pc:chgData name="Mafalda Quintas" userId="c1681346-861e-4265-a0ac-c03351dee881" providerId="ADAL" clId="{E7716A2E-9171-47CD-AEB9-E7F4568599F2}" dt="2019-02-15T13:23:08.421" v="1228" actId="1076"/>
        <pc:sldMkLst>
          <pc:docMk/>
          <pc:sldMk cId="3452059031" sldId="908"/>
        </pc:sldMkLst>
        <pc:picChg chg="add mod">
          <ac:chgData name="Mafalda Quintas" userId="c1681346-861e-4265-a0ac-c03351dee881" providerId="ADAL" clId="{E7716A2E-9171-47CD-AEB9-E7F4568599F2}" dt="2019-02-15T13:22:50.577" v="1226" actId="14100"/>
          <ac:picMkLst>
            <pc:docMk/>
            <pc:sldMk cId="3452059031" sldId="908"/>
            <ac:picMk id="2" creationId="{8892B0B9-4057-4954-9B40-30D24F10C54A}"/>
          </ac:picMkLst>
        </pc:picChg>
        <pc:picChg chg="del">
          <ac:chgData name="Mafalda Quintas" userId="c1681346-861e-4265-a0ac-c03351dee881" providerId="ADAL" clId="{E7716A2E-9171-47CD-AEB9-E7F4568599F2}" dt="2019-02-15T13:21:45.710" v="1218" actId="478"/>
          <ac:picMkLst>
            <pc:docMk/>
            <pc:sldMk cId="3452059031" sldId="908"/>
            <ac:picMk id="3" creationId="{00000000-0000-0000-0000-000000000000}"/>
          </ac:picMkLst>
        </pc:picChg>
        <pc:picChg chg="add mod modCrop">
          <ac:chgData name="Mafalda Quintas" userId="c1681346-861e-4265-a0ac-c03351dee881" providerId="ADAL" clId="{E7716A2E-9171-47CD-AEB9-E7F4568599F2}" dt="2019-02-15T13:23:08.421" v="1228" actId="1076"/>
          <ac:picMkLst>
            <pc:docMk/>
            <pc:sldMk cId="3452059031" sldId="908"/>
            <ac:picMk id="4" creationId="{8B22EC01-CC0B-4A7E-AF77-D5D539A8882D}"/>
          </ac:picMkLst>
        </pc:picChg>
        <pc:picChg chg="del">
          <ac:chgData name="Mafalda Quintas" userId="c1681346-861e-4265-a0ac-c03351dee881" providerId="ADAL" clId="{E7716A2E-9171-47CD-AEB9-E7F4568599F2}" dt="2019-02-15T13:22:31.763" v="1221" actId="478"/>
          <ac:picMkLst>
            <pc:docMk/>
            <pc:sldMk cId="3452059031" sldId="908"/>
            <ac:picMk id="5" creationId="{00000000-0000-0000-0000-000000000000}"/>
          </ac:picMkLst>
        </pc:picChg>
      </pc:sldChg>
      <pc:sldChg chg="modSp">
        <pc:chgData name="Mafalda Quintas" userId="c1681346-861e-4265-a0ac-c03351dee881" providerId="ADAL" clId="{E7716A2E-9171-47CD-AEB9-E7F4568599F2}" dt="2019-02-18T16:29:31.172" v="1583" actId="6549"/>
        <pc:sldMkLst>
          <pc:docMk/>
          <pc:sldMk cId="2297622364" sldId="923"/>
        </pc:sldMkLst>
        <pc:spChg chg="mod">
          <ac:chgData name="Mafalda Quintas" userId="c1681346-861e-4265-a0ac-c03351dee881" providerId="ADAL" clId="{E7716A2E-9171-47CD-AEB9-E7F4568599F2}" dt="2019-02-18T16:29:31.172" v="1583" actId="6549"/>
          <ac:spMkLst>
            <pc:docMk/>
            <pc:sldMk cId="2297622364" sldId="923"/>
            <ac:spMk id="2" creationId="{00000000-0000-0000-0000-000000000000}"/>
          </ac:spMkLst>
        </pc:spChg>
      </pc:sldChg>
      <pc:sldChg chg="addSp delSp modSp">
        <pc:chgData name="Mafalda Quintas" userId="c1681346-861e-4265-a0ac-c03351dee881" providerId="ADAL" clId="{E7716A2E-9171-47CD-AEB9-E7F4568599F2}" dt="2019-02-15T12:52:30.432" v="281" actId="1076"/>
        <pc:sldMkLst>
          <pc:docMk/>
          <pc:sldMk cId="3886937566" sldId="973"/>
        </pc:sldMkLst>
        <pc:spChg chg="add mod">
          <ac:chgData name="Mafalda Quintas" userId="c1681346-861e-4265-a0ac-c03351dee881" providerId="ADAL" clId="{E7716A2E-9171-47CD-AEB9-E7F4568599F2}" dt="2019-02-15T12:52:30.432" v="281" actId="1076"/>
          <ac:spMkLst>
            <pc:docMk/>
            <pc:sldMk cId="3886937566" sldId="973"/>
            <ac:spMk id="2" creationId="{C5432C57-235D-435F-9A52-270D78E7BED6}"/>
          </ac:spMkLst>
        </pc:spChg>
        <pc:spChg chg="del">
          <ac:chgData name="Mafalda Quintas" userId="c1681346-861e-4265-a0ac-c03351dee881" providerId="ADAL" clId="{E7716A2E-9171-47CD-AEB9-E7F4568599F2}" dt="2019-02-15T12:52:06.927" v="278" actId="478"/>
          <ac:spMkLst>
            <pc:docMk/>
            <pc:sldMk cId="3886937566" sldId="973"/>
            <ac:spMk id="4" creationId="{00000000-0000-0000-0000-000000000000}"/>
          </ac:spMkLst>
        </pc:spChg>
      </pc:sldChg>
      <pc:sldChg chg="addSp delSp modSp add">
        <pc:chgData name="Mafalda Quintas" userId="c1681346-861e-4265-a0ac-c03351dee881" providerId="ADAL" clId="{E7716A2E-9171-47CD-AEB9-E7F4568599F2}" dt="2019-02-15T12:29:06.480" v="105" actId="14100"/>
        <pc:sldMkLst>
          <pc:docMk/>
          <pc:sldMk cId="1629852462" sldId="995"/>
        </pc:sldMkLst>
        <pc:spChg chg="add mod topLvl">
          <ac:chgData name="Mafalda Quintas" userId="c1681346-861e-4265-a0ac-c03351dee881" providerId="ADAL" clId="{E7716A2E-9171-47CD-AEB9-E7F4568599F2}" dt="2019-02-15T12:29:01.173" v="104" actId="14100"/>
          <ac:spMkLst>
            <pc:docMk/>
            <pc:sldMk cId="1629852462" sldId="995"/>
            <ac:spMk id="4" creationId="{25064720-FF76-4053-AB27-E03B2F416E36}"/>
          </ac:spMkLst>
        </pc:spChg>
        <pc:spChg chg="add mod topLvl">
          <ac:chgData name="Mafalda Quintas" userId="c1681346-861e-4265-a0ac-c03351dee881" providerId="ADAL" clId="{E7716A2E-9171-47CD-AEB9-E7F4568599F2}" dt="2019-02-15T12:29:06.480" v="105" actId="14100"/>
          <ac:spMkLst>
            <pc:docMk/>
            <pc:sldMk cId="1629852462" sldId="995"/>
            <ac:spMk id="6" creationId="{61F80709-6B91-4780-B270-864861E2ACE7}"/>
          </ac:spMkLst>
        </pc:spChg>
        <pc:grpChg chg="add del mod">
          <ac:chgData name="Mafalda Quintas" userId="c1681346-861e-4265-a0ac-c03351dee881" providerId="ADAL" clId="{E7716A2E-9171-47CD-AEB9-E7F4568599F2}" dt="2019-02-15T12:28:55.668" v="103" actId="165"/>
          <ac:grpSpMkLst>
            <pc:docMk/>
            <pc:sldMk cId="1629852462" sldId="995"/>
            <ac:grpSpMk id="2" creationId="{26DEB152-D4C9-480E-9D2E-48D2EF8BF5A5}"/>
          </ac:grpSpMkLst>
        </pc:grpChg>
      </pc:sldChg>
      <pc:sldChg chg="modSp add">
        <pc:chgData name="Mafalda Quintas" userId="c1681346-861e-4265-a0ac-c03351dee881" providerId="ADAL" clId="{E7716A2E-9171-47CD-AEB9-E7F4568599F2}" dt="2019-02-15T12:29:52.624" v="112" actId="14100"/>
        <pc:sldMkLst>
          <pc:docMk/>
          <pc:sldMk cId="3797843996" sldId="996"/>
        </pc:sldMkLst>
        <pc:spChg chg="mod">
          <ac:chgData name="Mafalda Quintas" userId="c1681346-861e-4265-a0ac-c03351dee881" providerId="ADAL" clId="{E7716A2E-9171-47CD-AEB9-E7F4568599F2}" dt="2019-02-15T12:29:52.624" v="112" actId="14100"/>
          <ac:spMkLst>
            <pc:docMk/>
            <pc:sldMk cId="3797843996" sldId="996"/>
            <ac:spMk id="4" creationId="{25064720-FF76-4053-AB27-E03B2F416E36}"/>
          </ac:spMkLst>
        </pc:spChg>
        <pc:spChg chg="mod">
          <ac:chgData name="Mafalda Quintas" userId="c1681346-861e-4265-a0ac-c03351dee881" providerId="ADAL" clId="{E7716A2E-9171-47CD-AEB9-E7F4568599F2}" dt="2019-02-15T12:29:49.716" v="110" actId="14100"/>
          <ac:spMkLst>
            <pc:docMk/>
            <pc:sldMk cId="3797843996" sldId="996"/>
            <ac:spMk id="6" creationId="{61F80709-6B91-4780-B270-864861E2ACE7}"/>
          </ac:spMkLst>
        </pc:spChg>
      </pc:sldChg>
      <pc:sldChg chg="addSp modSp add">
        <pc:chgData name="Mafalda Quintas" userId="c1681346-861e-4265-a0ac-c03351dee881" providerId="ADAL" clId="{E7716A2E-9171-47CD-AEB9-E7F4568599F2}" dt="2019-02-15T12:30:55.008" v="118" actId="14100"/>
        <pc:sldMkLst>
          <pc:docMk/>
          <pc:sldMk cId="479908033" sldId="997"/>
        </pc:sldMkLst>
        <pc:spChg chg="mod">
          <ac:chgData name="Mafalda Quintas" userId="c1681346-861e-4265-a0ac-c03351dee881" providerId="ADAL" clId="{E7716A2E-9171-47CD-AEB9-E7F4568599F2}" dt="2019-02-15T12:30:47.073" v="115" actId="14100"/>
          <ac:spMkLst>
            <pc:docMk/>
            <pc:sldMk cId="479908033" sldId="997"/>
            <ac:spMk id="4" creationId="{25064720-FF76-4053-AB27-E03B2F416E36}"/>
          </ac:spMkLst>
        </pc:spChg>
        <pc:spChg chg="mod">
          <ac:chgData name="Mafalda Quintas" userId="c1681346-861e-4265-a0ac-c03351dee881" providerId="ADAL" clId="{E7716A2E-9171-47CD-AEB9-E7F4568599F2}" dt="2019-02-15T12:30:44.548" v="114" actId="14100"/>
          <ac:spMkLst>
            <pc:docMk/>
            <pc:sldMk cId="479908033" sldId="997"/>
            <ac:spMk id="6" creationId="{61F80709-6B91-4780-B270-864861E2ACE7}"/>
          </ac:spMkLst>
        </pc:spChg>
        <pc:spChg chg="add mod">
          <ac:chgData name="Mafalda Quintas" userId="c1681346-861e-4265-a0ac-c03351dee881" providerId="ADAL" clId="{E7716A2E-9171-47CD-AEB9-E7F4568599F2}" dt="2019-02-15T12:30:55.008" v="118" actId="14100"/>
          <ac:spMkLst>
            <pc:docMk/>
            <pc:sldMk cId="479908033" sldId="997"/>
            <ac:spMk id="7" creationId="{6F7DB203-41AE-484D-BE7B-6839CF5E1EBA}"/>
          </ac:spMkLst>
        </pc:spChg>
      </pc:sldChg>
      <pc:sldChg chg="addSp delSp modSp add">
        <pc:chgData name="Mafalda Quintas" userId="c1681346-861e-4265-a0ac-c03351dee881" providerId="ADAL" clId="{E7716A2E-9171-47CD-AEB9-E7F4568599F2}" dt="2019-02-15T13:06:57.349" v="1089" actId="1076"/>
        <pc:sldMkLst>
          <pc:docMk/>
          <pc:sldMk cId="3701993826" sldId="999"/>
        </pc:sldMkLst>
        <pc:spChg chg="add mod ord">
          <ac:chgData name="Mafalda Quintas" userId="c1681346-861e-4265-a0ac-c03351dee881" providerId="ADAL" clId="{E7716A2E-9171-47CD-AEB9-E7F4568599F2}" dt="2019-02-15T13:05:47.864" v="1024" actId="167"/>
          <ac:spMkLst>
            <pc:docMk/>
            <pc:sldMk cId="3701993826" sldId="999"/>
            <ac:spMk id="2" creationId="{EDDBDA3B-3D0E-4D87-95BE-F0B19847FB22}"/>
          </ac:spMkLst>
        </pc:spChg>
        <pc:spChg chg="del mod">
          <ac:chgData name="Mafalda Quintas" userId="c1681346-861e-4265-a0ac-c03351dee881" providerId="ADAL" clId="{E7716A2E-9171-47CD-AEB9-E7F4568599F2}" dt="2019-02-15T13:06:32.179" v="1086" actId="478"/>
          <ac:spMkLst>
            <pc:docMk/>
            <pc:sldMk cId="3701993826" sldId="999"/>
            <ac:spMk id="9" creationId="{00000000-0000-0000-0000-000000000000}"/>
          </ac:spMkLst>
        </pc:spChg>
        <pc:spChg chg="mod">
          <ac:chgData name="Mafalda Quintas" userId="c1681346-861e-4265-a0ac-c03351dee881" providerId="ADAL" clId="{E7716A2E-9171-47CD-AEB9-E7F4568599F2}" dt="2019-02-15T13:06:57.349" v="1089" actId="1076"/>
          <ac:spMkLst>
            <pc:docMk/>
            <pc:sldMk cId="3701993826" sldId="999"/>
            <ac:spMk id="99330" creationId="{00000000-0000-0000-0000-000000000000}"/>
          </ac:spMkLst>
        </pc:spChg>
        <pc:spChg chg="del">
          <ac:chgData name="Mafalda Quintas" userId="c1681346-861e-4265-a0ac-c03351dee881" providerId="ADAL" clId="{E7716A2E-9171-47CD-AEB9-E7F4568599F2}" dt="2019-02-15T12:33:33.632" v="132" actId="478"/>
          <ac:spMkLst>
            <pc:docMk/>
            <pc:sldMk cId="3701993826" sldId="999"/>
            <ac:spMk id="99331" creationId="{00000000-0000-0000-0000-000000000000}"/>
          </ac:spMkLst>
        </pc:spChg>
        <pc:picChg chg="mod">
          <ac:chgData name="Mafalda Quintas" userId="c1681346-861e-4265-a0ac-c03351dee881" providerId="ADAL" clId="{E7716A2E-9171-47CD-AEB9-E7F4568599F2}" dt="2019-02-15T13:05:54.729" v="1025" actId="1076"/>
          <ac:picMkLst>
            <pc:docMk/>
            <pc:sldMk cId="3701993826" sldId="999"/>
            <ac:picMk id="8" creationId="{00000000-0000-0000-0000-000000000000}"/>
          </ac:picMkLst>
        </pc:picChg>
      </pc:sldChg>
      <pc:sldChg chg="modSp add ord">
        <pc:chgData name="Mafalda Quintas" userId="c1681346-861e-4265-a0ac-c03351dee881" providerId="ADAL" clId="{E7716A2E-9171-47CD-AEB9-E7F4568599F2}" dt="2019-02-15T13:15:04.192" v="1116" actId="20577"/>
        <pc:sldMkLst>
          <pc:docMk/>
          <pc:sldMk cId="2448450173" sldId="1000"/>
        </pc:sldMkLst>
        <pc:spChg chg="mod">
          <ac:chgData name="Mafalda Quintas" userId="c1681346-861e-4265-a0ac-c03351dee881" providerId="ADAL" clId="{E7716A2E-9171-47CD-AEB9-E7F4568599F2}" dt="2019-02-15T13:15:04.192" v="1116" actId="20577"/>
          <ac:spMkLst>
            <pc:docMk/>
            <pc:sldMk cId="2448450173" sldId="1000"/>
            <ac:spMk id="2" creationId="{EDB774CC-CD58-43BC-97A5-B16308D73467}"/>
          </ac:spMkLst>
        </pc:spChg>
        <pc:spChg chg="mod">
          <ac:chgData name="Mafalda Quintas" userId="c1681346-861e-4265-a0ac-c03351dee881" providerId="ADAL" clId="{E7716A2E-9171-47CD-AEB9-E7F4568599F2}" dt="2019-02-15T13:07:36.258" v="1090" actId="207"/>
          <ac:spMkLst>
            <pc:docMk/>
            <pc:sldMk cId="2448450173" sldId="1000"/>
            <ac:spMk id="3" creationId="{E9FFD22F-B393-4D44-8D7F-B2E04295B8B7}"/>
          </ac:spMkLst>
        </pc:spChg>
      </pc:sldChg>
      <pc:sldChg chg="addSp delSp modSp add">
        <pc:chgData name="Mafalda Quintas" userId="c1681346-861e-4265-a0ac-c03351dee881" providerId="ADAL" clId="{E7716A2E-9171-47CD-AEB9-E7F4568599F2}" dt="2019-02-18T17:08:32.330" v="1631" actId="1076"/>
        <pc:sldMkLst>
          <pc:docMk/>
          <pc:sldMk cId="3763915995" sldId="1001"/>
        </pc:sldMkLst>
        <pc:spChg chg="mod">
          <ac:chgData name="Mafalda Quintas" userId="c1681346-861e-4265-a0ac-c03351dee881" providerId="ADAL" clId="{E7716A2E-9171-47CD-AEB9-E7F4568599F2}" dt="2019-02-15T13:29:55.947" v="1272" actId="20577"/>
          <ac:spMkLst>
            <pc:docMk/>
            <pc:sldMk cId="3763915995" sldId="1001"/>
            <ac:spMk id="5" creationId="{00000000-0000-0000-0000-000000000000}"/>
          </ac:spMkLst>
        </pc:spChg>
        <pc:picChg chg="del">
          <ac:chgData name="Mafalda Quintas" userId="c1681346-861e-4265-a0ac-c03351dee881" providerId="ADAL" clId="{E7716A2E-9171-47CD-AEB9-E7F4568599F2}" dt="2019-02-15T13:29:38.453" v="1251" actId="478"/>
          <ac:picMkLst>
            <pc:docMk/>
            <pc:sldMk cId="3763915995" sldId="1001"/>
            <ac:picMk id="3" creationId="{5F394060-BE40-4A07-A5D6-6069ABE96F9E}"/>
          </ac:picMkLst>
        </pc:picChg>
        <pc:picChg chg="add mod">
          <ac:chgData name="Mafalda Quintas" userId="c1681346-861e-4265-a0ac-c03351dee881" providerId="ADAL" clId="{E7716A2E-9171-47CD-AEB9-E7F4568599F2}" dt="2019-02-18T17:08:32.330" v="1631" actId="1076"/>
          <ac:picMkLst>
            <pc:docMk/>
            <pc:sldMk cId="3763915995" sldId="1001"/>
            <ac:picMk id="4" creationId="{5E9ABFCD-8766-4D83-A3CF-BE7E0DCB2D31}"/>
          </ac:picMkLst>
        </pc:picChg>
      </pc:sldChg>
      <pc:sldChg chg="addSp delSp modSp add delAnim modAnim">
        <pc:chgData name="Mafalda Quintas" userId="c1681346-861e-4265-a0ac-c03351dee881" providerId="ADAL" clId="{E7716A2E-9171-47CD-AEB9-E7F4568599F2}" dt="2019-02-18T16:27:49.372" v="1582"/>
        <pc:sldMkLst>
          <pc:docMk/>
          <pc:sldMk cId="1963390401" sldId="1002"/>
        </pc:sldMkLst>
        <pc:spChg chg="del">
          <ac:chgData name="Mafalda Quintas" userId="c1681346-861e-4265-a0ac-c03351dee881" providerId="ADAL" clId="{E7716A2E-9171-47CD-AEB9-E7F4568599F2}" dt="2019-02-18T16:27:12.820" v="1578" actId="478"/>
          <ac:spMkLst>
            <pc:docMk/>
            <pc:sldMk cId="1963390401" sldId="1002"/>
            <ac:spMk id="5" creationId="{00000000-0000-0000-0000-000000000000}"/>
          </ac:spMkLst>
        </pc:spChg>
        <pc:spChg chg="add mod">
          <ac:chgData name="Mafalda Quintas" userId="c1681346-861e-4265-a0ac-c03351dee881" providerId="ADAL" clId="{E7716A2E-9171-47CD-AEB9-E7F4568599F2}" dt="2019-02-18T16:26:59.293" v="1576" actId="164"/>
          <ac:spMkLst>
            <pc:docMk/>
            <pc:sldMk cId="1963390401" sldId="1002"/>
            <ac:spMk id="9" creationId="{A2953EF1-A39B-494E-931E-3F7025254BEF}"/>
          </ac:spMkLst>
        </pc:spChg>
        <pc:spChg chg="add mod">
          <ac:chgData name="Mafalda Quintas" userId="c1681346-861e-4265-a0ac-c03351dee881" providerId="ADAL" clId="{E7716A2E-9171-47CD-AEB9-E7F4568599F2}" dt="2019-02-18T16:26:54.160" v="1575" actId="164"/>
          <ac:spMkLst>
            <pc:docMk/>
            <pc:sldMk cId="1963390401" sldId="1002"/>
            <ac:spMk id="11" creationId="{8832E721-C91B-429C-91DA-565BC6C1B953}"/>
          </ac:spMkLst>
        </pc:spChg>
        <pc:spChg chg="mod">
          <ac:chgData name="Mafalda Quintas" userId="c1681346-861e-4265-a0ac-c03351dee881" providerId="ADAL" clId="{E7716A2E-9171-47CD-AEB9-E7F4568599F2}" dt="2019-02-18T16:27:17.594" v="1579" actId="1076"/>
          <ac:spMkLst>
            <pc:docMk/>
            <pc:sldMk cId="1963390401" sldId="1002"/>
            <ac:spMk id="17" creationId="{00000000-0000-0000-0000-000000000000}"/>
          </ac:spMkLst>
        </pc:spChg>
        <pc:spChg chg="del">
          <ac:chgData name="Mafalda Quintas" userId="c1681346-861e-4265-a0ac-c03351dee881" providerId="ADAL" clId="{E7716A2E-9171-47CD-AEB9-E7F4568599F2}" dt="2019-02-18T16:17:22.278" v="1450" actId="478"/>
          <ac:spMkLst>
            <pc:docMk/>
            <pc:sldMk cId="1963390401" sldId="1002"/>
            <ac:spMk id="21" creationId="{00000000-0000-0000-0000-000000000000}"/>
          </ac:spMkLst>
        </pc:spChg>
        <pc:grpChg chg="add mod">
          <ac:chgData name="Mafalda Quintas" userId="c1681346-861e-4265-a0ac-c03351dee881" providerId="ADAL" clId="{E7716A2E-9171-47CD-AEB9-E7F4568599F2}" dt="2019-02-18T16:26:54.160" v="1575" actId="164"/>
          <ac:grpSpMkLst>
            <pc:docMk/>
            <pc:sldMk cId="1963390401" sldId="1002"/>
            <ac:grpSpMk id="7" creationId="{D863280D-DBE2-4C4C-BA06-CC64A1431B1E}"/>
          </ac:grpSpMkLst>
        </pc:grpChg>
        <pc:grpChg chg="add mod">
          <ac:chgData name="Mafalda Quintas" userId="c1681346-861e-4265-a0ac-c03351dee881" providerId="ADAL" clId="{E7716A2E-9171-47CD-AEB9-E7F4568599F2}" dt="2019-02-18T16:26:59.293" v="1576" actId="164"/>
          <ac:grpSpMkLst>
            <pc:docMk/>
            <pc:sldMk cId="1963390401" sldId="1002"/>
            <ac:grpSpMk id="12" creationId="{66ADF07C-C4A7-467F-A3FA-626F7159A194}"/>
          </ac:grpSpMkLst>
        </pc:grpChg>
        <pc:cxnChg chg="add mod">
          <ac:chgData name="Mafalda Quintas" userId="c1681346-861e-4265-a0ac-c03351dee881" providerId="ADAL" clId="{E7716A2E-9171-47CD-AEB9-E7F4568599F2}" dt="2019-02-18T16:27:17.594" v="1579" actId="1076"/>
          <ac:cxnSpMkLst>
            <pc:docMk/>
            <pc:sldMk cId="1963390401" sldId="1002"/>
            <ac:cxnSpMk id="4" creationId="{A01C800A-E811-4A92-BF53-8F1F61DDE03E}"/>
          </ac:cxnSpMkLst>
        </pc:cxnChg>
        <pc:cxnChg chg="add mod">
          <ac:chgData name="Mafalda Quintas" userId="c1681346-861e-4265-a0ac-c03351dee881" providerId="ADAL" clId="{E7716A2E-9171-47CD-AEB9-E7F4568599F2}" dt="2019-02-18T16:26:59.293" v="1576" actId="164"/>
          <ac:cxnSpMkLst>
            <pc:docMk/>
            <pc:sldMk cId="1963390401" sldId="1002"/>
            <ac:cxnSpMk id="14" creationId="{CE91D8A9-0305-4D01-BDC4-00F8DA43C3C2}"/>
          </ac:cxnSpMkLst>
        </pc:cxnChg>
      </pc:sldChg>
      <pc:sldChg chg="modSp add">
        <pc:chgData name="Mafalda Quintas" userId="c1681346-861e-4265-a0ac-c03351dee881" providerId="ADAL" clId="{E7716A2E-9171-47CD-AEB9-E7F4568599F2}" dt="2019-02-18T16:23:55.148" v="1546" actId="6549"/>
        <pc:sldMkLst>
          <pc:docMk/>
          <pc:sldMk cId="664015254" sldId="1005"/>
        </pc:sldMkLst>
        <pc:spChg chg="mod">
          <ac:chgData name="Mafalda Quintas" userId="c1681346-861e-4265-a0ac-c03351dee881" providerId="ADAL" clId="{E7716A2E-9171-47CD-AEB9-E7F4568599F2}" dt="2019-02-18T16:23:55.148" v="1546" actId="6549"/>
          <ac:spMkLst>
            <pc:docMk/>
            <pc:sldMk cId="664015254" sldId="1005"/>
            <ac:spMk id="21" creationId="{00000000-0000-0000-0000-000000000000}"/>
          </ac:spMkLst>
        </pc:spChg>
      </pc:sldChg>
      <pc:sldChg chg="modSp add">
        <pc:chgData name="Mafalda Quintas" userId="c1681346-861e-4265-a0ac-c03351dee881" providerId="ADAL" clId="{E7716A2E-9171-47CD-AEB9-E7F4568599F2}" dt="2019-02-18T16:24:32.642" v="1549" actId="1076"/>
        <pc:sldMkLst>
          <pc:docMk/>
          <pc:sldMk cId="2209046401" sldId="1006"/>
        </pc:sldMkLst>
        <pc:spChg chg="mod">
          <ac:chgData name="Mafalda Quintas" userId="c1681346-861e-4265-a0ac-c03351dee881" providerId="ADAL" clId="{E7716A2E-9171-47CD-AEB9-E7F4568599F2}" dt="2019-02-18T16:24:32.642" v="1549" actId="1076"/>
          <ac:spMkLst>
            <pc:docMk/>
            <pc:sldMk cId="2209046401" sldId="1006"/>
            <ac:spMk id="21" creationId="{00000000-0000-0000-0000-000000000000}"/>
          </ac:spMkLst>
        </pc:spChg>
      </pc:sldChg>
      <pc:sldMasterChg chg="delSldLayout">
        <pc:chgData name="Mafalda Quintas" userId="c1681346-861e-4265-a0ac-c03351dee881" providerId="ADAL" clId="{E7716A2E-9171-47CD-AEB9-E7F4568599F2}" dt="2019-02-18T16:15:09.672" v="1409" actId="2696"/>
        <pc:sldMasterMkLst>
          <pc:docMk/>
          <pc:sldMasterMk cId="236039829" sldId="2147483648"/>
        </pc:sldMasterMkLst>
      </pc:sldMasterChg>
    </pc:docChg>
  </pc:docChgLst>
  <pc:docChgLst>
    <pc:chgData name="Tania Gonzalez Ovin" userId="f34231c6-cdda-4038-b5a2-e8e02a373827" providerId="ADAL" clId="{86194C82-43EC-4BC5-A15B-4E3B7390BB2D}"/>
    <pc:docChg chg="custSel addSld delSld modSld modSection">
      <pc:chgData name="Tania Gonzalez Ovin" userId="f34231c6-cdda-4038-b5a2-e8e02a373827" providerId="ADAL" clId="{86194C82-43EC-4BC5-A15B-4E3B7390BB2D}" dt="2019-02-20T12:03:36.353" v="21" actId="2696"/>
      <pc:docMkLst>
        <pc:docMk/>
      </pc:docMkLst>
    </pc:docChg>
  </pc:docChgLst>
  <pc:docChgLst>
    <pc:chgData name="Rose Cruz Santos" userId="S::rose.cruzsantos@cost.eu::fca99e30-f102-4b2e-9b69-674c6334ade9" providerId="AD" clId="Web-{9D1994A7-65B0-4D3D-BEF8-0F78B10ABAFD}"/>
    <pc:docChg chg="modSld">
      <pc:chgData name="Rose Cruz Santos" userId="S::rose.cruzsantos@cost.eu::fca99e30-f102-4b2e-9b69-674c6334ade9" providerId="AD" clId="Web-{9D1994A7-65B0-4D3D-BEF8-0F78B10ABAFD}" dt="2019-02-20T14:51:20.749" v="31" actId="20577"/>
      <pc:docMkLst>
        <pc:docMk/>
      </pc:docMkLst>
    </pc:docChg>
  </pc:docChgLst>
  <pc:docChgLst>
    <pc:chgData name="Monica Perez Cabero" userId="d68ced08-52ef-43ea-bc3e-ef0ccdcb460b" providerId="ADAL" clId="{AE332872-050B-47A0-ADF0-D500C29E1DF4}"/>
    <pc:docChg chg="modSld">
      <pc:chgData name="Monica Perez Cabero" userId="d68ced08-52ef-43ea-bc3e-ef0ccdcb460b" providerId="ADAL" clId="{AE332872-050B-47A0-ADF0-D500C29E1DF4}" dt="2019-02-25T16:16:58.596" v="4" actId="120"/>
      <pc:docMkLst>
        <pc:docMk/>
      </pc:docMkLst>
      <pc:sldChg chg="modSp">
        <pc:chgData name="Monica Perez Cabero" userId="d68ced08-52ef-43ea-bc3e-ef0ccdcb460b" providerId="ADAL" clId="{AE332872-050B-47A0-ADF0-D500C29E1DF4}" dt="2019-02-25T16:16:58.596" v="4" actId="120"/>
        <pc:sldMkLst>
          <pc:docMk/>
          <pc:sldMk cId="664015254" sldId="1005"/>
        </pc:sldMkLst>
        <pc:spChg chg="mod">
          <ac:chgData name="Monica Perez Cabero" userId="d68ced08-52ef-43ea-bc3e-ef0ccdcb460b" providerId="ADAL" clId="{AE332872-050B-47A0-ADF0-D500C29E1DF4}" dt="2019-02-25T16:16:58.596" v="4" actId="120"/>
          <ac:spMkLst>
            <pc:docMk/>
            <pc:sldMk cId="664015254" sldId="1005"/>
            <ac:spMk id="21" creationId="{00000000-0000-0000-0000-000000000000}"/>
          </ac:spMkLst>
        </pc:spChg>
      </pc:sldChg>
    </pc:docChg>
  </pc:docChgLst>
  <pc:docChgLst>
    <pc:chgData name="Mickael Pero" userId="7828e24d-2292-4180-bf7e-c65982abae9e" providerId="ADAL" clId="{559A2395-29DA-4F6C-A817-E1DC8DBDF9FD}"/>
    <pc:docChg chg="addSld delSld modSld modSection">
      <pc:chgData name="Mickael Pero" userId="7828e24d-2292-4180-bf7e-c65982abae9e" providerId="ADAL" clId="{559A2395-29DA-4F6C-A817-E1DC8DBDF9FD}" dt="2019-02-25T08:48:26.157" v="21"/>
      <pc:docMkLst>
        <pc:docMk/>
      </pc:docMkLst>
      <pc:sldChg chg="add">
        <pc:chgData name="Mickael Pero" userId="7828e24d-2292-4180-bf7e-c65982abae9e" providerId="ADAL" clId="{559A2395-29DA-4F6C-A817-E1DC8DBDF9FD}" dt="2019-02-25T08:48:26.157" v="21"/>
        <pc:sldMkLst>
          <pc:docMk/>
          <pc:sldMk cId="906847840" sldId="311"/>
        </pc:sldMkLst>
      </pc:sldChg>
      <pc:sldChg chg="add">
        <pc:chgData name="Mickael Pero" userId="7828e24d-2292-4180-bf7e-c65982abae9e" providerId="ADAL" clId="{559A2395-29DA-4F6C-A817-E1DC8DBDF9FD}" dt="2019-02-25T08:48:26.157" v="21"/>
        <pc:sldMkLst>
          <pc:docMk/>
          <pc:sldMk cId="2494019313" sldId="312"/>
        </pc:sldMkLst>
      </pc:sldChg>
      <pc:sldChg chg="add">
        <pc:chgData name="Mickael Pero" userId="7828e24d-2292-4180-bf7e-c65982abae9e" providerId="ADAL" clId="{559A2395-29DA-4F6C-A817-E1DC8DBDF9FD}" dt="2019-02-25T08:48:26.157" v="21"/>
        <pc:sldMkLst>
          <pc:docMk/>
          <pc:sldMk cId="1425664530" sldId="314"/>
        </pc:sldMkLst>
      </pc:sldChg>
      <pc:sldChg chg="modSp del modTransition">
        <pc:chgData name="Mickael Pero" userId="7828e24d-2292-4180-bf7e-c65982abae9e" providerId="ADAL" clId="{559A2395-29DA-4F6C-A817-E1DC8DBDF9FD}" dt="2019-02-25T08:48:11.602" v="14" actId="2696"/>
        <pc:sldMkLst>
          <pc:docMk/>
          <pc:sldMk cId="783914545" sldId="329"/>
        </pc:sldMkLst>
        <pc:spChg chg="mod">
          <ac:chgData name="Mickael Pero" userId="7828e24d-2292-4180-bf7e-c65982abae9e" providerId="ADAL" clId="{559A2395-29DA-4F6C-A817-E1DC8DBDF9FD}" dt="2019-02-25T08:47:15.358" v="11" actId="20577"/>
          <ac:spMkLst>
            <pc:docMk/>
            <pc:sldMk cId="783914545" sldId="329"/>
            <ac:spMk id="46" creationId="{775FBBCB-C28F-4C24-BDBF-CA90338EB930}"/>
          </ac:spMkLst>
        </pc:spChg>
      </pc:sldChg>
      <pc:sldChg chg="add">
        <pc:chgData name="Mickael Pero" userId="7828e24d-2292-4180-bf7e-c65982abae9e" providerId="ADAL" clId="{559A2395-29DA-4F6C-A817-E1DC8DBDF9FD}" dt="2019-02-25T08:48:26.157" v="21"/>
        <pc:sldMkLst>
          <pc:docMk/>
          <pc:sldMk cId="609851908" sldId="349"/>
        </pc:sldMkLst>
      </pc:sldChg>
      <pc:sldChg chg="add">
        <pc:chgData name="Mickael Pero" userId="7828e24d-2292-4180-bf7e-c65982abae9e" providerId="ADAL" clId="{559A2395-29DA-4F6C-A817-E1DC8DBDF9FD}" dt="2019-02-25T08:48:26.157" v="21"/>
        <pc:sldMkLst>
          <pc:docMk/>
          <pc:sldMk cId="1306996071" sldId="350"/>
        </pc:sldMkLst>
      </pc:sldChg>
      <pc:sldChg chg="add">
        <pc:chgData name="Mickael Pero" userId="7828e24d-2292-4180-bf7e-c65982abae9e" providerId="ADAL" clId="{559A2395-29DA-4F6C-A817-E1DC8DBDF9FD}" dt="2019-02-25T08:48:26.157" v="21"/>
        <pc:sldMkLst>
          <pc:docMk/>
          <pc:sldMk cId="2651847242" sldId="351"/>
        </pc:sldMkLst>
      </pc:sldChg>
      <pc:sldChg chg="del modTransition">
        <pc:chgData name="Mickael Pero" userId="7828e24d-2292-4180-bf7e-c65982abae9e" providerId="ADAL" clId="{559A2395-29DA-4F6C-A817-E1DC8DBDF9FD}" dt="2019-02-25T08:48:12.428" v="16" actId="2696"/>
        <pc:sldMkLst>
          <pc:docMk/>
          <pc:sldMk cId="1811981502" sldId="492"/>
        </pc:sldMkLst>
      </pc:sldChg>
      <pc:sldChg chg="del">
        <pc:chgData name="Mickael Pero" userId="7828e24d-2292-4180-bf7e-c65982abae9e" providerId="ADAL" clId="{559A2395-29DA-4F6C-A817-E1DC8DBDF9FD}" dt="2019-02-25T08:48:14.413" v="20" actId="2696"/>
        <pc:sldMkLst>
          <pc:docMk/>
          <pc:sldMk cId="1327779292" sldId="608"/>
        </pc:sldMkLst>
      </pc:sldChg>
      <pc:sldChg chg="add del">
        <pc:chgData name="Mickael Pero" userId="7828e24d-2292-4180-bf7e-c65982abae9e" providerId="ADAL" clId="{559A2395-29DA-4F6C-A817-E1DC8DBDF9FD}" dt="2019-02-25T08:48:26.157" v="21"/>
        <pc:sldMkLst>
          <pc:docMk/>
          <pc:sldMk cId="2297622364" sldId="923"/>
        </pc:sldMkLst>
      </pc:sldChg>
      <pc:sldChg chg="del modTransition">
        <pc:chgData name="Mickael Pero" userId="7828e24d-2292-4180-bf7e-c65982abae9e" providerId="ADAL" clId="{559A2395-29DA-4F6C-A817-E1DC8DBDF9FD}" dt="2019-02-25T08:48:13.076" v="18" actId="2696"/>
        <pc:sldMkLst>
          <pc:docMk/>
          <pc:sldMk cId="1371655416" sldId="1010"/>
        </pc:sldMkLst>
      </pc:sldChg>
      <pc:sldChg chg="del">
        <pc:chgData name="Mickael Pero" userId="7828e24d-2292-4180-bf7e-c65982abae9e" providerId="ADAL" clId="{559A2395-29DA-4F6C-A817-E1DC8DBDF9FD}" dt="2019-02-25T08:48:13.811" v="19" actId="2696"/>
        <pc:sldMkLst>
          <pc:docMk/>
          <pc:sldMk cId="1563725237" sldId="1012"/>
        </pc:sldMkLst>
      </pc:sldChg>
      <pc:sldChg chg="del modTransition">
        <pc:chgData name="Mickael Pero" userId="7828e24d-2292-4180-bf7e-c65982abae9e" providerId="ADAL" clId="{559A2395-29DA-4F6C-A817-E1DC8DBDF9FD}" dt="2019-02-25T08:48:12.759" v="17" actId="2696"/>
        <pc:sldMkLst>
          <pc:docMk/>
          <pc:sldMk cId="1520885045" sldId="1013"/>
        </pc:sldMkLst>
      </pc:sldChg>
      <pc:sldChg chg="del modTransition">
        <pc:chgData name="Mickael Pero" userId="7828e24d-2292-4180-bf7e-c65982abae9e" providerId="ADAL" clId="{559A2395-29DA-4F6C-A817-E1DC8DBDF9FD}" dt="2019-02-25T08:48:12.042" v="15" actId="2696"/>
        <pc:sldMkLst>
          <pc:docMk/>
          <pc:sldMk cId="2900089798" sldId="1014"/>
        </pc:sldMkLst>
      </pc:sldChg>
      <pc:sldChg chg="add">
        <pc:chgData name="Mickael Pero" userId="7828e24d-2292-4180-bf7e-c65982abae9e" providerId="ADAL" clId="{559A2395-29DA-4F6C-A817-E1DC8DBDF9FD}" dt="2019-02-25T08:47:55.484" v="12"/>
        <pc:sldMkLst>
          <pc:docMk/>
          <pc:sldMk cId="2366674369" sldId="1020"/>
        </pc:sldMkLst>
      </pc:sldChg>
    </pc:docChg>
  </pc:docChgLst>
  <pc:docChgLst>
    <pc:chgData name="Ralph Stübner" userId="31faec2d-da30-4472-8c45-f1ed1411670a" providerId="ADAL" clId="{B8E3EF23-3D93-477A-BC6C-2E7F9774CEC0}"/>
    <pc:docChg chg="modSld">
      <pc:chgData name="Ralph Stübner" userId="31faec2d-da30-4472-8c45-f1ed1411670a" providerId="ADAL" clId="{B8E3EF23-3D93-477A-BC6C-2E7F9774CEC0}" dt="2019-02-26T14:06:50.960" v="17" actId="20577"/>
      <pc:docMkLst>
        <pc:docMk/>
      </pc:docMkLst>
      <pc:sldChg chg="modSp">
        <pc:chgData name="Ralph Stübner" userId="31faec2d-da30-4472-8c45-f1ed1411670a" providerId="ADAL" clId="{B8E3EF23-3D93-477A-BC6C-2E7F9774CEC0}" dt="2019-02-26T14:06:50.960" v="17" actId="20577"/>
        <pc:sldMkLst>
          <pc:docMk/>
          <pc:sldMk cId="1306996071" sldId="350"/>
        </pc:sldMkLst>
        <pc:spChg chg="mod">
          <ac:chgData name="Ralph Stübner" userId="31faec2d-da30-4472-8c45-f1ed1411670a" providerId="ADAL" clId="{B8E3EF23-3D93-477A-BC6C-2E7F9774CEC0}" dt="2019-02-26T14:06:50.960" v="17" actId="20577"/>
          <ac:spMkLst>
            <pc:docMk/>
            <pc:sldMk cId="1306996071" sldId="350"/>
            <ac:spMk id="2" creationId="{87D5BA39-513F-4C73-94E9-56C096149B55}"/>
          </ac:spMkLst>
        </pc:spChg>
      </pc:sldChg>
      <pc:sldChg chg="modSp">
        <pc:chgData name="Ralph Stübner" userId="31faec2d-da30-4472-8c45-f1ed1411670a" providerId="ADAL" clId="{B8E3EF23-3D93-477A-BC6C-2E7F9774CEC0}" dt="2019-02-19T17:23:34.995" v="2" actId="207"/>
        <pc:sldMkLst>
          <pc:docMk/>
          <pc:sldMk cId="2485846860" sldId="416"/>
        </pc:sldMkLst>
        <pc:spChg chg="mod">
          <ac:chgData name="Ralph Stübner" userId="31faec2d-da30-4472-8c45-f1ed1411670a" providerId="ADAL" clId="{B8E3EF23-3D93-477A-BC6C-2E7F9774CEC0}" dt="2019-02-19T17:23:34.995" v="2" actId="207"/>
          <ac:spMkLst>
            <pc:docMk/>
            <pc:sldMk cId="2485846860" sldId="416"/>
            <ac:spMk id="5" creationId="{00000000-0000-0000-0000-000000000000}"/>
          </ac:spMkLst>
        </pc:spChg>
        <pc:spChg chg="mod">
          <ac:chgData name="Ralph Stübner" userId="31faec2d-da30-4472-8c45-f1ed1411670a" providerId="ADAL" clId="{B8E3EF23-3D93-477A-BC6C-2E7F9774CEC0}" dt="2019-02-19T17:23:31.033" v="1" actId="207"/>
          <ac:spMkLst>
            <pc:docMk/>
            <pc:sldMk cId="2485846860" sldId="416"/>
            <ac:spMk id="6" creationId="{00000000-0000-0000-0000-000000000000}"/>
          </ac:spMkLst>
        </pc:spChg>
      </pc:sldChg>
      <pc:sldChg chg="modSp">
        <pc:chgData name="Ralph Stübner" userId="31faec2d-da30-4472-8c45-f1ed1411670a" providerId="ADAL" clId="{B8E3EF23-3D93-477A-BC6C-2E7F9774CEC0}" dt="2019-02-19T17:24:04.187" v="3" actId="207"/>
        <pc:sldMkLst>
          <pc:docMk/>
          <pc:sldMk cId="1808182342" sldId="433"/>
        </pc:sldMkLst>
        <pc:spChg chg="mod">
          <ac:chgData name="Ralph Stübner" userId="31faec2d-da30-4472-8c45-f1ed1411670a" providerId="ADAL" clId="{B8E3EF23-3D93-477A-BC6C-2E7F9774CEC0}" dt="2019-02-19T17:24:04.187" v="3" actId="207"/>
          <ac:spMkLst>
            <pc:docMk/>
            <pc:sldMk cId="1808182342" sldId="433"/>
            <ac:spMk id="5" creationId="{00000000-0000-0000-0000-000000000000}"/>
          </ac:spMkLst>
        </pc:spChg>
      </pc:sldChg>
      <pc:sldChg chg="modSp">
        <pc:chgData name="Ralph Stübner" userId="31faec2d-da30-4472-8c45-f1ed1411670a" providerId="ADAL" clId="{B8E3EF23-3D93-477A-BC6C-2E7F9774CEC0}" dt="2019-02-19T17:23:14.179" v="0" actId="207"/>
        <pc:sldMkLst>
          <pc:docMk/>
          <pc:sldMk cId="1570559451" sldId="441"/>
        </pc:sldMkLst>
        <pc:spChg chg="mod">
          <ac:chgData name="Ralph Stübner" userId="31faec2d-da30-4472-8c45-f1ed1411670a" providerId="ADAL" clId="{B8E3EF23-3D93-477A-BC6C-2E7F9774CEC0}" dt="2019-02-19T17:23:14.179" v="0" actId="207"/>
          <ac:spMkLst>
            <pc:docMk/>
            <pc:sldMk cId="1570559451" sldId="441"/>
            <ac:spMk id="5" creationId="{00000000-0000-0000-0000-000000000000}"/>
          </ac:spMkLst>
        </pc:spChg>
      </pc:sldChg>
      <pc:sldChg chg="modSp">
        <pc:chgData name="Ralph Stübner" userId="31faec2d-da30-4472-8c45-f1ed1411670a" providerId="ADAL" clId="{B8E3EF23-3D93-477A-BC6C-2E7F9774CEC0}" dt="2019-02-19T17:24:15.820" v="4" actId="207"/>
        <pc:sldMkLst>
          <pc:docMk/>
          <pc:sldMk cId="3581962116" sldId="1017"/>
        </pc:sldMkLst>
        <pc:spChg chg="mod">
          <ac:chgData name="Ralph Stübner" userId="31faec2d-da30-4472-8c45-f1ed1411670a" providerId="ADAL" clId="{B8E3EF23-3D93-477A-BC6C-2E7F9774CEC0}" dt="2019-02-19T17:24:15.820" v="4" actId="207"/>
          <ac:spMkLst>
            <pc:docMk/>
            <pc:sldMk cId="3581962116" sldId="1017"/>
            <ac:spMk id="5" creationId="{00000000-0000-0000-0000-000000000000}"/>
          </ac:spMkLst>
        </pc:spChg>
      </pc:sldChg>
      <pc:sldChg chg="modSp">
        <pc:chgData name="Ralph Stübner" userId="31faec2d-da30-4472-8c45-f1ed1411670a" providerId="ADAL" clId="{B8E3EF23-3D93-477A-BC6C-2E7F9774CEC0}" dt="2019-02-19T17:24:26.561" v="5" actId="207"/>
        <pc:sldMkLst>
          <pc:docMk/>
          <pc:sldMk cId="381070749" sldId="1018"/>
        </pc:sldMkLst>
        <pc:spChg chg="mod">
          <ac:chgData name="Ralph Stübner" userId="31faec2d-da30-4472-8c45-f1ed1411670a" providerId="ADAL" clId="{B8E3EF23-3D93-477A-BC6C-2E7F9774CEC0}" dt="2019-02-19T17:24:26.561" v="5" actId="207"/>
          <ac:spMkLst>
            <pc:docMk/>
            <pc:sldMk cId="381070749" sldId="1018"/>
            <ac:spMk id="5" creationId="{00000000-0000-0000-0000-000000000000}"/>
          </ac:spMkLst>
        </pc:spChg>
      </pc:sldChg>
      <pc:sldChg chg="modSp">
        <pc:chgData name="Ralph Stübner" userId="31faec2d-da30-4472-8c45-f1ed1411670a" providerId="ADAL" clId="{B8E3EF23-3D93-477A-BC6C-2E7F9774CEC0}" dt="2019-02-19T17:24:34.289" v="6" actId="207"/>
        <pc:sldMkLst>
          <pc:docMk/>
          <pc:sldMk cId="2603099747" sldId="1019"/>
        </pc:sldMkLst>
        <pc:spChg chg="mod">
          <ac:chgData name="Ralph Stübner" userId="31faec2d-da30-4472-8c45-f1ed1411670a" providerId="ADAL" clId="{B8E3EF23-3D93-477A-BC6C-2E7F9774CEC0}" dt="2019-02-19T17:24:34.289" v="6" actId="207"/>
          <ac:spMkLst>
            <pc:docMk/>
            <pc:sldMk cId="2603099747" sldId="1019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9D07E-DAEA-3E43-8AD1-9B0873FB551A}" type="datetimeFigureOut">
              <a:rPr lang="fr-FR" smtClean="0"/>
              <a:t>01/10/2019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F9731F-95B1-1047-A9A5-CBF9FF3C33CB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44493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52D426-6319-1843-BB06-506424092938}" type="datetimeFigureOut">
              <a:rPr lang="fr-FR" smtClean="0"/>
              <a:t>01/10/2019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229E-A5D3-DE47-928C-2ED6A4F8D306}" type="slidenum">
              <a:rPr lang="fr-FR" smtClean="0"/>
              <a:t>‹Nº›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59002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-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" y="0"/>
            <a:ext cx="9143332" cy="6857499"/>
          </a:xfrm>
          <a:prstGeom prst="rect">
            <a:avLst/>
          </a:prstGeom>
        </p:spPr>
      </p:pic>
      <p:sp>
        <p:nvSpPr>
          <p:cNvPr id="14" name="Titre 13"/>
          <p:cNvSpPr>
            <a:spLocks noGrp="1"/>
          </p:cNvSpPr>
          <p:nvPr>
            <p:ph type="title" hasCustomPrompt="1"/>
          </p:nvPr>
        </p:nvSpPr>
        <p:spPr>
          <a:xfrm>
            <a:off x="1038802" y="3961397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35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dirty="0"/>
              <a:t>Presentation title – one line</a:t>
            </a:r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 hasCustomPrompt="1"/>
          </p:nvPr>
        </p:nvSpPr>
        <p:spPr>
          <a:xfrm>
            <a:off x="1038441" y="4557940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subtitle</a:t>
            </a:r>
            <a:r>
              <a:rPr lang="fr-FR"/>
              <a:t> – one line</a:t>
            </a:r>
          </a:p>
        </p:txBody>
      </p:sp>
      <p:sp>
        <p:nvSpPr>
          <p:cNvPr id="7" name="Espace réservé du texte 16"/>
          <p:cNvSpPr>
            <a:spLocks noGrp="1"/>
          </p:cNvSpPr>
          <p:nvPr>
            <p:ph type="body" sz="quarter" idx="11" hasCustomPrompt="1"/>
          </p:nvPr>
        </p:nvSpPr>
        <p:spPr>
          <a:xfrm>
            <a:off x="1038441" y="5043451"/>
            <a:ext cx="6246019" cy="4696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aseline="0">
                <a:solidFill>
                  <a:schemeClr val="tx2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fr-FR" err="1"/>
              <a:t>Presenter</a:t>
            </a:r>
            <a:r>
              <a:rPr lang="fr-FR"/>
              <a:t> – Location – Date</a:t>
            </a:r>
          </a:p>
        </p:txBody>
      </p:sp>
    </p:spTree>
    <p:extLst>
      <p:ext uri="{BB962C8B-B14F-4D97-AF65-F5344CB8AC3E}">
        <p14:creationId xmlns:p14="http://schemas.microsoft.com/office/powerpoint/2010/main" val="71910999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756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esentation -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8" y="0"/>
            <a:ext cx="9143332" cy="6857499"/>
          </a:xfrm>
          <a:prstGeom prst="rect">
            <a:avLst/>
          </a:prstGeom>
        </p:spPr>
      </p:pic>
      <p:sp>
        <p:nvSpPr>
          <p:cNvPr id="9" name="ZoneTexte 8"/>
          <p:cNvSpPr txBox="1"/>
          <p:nvPr userDrawn="1"/>
        </p:nvSpPr>
        <p:spPr>
          <a:xfrm>
            <a:off x="6591905" y="6216896"/>
            <a:ext cx="2249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81EA0223-3D14-C84A-AE2B-9CB9ED9A928C}" type="slidenum">
              <a:rPr lang="fr-FR" sz="1600" smtClean="0">
                <a:solidFill>
                  <a:schemeClr val="tx2"/>
                </a:solidFill>
              </a:rPr>
              <a:pPr algn="r"/>
              <a:t>‹Nº›</a:t>
            </a:fld>
            <a:endParaRPr lang="fr-FR" sz="1600">
              <a:solidFill>
                <a:schemeClr val="tx2"/>
              </a:solidFill>
            </a:endParaRPr>
          </a:p>
        </p:txBody>
      </p:sp>
      <p:sp>
        <p:nvSpPr>
          <p:cNvPr id="10" name="Titre 13"/>
          <p:cNvSpPr>
            <a:spLocks noGrp="1"/>
          </p:cNvSpPr>
          <p:nvPr>
            <p:ph type="title" hasCustomPrompt="1"/>
          </p:nvPr>
        </p:nvSpPr>
        <p:spPr>
          <a:xfrm>
            <a:off x="737593" y="565743"/>
            <a:ext cx="6245657" cy="587767"/>
          </a:xfrm>
          <a:prstGeom prst="rect">
            <a:avLst/>
          </a:prstGeom>
        </p:spPr>
        <p:txBody>
          <a:bodyPr/>
          <a:lstStyle>
            <a:lvl1pPr>
              <a:defRPr sz="2800" b="1" i="0" baseline="0">
                <a:solidFill>
                  <a:schemeClr val="tx2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fr-FR" err="1"/>
              <a:t>Presentation</a:t>
            </a:r>
            <a:r>
              <a:rPr lang="fr-FR"/>
              <a:t> </a:t>
            </a:r>
            <a:r>
              <a:rPr lang="fr-FR" err="1"/>
              <a:t>title</a:t>
            </a:r>
            <a:r>
              <a:rPr lang="fr-FR"/>
              <a:t> – one line</a:t>
            </a:r>
          </a:p>
        </p:txBody>
      </p:sp>
      <p:sp>
        <p:nvSpPr>
          <p:cNvPr id="7" name="Espace réservé du tableau 4"/>
          <p:cNvSpPr>
            <a:spLocks noGrp="1"/>
          </p:cNvSpPr>
          <p:nvPr>
            <p:ph type="tbl" sz="quarter" idx="10"/>
          </p:nvPr>
        </p:nvSpPr>
        <p:spPr>
          <a:xfrm>
            <a:off x="738188" y="1155980"/>
            <a:ext cx="7667625" cy="378590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icon to add table</a:t>
            </a:r>
            <a:endParaRPr lang="fr-FR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821" y="5876498"/>
            <a:ext cx="849573" cy="849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88811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51">
          <p15:clr>
            <a:srgbClr val="FBAE40"/>
          </p15:clr>
        </p15:guide>
        <p15:guide id="2" orient="horz" pos="504" userDrawn="1">
          <p15:clr>
            <a:srgbClr val="FBAE40"/>
          </p15:clr>
        </p15:guide>
        <p15:guide id="3" orient="horz" pos="3113" userDrawn="1">
          <p15:clr>
            <a:srgbClr val="FBAE40"/>
          </p15:clr>
        </p15:guide>
        <p15:guide id="4" pos="699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039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1" r:id="rId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50" y="202077"/>
            <a:ext cx="83863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CA18108: </a:t>
            </a:r>
            <a:r>
              <a:rPr lang="en-GB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gravity phenomenology in the multi-messenger approach (QG-MM)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602" y="1346092"/>
            <a:ext cx="8700550" cy="23852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2D3778"/>
                </a:solidFill>
              </a:rPr>
              <a:t>Challenge:</a:t>
            </a:r>
            <a:endParaRPr lang="en-GB" sz="2400" b="1" dirty="0">
              <a:solidFill>
                <a:srgbClr val="2D3778"/>
              </a:solidFill>
            </a:endParaRPr>
          </a:p>
          <a:p>
            <a:pPr marL="288000" lvl="1"/>
            <a:r>
              <a:rPr lang="en-US" sz="2400" dirty="0">
                <a:solidFill>
                  <a:schemeClr val="tx2"/>
                </a:solidFill>
              </a:rPr>
              <a:t>Investigate </a:t>
            </a:r>
            <a:r>
              <a:rPr lang="en-US" sz="2400" dirty="0">
                <a:solidFill>
                  <a:srgbClr val="FF0000"/>
                </a:solidFill>
              </a:rPr>
              <a:t>possible signatures </a:t>
            </a:r>
            <a:r>
              <a:rPr lang="en-US" sz="2400" dirty="0">
                <a:solidFill>
                  <a:schemeClr val="tx2"/>
                </a:solidFill>
              </a:rPr>
              <a:t>predicted by </a:t>
            </a:r>
            <a:r>
              <a:rPr lang="en-US" sz="2400" dirty="0">
                <a:solidFill>
                  <a:srgbClr val="FF0000"/>
                </a:solidFill>
              </a:rPr>
              <a:t>quantum gravity models</a:t>
            </a:r>
            <a:r>
              <a:rPr lang="en-US" sz="2400" dirty="0">
                <a:solidFill>
                  <a:schemeClr val="tx2"/>
                </a:solidFill>
              </a:rPr>
              <a:t> in the </a:t>
            </a:r>
            <a:r>
              <a:rPr lang="en-US" sz="2400" dirty="0">
                <a:solidFill>
                  <a:srgbClr val="FF0000"/>
                </a:solidFill>
              </a:rPr>
              <a:t>observation of different cosmic messengers</a:t>
            </a:r>
            <a:r>
              <a:rPr lang="en-US" sz="2400" dirty="0">
                <a:solidFill>
                  <a:schemeClr val="tx2"/>
                </a:solidFill>
              </a:rPr>
              <a:t>, by creating the conditions for a </a:t>
            </a:r>
            <a:r>
              <a:rPr lang="en-US" sz="2400" dirty="0">
                <a:solidFill>
                  <a:srgbClr val="00B050"/>
                </a:solidFill>
              </a:rPr>
              <a:t>close collaboration </a:t>
            </a:r>
            <a:r>
              <a:rPr lang="en-US" sz="2400" dirty="0">
                <a:solidFill>
                  <a:schemeClr val="tx2"/>
                </a:solidFill>
              </a:rPr>
              <a:t>between </a:t>
            </a:r>
            <a:r>
              <a:rPr lang="en-US" sz="2400" dirty="0">
                <a:solidFill>
                  <a:srgbClr val="00B050"/>
                </a:solidFill>
              </a:rPr>
              <a:t>theorists</a:t>
            </a:r>
            <a:r>
              <a:rPr lang="en-US" sz="2400" dirty="0">
                <a:solidFill>
                  <a:schemeClr val="tx2"/>
                </a:solidFill>
              </a:rPr>
              <a:t> and the </a:t>
            </a:r>
            <a:r>
              <a:rPr lang="en-US" sz="2400" dirty="0">
                <a:solidFill>
                  <a:srgbClr val="00B050"/>
                </a:solidFill>
              </a:rPr>
              <a:t>various experimental communities </a:t>
            </a:r>
            <a:r>
              <a:rPr lang="en-US" sz="2400" dirty="0">
                <a:solidFill>
                  <a:schemeClr val="tx2"/>
                </a:solidFill>
              </a:rPr>
              <a:t>involved in the detection of such cosmic messengers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64343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50" y="202077"/>
            <a:ext cx="83863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CA18108: </a:t>
            </a:r>
            <a:r>
              <a:rPr lang="en-GB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gravity phenomenology in the multi-messenger approach (QG-MM)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601" y="1346092"/>
            <a:ext cx="8797313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2D3778"/>
                </a:solidFill>
              </a:rPr>
              <a:t>Secondary objectives (research coordination):</a:t>
            </a:r>
            <a:endParaRPr lang="en-GB" sz="2400" dirty="0">
              <a:solidFill>
                <a:schemeClr val="tx2"/>
              </a:solidFill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To publish an </a:t>
            </a:r>
            <a:r>
              <a:rPr lang="en-US" dirty="0">
                <a:solidFill>
                  <a:srgbClr val="FF0000"/>
                </a:solidFill>
              </a:rPr>
              <a:t>updated state-of-the-art </a:t>
            </a:r>
            <a:r>
              <a:rPr lang="en-US" dirty="0"/>
              <a:t>of the research on QG phenomenology (scenarios and expected signatures from theory, reported constraints and inherent limitations of experimental data for each cosmic messenger)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To clarify </a:t>
            </a:r>
            <a:r>
              <a:rPr lang="en-US" dirty="0">
                <a:solidFill>
                  <a:srgbClr val="FF0000"/>
                </a:solidFill>
              </a:rPr>
              <a:t>apparent contradictions </a:t>
            </a:r>
            <a:r>
              <a:rPr lang="en-US" dirty="0"/>
              <a:t>in different analyses of experimental data, by comparing methods of analysis and theoretical hypotheses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To systematically </a:t>
            </a:r>
            <a:r>
              <a:rPr lang="en-US" dirty="0">
                <a:solidFill>
                  <a:srgbClr val="FF0000"/>
                </a:solidFill>
              </a:rPr>
              <a:t>derive constraints and combine them </a:t>
            </a:r>
            <a:r>
              <a:rPr lang="en-US" dirty="0"/>
              <a:t>into a consistent picture (e.g., comparison between LIV and DSR scenarios)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To study &amp; resolve open theoretical issues associated with the prediction of </a:t>
            </a:r>
            <a:r>
              <a:rPr lang="en-US" dirty="0">
                <a:solidFill>
                  <a:srgbClr val="FF0000"/>
                </a:solidFill>
              </a:rPr>
              <a:t>modified dispersion relations </a:t>
            </a:r>
            <a:r>
              <a:rPr lang="en-US" dirty="0"/>
              <a:t>(generality, universality…)</a:t>
            </a:r>
          </a:p>
        </p:txBody>
      </p:sp>
    </p:spTree>
    <p:extLst>
      <p:ext uri="{BB962C8B-B14F-4D97-AF65-F5344CB8AC3E}">
        <p14:creationId xmlns:p14="http://schemas.microsoft.com/office/powerpoint/2010/main" val="1819225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50" y="202077"/>
            <a:ext cx="83863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CA18108: </a:t>
            </a:r>
            <a:r>
              <a:rPr lang="en-GB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gravity phenomenology in the multi-messenger approach (QG-MM)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601" y="1346092"/>
            <a:ext cx="8792475" cy="357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2D3778"/>
                </a:solidFill>
              </a:rPr>
              <a:t>Secondary </a:t>
            </a:r>
            <a:r>
              <a:rPr lang="en-GB" sz="2400" b="1" dirty="0" smtClean="0">
                <a:solidFill>
                  <a:srgbClr val="2D3778"/>
                </a:solidFill>
              </a:rPr>
              <a:t>objectives</a:t>
            </a:r>
            <a:r>
              <a:rPr lang="en-GB" sz="2400" b="1" dirty="0">
                <a:solidFill>
                  <a:srgbClr val="2D3778"/>
                </a:solidFill>
              </a:rPr>
              <a:t> (research coordination):</a:t>
            </a:r>
            <a:endParaRPr lang="en-GB" sz="2400" dirty="0">
              <a:solidFill>
                <a:schemeClr val="tx2"/>
              </a:solidFill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US" dirty="0" smtClean="0"/>
              <a:t>To </a:t>
            </a:r>
            <a:r>
              <a:rPr lang="en-US" dirty="0"/>
              <a:t>investigate the possible role of quantum gravity effects on </a:t>
            </a:r>
            <a:r>
              <a:rPr lang="en-US" dirty="0">
                <a:solidFill>
                  <a:srgbClr val="FF0000"/>
                </a:solidFill>
              </a:rPr>
              <a:t>possible anomalies</a:t>
            </a:r>
            <a:r>
              <a:rPr lang="en-US" dirty="0"/>
              <a:t> in the production and propagation of the cosmic messengers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US" dirty="0"/>
              <a:t>To develop and </a:t>
            </a:r>
            <a:r>
              <a:rPr lang="en-US" dirty="0">
                <a:solidFill>
                  <a:srgbClr val="FF0000"/>
                </a:solidFill>
              </a:rPr>
              <a:t>optimize strategies </a:t>
            </a:r>
            <a:r>
              <a:rPr lang="en-US" dirty="0"/>
              <a:t>for studies of QG effects, both separately and in combination within a real </a:t>
            </a:r>
            <a:r>
              <a:rPr lang="en-US" dirty="0">
                <a:solidFill>
                  <a:srgbClr val="FF0000"/>
                </a:solidFill>
              </a:rPr>
              <a:t>multi-messenger astronomy</a:t>
            </a:r>
            <a:endParaRPr lang="en-GB" dirty="0"/>
          </a:p>
          <a:p>
            <a:pPr marL="914400" lvl="1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GB" dirty="0"/>
              <a:t>T</a:t>
            </a:r>
            <a:r>
              <a:rPr lang="en-US" dirty="0"/>
              <a:t>o investigate how genuine QG effects could be disentangled from the </a:t>
            </a:r>
            <a:r>
              <a:rPr lang="en-US" dirty="0">
                <a:solidFill>
                  <a:srgbClr val="FF0000"/>
                </a:solidFill>
              </a:rPr>
              <a:t>intrinsic physical properties of the sources </a:t>
            </a:r>
            <a:r>
              <a:rPr lang="en-US" dirty="0"/>
              <a:t>(considering also our limited knowledge about their physical properties)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 startAt="5"/>
            </a:pPr>
            <a:r>
              <a:rPr lang="en-US" dirty="0"/>
              <a:t>To convert the efforts of separated research groups in a </a:t>
            </a:r>
            <a:r>
              <a:rPr lang="en-US" dirty="0">
                <a:solidFill>
                  <a:srgbClr val="FF0000"/>
                </a:solidFill>
              </a:rPr>
              <a:t>common, well-defined, research strategy</a:t>
            </a:r>
          </a:p>
        </p:txBody>
      </p:sp>
    </p:spTree>
    <p:extLst>
      <p:ext uri="{BB962C8B-B14F-4D97-AF65-F5344CB8AC3E}">
        <p14:creationId xmlns:p14="http://schemas.microsoft.com/office/powerpoint/2010/main" val="4015669267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50" y="202077"/>
            <a:ext cx="83863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CA18108: </a:t>
            </a:r>
            <a:r>
              <a:rPr lang="en-GB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gravity phenomenology in the multi-messenger approach (QG-MM)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602" y="1346092"/>
            <a:ext cx="8816666" cy="44781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2D3778"/>
                </a:solidFill>
              </a:rPr>
              <a:t>Secondary </a:t>
            </a:r>
            <a:r>
              <a:rPr lang="en-GB" sz="2400" b="1" dirty="0" smtClean="0">
                <a:solidFill>
                  <a:srgbClr val="2D3778"/>
                </a:solidFill>
              </a:rPr>
              <a:t>objectives (capacity building):</a:t>
            </a:r>
            <a:endParaRPr lang="en-GB" sz="2400" dirty="0">
              <a:solidFill>
                <a:schemeClr val="tx2"/>
              </a:solidFill>
            </a:endParaRPr>
          </a:p>
          <a:p>
            <a:pPr marL="914400" lvl="1" indent="-457200">
              <a:spcAft>
                <a:spcPts val="1200"/>
              </a:spcAft>
              <a:buFont typeface="+mj-lt"/>
              <a:buAutoNum type="arabicPeriod" startAt="9"/>
            </a:pPr>
            <a:r>
              <a:rPr lang="en-US" dirty="0" smtClean="0"/>
              <a:t>To </a:t>
            </a:r>
            <a:r>
              <a:rPr lang="en-US" dirty="0"/>
              <a:t>promote the </a:t>
            </a:r>
            <a:r>
              <a:rPr lang="en-US" dirty="0">
                <a:solidFill>
                  <a:srgbClr val="FF0000"/>
                </a:solidFill>
              </a:rPr>
              <a:t>interaction and knowledge exchange </a:t>
            </a:r>
            <a:r>
              <a:rPr lang="en-US" dirty="0"/>
              <a:t>between the different (experimental and theoretical) communities participating in the COST Action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 startAt="9"/>
            </a:pP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join the experimental communities </a:t>
            </a:r>
            <a:r>
              <a:rPr lang="en-US" dirty="0"/>
              <a:t>working with different cosmic messengers in order to promote combined analyses and a </a:t>
            </a:r>
            <a:r>
              <a:rPr lang="en-US" dirty="0">
                <a:solidFill>
                  <a:srgbClr val="FF0000"/>
                </a:solidFill>
              </a:rPr>
              <a:t>multi-messenger approach</a:t>
            </a:r>
            <a:r>
              <a:rPr lang="en-US" dirty="0"/>
              <a:t> to the phenomenology of QG</a:t>
            </a:r>
          </a:p>
          <a:p>
            <a:pPr marL="914400" lvl="1" indent="-457200">
              <a:spcAft>
                <a:spcPts val="1200"/>
              </a:spcAft>
              <a:buFont typeface="+mj-lt"/>
              <a:buAutoNum type="arabicPeriod" startAt="9"/>
            </a:pPr>
            <a:r>
              <a:rPr lang="en-US" dirty="0"/>
              <a:t>To foster the future development of this field by </a:t>
            </a:r>
            <a:r>
              <a:rPr lang="en-US" dirty="0">
                <a:solidFill>
                  <a:srgbClr val="FF0000"/>
                </a:solidFill>
              </a:rPr>
              <a:t>training a generation of young scientists</a:t>
            </a:r>
            <a:r>
              <a:rPr lang="en-US" dirty="0"/>
              <a:t> in the necessary combined experimental and theoretical expertise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 startAt="9"/>
            </a:pPr>
            <a:r>
              <a:rPr lang="en-US" dirty="0"/>
              <a:t>To support and provide opportunities for recognition and visibility to </a:t>
            </a:r>
            <a:r>
              <a:rPr lang="en-US" dirty="0">
                <a:solidFill>
                  <a:srgbClr val="FF0000"/>
                </a:solidFill>
              </a:rPr>
              <a:t>ECIs</a:t>
            </a:r>
            <a:r>
              <a:rPr lang="en-US" dirty="0"/>
              <a:t>, researchers from </a:t>
            </a:r>
            <a:r>
              <a:rPr lang="en-US" dirty="0">
                <a:solidFill>
                  <a:srgbClr val="FF0000"/>
                </a:solidFill>
              </a:rPr>
              <a:t>ITCs</a:t>
            </a:r>
            <a:r>
              <a:rPr lang="en-US" dirty="0"/>
              <a:t> and from the underrepresented </a:t>
            </a:r>
            <a:r>
              <a:rPr lang="en-US" dirty="0">
                <a:solidFill>
                  <a:srgbClr val="FF0000"/>
                </a:solidFill>
              </a:rPr>
              <a:t>gender</a:t>
            </a:r>
            <a:r>
              <a:rPr lang="en-US" dirty="0"/>
              <a:t> in the field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 startAt="9"/>
            </a:pPr>
            <a:r>
              <a:rPr lang="en-US" dirty="0"/>
              <a:t>To </a:t>
            </a:r>
            <a:r>
              <a:rPr lang="en-US" dirty="0">
                <a:solidFill>
                  <a:srgbClr val="FF0000"/>
                </a:solidFill>
              </a:rPr>
              <a:t>disseminate the results </a:t>
            </a:r>
            <a:r>
              <a:rPr lang="en-US" dirty="0"/>
              <a:t>to the general public, school pupils, university students, as well as to scientists from other disciplines</a:t>
            </a:r>
          </a:p>
        </p:txBody>
      </p:sp>
    </p:spTree>
    <p:extLst>
      <p:ext uri="{BB962C8B-B14F-4D97-AF65-F5344CB8AC3E}">
        <p14:creationId xmlns:p14="http://schemas.microsoft.com/office/powerpoint/2010/main" val="3965016741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50" y="202077"/>
            <a:ext cx="83863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CA18108: </a:t>
            </a:r>
            <a:r>
              <a:rPr lang="en-GB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gravity phenomenology in the multi-messenger approach (QG-MM)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601" y="1346092"/>
            <a:ext cx="9000513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2D3778"/>
                </a:solidFill>
              </a:rPr>
              <a:t>Deliverables (can be modified):</a:t>
            </a:r>
            <a:endParaRPr lang="en-GB" sz="2400" dirty="0">
              <a:solidFill>
                <a:schemeClr val="tx2"/>
              </a:solidFill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Publicly available </a:t>
            </a:r>
            <a:r>
              <a:rPr lang="en-US" dirty="0">
                <a:solidFill>
                  <a:srgbClr val="FF0000"/>
                </a:solidFill>
              </a:rPr>
              <a:t>web page </a:t>
            </a:r>
            <a:r>
              <a:rPr lang="en-US" dirty="0"/>
              <a:t>with </a:t>
            </a:r>
            <a:r>
              <a:rPr lang="en-US" dirty="0">
                <a:solidFill>
                  <a:srgbClr val="FF0000"/>
                </a:solidFill>
              </a:rPr>
              <a:t>results of existing searches </a:t>
            </a:r>
            <a:r>
              <a:rPr lang="en-US" dirty="0"/>
              <a:t>for quantum gravity signatures for each cosmic messenger (month 12)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Development of </a:t>
            </a:r>
            <a:r>
              <a:rPr lang="en-US" dirty="0">
                <a:solidFill>
                  <a:srgbClr val="FF0000"/>
                </a:solidFill>
              </a:rPr>
              <a:t>web page</a:t>
            </a:r>
            <a:r>
              <a:rPr lang="en-US" dirty="0"/>
              <a:t>, </a:t>
            </a:r>
            <a:r>
              <a:rPr lang="en-US" dirty="0">
                <a:solidFill>
                  <a:srgbClr val="FF0000"/>
                </a:solidFill>
              </a:rPr>
              <a:t>social networks </a:t>
            </a:r>
            <a:r>
              <a:rPr lang="en-US" dirty="0"/>
              <a:t>(Twitter, Telegram), and a </a:t>
            </a:r>
            <a:r>
              <a:rPr lang="en-US" dirty="0">
                <a:solidFill>
                  <a:srgbClr val="FF0000"/>
                </a:solidFill>
              </a:rPr>
              <a:t>YouTube channel</a:t>
            </a:r>
            <a:r>
              <a:rPr lang="en-US" dirty="0"/>
              <a:t> (month 24)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Development of </a:t>
            </a:r>
            <a:r>
              <a:rPr lang="en-US" dirty="0">
                <a:solidFill>
                  <a:srgbClr val="FF0000"/>
                </a:solidFill>
              </a:rPr>
              <a:t>optimal strategies and methods of analysis </a:t>
            </a:r>
            <a:r>
              <a:rPr lang="en-US" dirty="0"/>
              <a:t>for performing new quantum gravity studies for each cosmic messenger (month 36)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Publication of </a:t>
            </a:r>
            <a:r>
              <a:rPr lang="en-US" dirty="0">
                <a:solidFill>
                  <a:srgbClr val="FF0000"/>
                </a:solidFill>
              </a:rPr>
              <a:t>at least 8 papers per year </a:t>
            </a:r>
            <a:r>
              <a:rPr lang="en-US" dirty="0"/>
              <a:t>in major, high impact, international journals (month 48)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 comprehensive </a:t>
            </a:r>
            <a:r>
              <a:rPr lang="en-US" dirty="0">
                <a:solidFill>
                  <a:srgbClr val="FF0000"/>
                </a:solidFill>
              </a:rPr>
              <a:t>wrap-up report</a:t>
            </a:r>
            <a:r>
              <a:rPr lang="en-US" dirty="0"/>
              <a:t> </a:t>
            </a:r>
            <a:r>
              <a:rPr lang="en-US" dirty="0">
                <a:solidFill>
                  <a:srgbClr val="FF0000"/>
                </a:solidFill>
              </a:rPr>
              <a:t>of the progress and insights </a:t>
            </a:r>
            <a:r>
              <a:rPr lang="en-US" dirty="0"/>
              <a:t>of each year (month 48)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Development of </a:t>
            </a:r>
            <a:r>
              <a:rPr lang="en-US" dirty="0">
                <a:solidFill>
                  <a:srgbClr val="FF0000"/>
                </a:solidFill>
              </a:rPr>
              <a:t>multi-messenger search strategies </a:t>
            </a:r>
            <a:r>
              <a:rPr lang="en-US" dirty="0"/>
              <a:t>based on the phenomenological models developed by the theory WGs (month 48)</a:t>
            </a:r>
          </a:p>
        </p:txBody>
      </p:sp>
    </p:spTree>
    <p:extLst>
      <p:ext uri="{BB962C8B-B14F-4D97-AF65-F5344CB8AC3E}">
        <p14:creationId xmlns:p14="http://schemas.microsoft.com/office/powerpoint/2010/main" val="307598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50" y="202077"/>
            <a:ext cx="83863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CA18108: </a:t>
            </a:r>
            <a:r>
              <a:rPr lang="en-GB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gravity phenomenology in the multi-messenger approach (QG-MM)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7574" y="1353712"/>
            <a:ext cx="8960599" cy="3893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2D3778"/>
                </a:solidFill>
              </a:rPr>
              <a:t>1</a:t>
            </a:r>
            <a:r>
              <a:rPr lang="en-GB" sz="2400" b="1" baseline="30000" dirty="0" smtClean="0">
                <a:solidFill>
                  <a:srgbClr val="2D3778"/>
                </a:solidFill>
              </a:rPr>
              <a:t>st</a:t>
            </a:r>
            <a:r>
              <a:rPr lang="en-GB" sz="2400" b="1" dirty="0" smtClean="0">
                <a:solidFill>
                  <a:srgbClr val="2D3778"/>
                </a:solidFill>
              </a:rPr>
              <a:t> Grant Period Goals:</a:t>
            </a:r>
            <a:endParaRPr lang="en-GB" sz="2400" dirty="0">
              <a:solidFill>
                <a:schemeClr val="tx2"/>
              </a:solidFill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First </a:t>
            </a:r>
            <a:r>
              <a:rPr lang="en-US" dirty="0">
                <a:solidFill>
                  <a:srgbClr val="FF0000"/>
                </a:solidFill>
              </a:rPr>
              <a:t>draft </a:t>
            </a:r>
            <a:r>
              <a:rPr lang="en-US" dirty="0"/>
              <a:t>of a comprehensive </a:t>
            </a:r>
            <a:r>
              <a:rPr lang="en-US" dirty="0">
                <a:solidFill>
                  <a:srgbClr val="FF0000"/>
                </a:solidFill>
              </a:rPr>
              <a:t>review</a:t>
            </a:r>
            <a:r>
              <a:rPr lang="en-US" dirty="0"/>
              <a:t> on theoretical predictions of possible observations, and of current experimental constraints for each cosmic messenger </a:t>
            </a:r>
            <a:r>
              <a:rPr lang="en-US" dirty="0" smtClean="0">
                <a:solidFill>
                  <a:srgbClr val="2D3778"/>
                </a:solidFill>
              </a:rPr>
              <a:t>(secondary objectives 1 and 4)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</a:rPr>
              <a:t>comparison</a:t>
            </a:r>
            <a:r>
              <a:rPr lang="en-US" dirty="0"/>
              <a:t> of different methods of analyses and the theoretical hypotheses behind them, collect </a:t>
            </a:r>
            <a:r>
              <a:rPr lang="en-US" dirty="0">
                <a:solidFill>
                  <a:srgbClr val="FF0000"/>
                </a:solidFill>
              </a:rPr>
              <a:t>possible sources </a:t>
            </a:r>
            <a:r>
              <a:rPr lang="en-US" dirty="0"/>
              <a:t>for data analysis and consider the </a:t>
            </a:r>
            <a:r>
              <a:rPr lang="en-US" dirty="0">
                <a:solidFill>
                  <a:srgbClr val="FF0000"/>
                </a:solidFill>
              </a:rPr>
              <a:t>future prospects </a:t>
            </a:r>
            <a:r>
              <a:rPr lang="en-US" dirty="0"/>
              <a:t>of </a:t>
            </a:r>
            <a:r>
              <a:rPr lang="en-US" dirty="0" smtClean="0"/>
              <a:t>experiments </a:t>
            </a:r>
            <a:r>
              <a:rPr lang="en-US" dirty="0" smtClean="0">
                <a:solidFill>
                  <a:srgbClr val="2D3778"/>
                </a:solidFill>
              </a:rPr>
              <a:t>(challenge; secondary objectives 2 and 10)</a:t>
            </a:r>
            <a:endParaRPr lang="en-US" dirty="0">
              <a:solidFill>
                <a:srgbClr val="2D3778"/>
              </a:solidFill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/>
              <a:t>Development of </a:t>
            </a:r>
            <a:r>
              <a:rPr lang="en-US" dirty="0">
                <a:solidFill>
                  <a:srgbClr val="FF0000"/>
                </a:solidFill>
              </a:rPr>
              <a:t>web page</a:t>
            </a:r>
            <a:r>
              <a:rPr lang="en-US" dirty="0"/>
              <a:t>, a </a:t>
            </a:r>
            <a:r>
              <a:rPr lang="en-US" dirty="0">
                <a:solidFill>
                  <a:srgbClr val="FF0000"/>
                </a:solidFill>
              </a:rPr>
              <a:t>logo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social networks </a:t>
            </a:r>
            <a:r>
              <a:rPr lang="en-US" dirty="0"/>
              <a:t>(Twitter, Telegram) </a:t>
            </a:r>
            <a:r>
              <a:rPr lang="en-US" dirty="0">
                <a:solidFill>
                  <a:srgbClr val="2D3778"/>
                </a:solidFill>
              </a:rPr>
              <a:t>(secondary objectives 12 and 13)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identify and gather a </a:t>
            </a:r>
            <a:r>
              <a:rPr lang="en-US" dirty="0">
                <a:solidFill>
                  <a:srgbClr val="FF0000"/>
                </a:solidFill>
              </a:rPr>
              <a:t>pool of experts </a:t>
            </a:r>
            <a:r>
              <a:rPr lang="en-US" dirty="0"/>
              <a:t>from which input is required in multi-messenger phenomenology, such as the astrophysics of possible multi-messenger sources and atmospheric </a:t>
            </a:r>
            <a:r>
              <a:rPr lang="en-US" dirty="0" smtClean="0"/>
              <a:t>physics </a:t>
            </a:r>
            <a:r>
              <a:rPr lang="en-US" dirty="0">
                <a:solidFill>
                  <a:srgbClr val="2D3778"/>
                </a:solidFill>
              </a:rPr>
              <a:t>(secondary objective 8)</a:t>
            </a:r>
            <a:endParaRPr lang="en-US" dirty="0">
              <a:solidFill>
                <a:srgbClr val="2D377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2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50" y="202077"/>
            <a:ext cx="8386369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600" b="1" dirty="0">
                <a:solidFill>
                  <a:srgbClr val="2D377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CA18108: </a:t>
            </a:r>
            <a:r>
              <a:rPr lang="en-GB" sz="28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gravity phenomenology in the multi-messenger approach (QG-MM)</a:t>
            </a:r>
            <a:endParaRPr lang="en-GB" sz="24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0477" y="1353712"/>
            <a:ext cx="900051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400" b="1" dirty="0" smtClean="0">
                <a:solidFill>
                  <a:srgbClr val="2D3778"/>
                </a:solidFill>
              </a:rPr>
              <a:t>1</a:t>
            </a:r>
            <a:r>
              <a:rPr lang="en-GB" sz="2400" b="1" baseline="30000" dirty="0" smtClean="0">
                <a:solidFill>
                  <a:srgbClr val="2D3778"/>
                </a:solidFill>
              </a:rPr>
              <a:t>st</a:t>
            </a:r>
            <a:r>
              <a:rPr lang="en-GB" sz="2400" b="1" dirty="0" smtClean="0">
                <a:solidFill>
                  <a:srgbClr val="2D3778"/>
                </a:solidFill>
              </a:rPr>
              <a:t> Grant Period Goals:</a:t>
            </a:r>
            <a:endParaRPr lang="en-GB" sz="2400" dirty="0">
              <a:solidFill>
                <a:schemeClr val="tx2"/>
              </a:solidFill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First </a:t>
            </a:r>
            <a:r>
              <a:rPr lang="en-US" dirty="0">
                <a:solidFill>
                  <a:srgbClr val="FF0000"/>
                </a:solidFill>
              </a:rPr>
              <a:t>version </a:t>
            </a:r>
            <a:r>
              <a:rPr lang="en-US" dirty="0"/>
              <a:t>of a </a:t>
            </a:r>
            <a:r>
              <a:rPr lang="en-US" dirty="0">
                <a:solidFill>
                  <a:srgbClr val="FF0000"/>
                </a:solidFill>
              </a:rPr>
              <a:t>publicly available database </a:t>
            </a:r>
            <a:r>
              <a:rPr lang="en-US" dirty="0"/>
              <a:t>with results of existing searches for quantum gravity signatures for each cosmic messenger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2D3778"/>
                </a:solidFill>
              </a:rPr>
              <a:t>(secondary objectives 1 and 3)</a:t>
            </a:r>
          </a:p>
          <a:p>
            <a:pPr marL="914400" lvl="1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/>
              <a:t>To reach out to the local general public by giving </a:t>
            </a:r>
            <a:r>
              <a:rPr lang="en-US" dirty="0">
                <a:solidFill>
                  <a:srgbClr val="FF0000"/>
                </a:solidFill>
              </a:rPr>
              <a:t>public lectures </a:t>
            </a:r>
            <a:r>
              <a:rPr lang="en-US" dirty="0"/>
              <a:t>to the laymen at the foreseen meeting </a:t>
            </a:r>
            <a:r>
              <a:rPr lang="en-US" dirty="0" smtClean="0"/>
              <a:t>venues </a:t>
            </a:r>
            <a:r>
              <a:rPr lang="en-US" dirty="0" smtClean="0">
                <a:solidFill>
                  <a:srgbClr val="2D3778"/>
                </a:solidFill>
              </a:rPr>
              <a:t>(secondary objectives 12 and 13)</a:t>
            </a:r>
            <a:endParaRPr lang="en-US" dirty="0">
              <a:solidFill>
                <a:srgbClr val="2D3778"/>
              </a:solidFill>
            </a:endParaRPr>
          </a:p>
          <a:p>
            <a:pPr marL="914400" lvl="1" indent="-457200">
              <a:spcAft>
                <a:spcPts val="600"/>
              </a:spcAft>
              <a:buFont typeface="+mj-lt"/>
              <a:buAutoNum type="arabicPeriod" startAt="5"/>
            </a:pPr>
            <a:r>
              <a:rPr lang="en-US" dirty="0"/>
              <a:t>To develop </a:t>
            </a:r>
            <a:r>
              <a:rPr lang="en-US" dirty="0">
                <a:solidFill>
                  <a:srgbClr val="FF0000"/>
                </a:solidFill>
              </a:rPr>
              <a:t>specific activities and strategies </a:t>
            </a:r>
            <a:r>
              <a:rPr lang="en-US" dirty="0"/>
              <a:t>to enhance the involvement of researchers in their early career and/or from an underrepresented country or </a:t>
            </a:r>
            <a:r>
              <a:rPr lang="en-US" dirty="0" smtClean="0"/>
              <a:t>gender </a:t>
            </a:r>
            <a:r>
              <a:rPr lang="en-US" dirty="0" smtClean="0">
                <a:solidFill>
                  <a:srgbClr val="2D3778"/>
                </a:solidFill>
              </a:rPr>
              <a:t>(secondary objective 13)</a:t>
            </a:r>
          </a:p>
        </p:txBody>
      </p:sp>
    </p:spTree>
    <p:extLst>
      <p:ext uri="{BB962C8B-B14F-4D97-AF65-F5344CB8AC3E}">
        <p14:creationId xmlns:p14="http://schemas.microsoft.com/office/powerpoint/2010/main" val="1204299539"/>
      </p:ext>
    </p:extLst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OST_ppt-4_3">
  <a:themeElements>
    <a:clrScheme name="COST ORANGE THEME">
      <a:dk1>
        <a:srgbClr val="000000"/>
      </a:dk1>
      <a:lt1>
        <a:srgbClr val="FFFFFF"/>
      </a:lt1>
      <a:dk2>
        <a:srgbClr val="737373"/>
      </a:dk2>
      <a:lt2>
        <a:srgbClr val="D2D2CD"/>
      </a:lt2>
      <a:accent1>
        <a:srgbClr val="E1783C"/>
      </a:accent1>
      <a:accent2>
        <a:srgbClr val="961E64"/>
      </a:accent2>
      <a:accent3>
        <a:srgbClr val="692364"/>
      </a:accent3>
      <a:accent4>
        <a:srgbClr val="6E82BE"/>
      </a:accent4>
      <a:accent5>
        <a:srgbClr val="2D3778"/>
      </a:accent5>
      <a:accent6>
        <a:srgbClr val="00AB9D"/>
      </a:accent6>
      <a:hlink>
        <a:srgbClr val="D7D2C3"/>
      </a:hlink>
      <a:folHlink>
        <a:srgbClr val="9B9B9B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30396A3A-EB30-499E-9D2F-6AFDE5C577E0}" vid="{591C38D9-DCCF-4DB2-B66A-44CDDC448C21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933d49a0-7347-4838-a940-2c2bc36f6e72"/>
    <nae73cb6769f4a7f9271b45194c652bb xmlns="933d49a0-7347-4838-a940-2c2bc36f6e72">
      <Terms xmlns="http://schemas.microsoft.com/office/infopath/2007/PartnerControls"/>
    </nae73cb6769f4a7f9271b45194c652bb>
    <i00b8442aa7a4cf9a71eeeca23012327 xmlns="933d49a0-7347-4838-a940-2c2bc36f6e72">
      <Terms xmlns="http://schemas.microsoft.com/office/infopath/2007/PartnerControls"/>
    </i00b8442aa7a4cf9a71eeeca23012327>
    <Document_x0020_Status xmlns="933d49a0-7347-4838-a940-2c2bc36f6e72" xsi:nil="true"/>
    <Confidential1 xmlns="933d49a0-7347-4838-a940-2c2bc36f6e72">false</Confidential1>
    <fca2ec1b797f4b5f8f8c86f331133d6a xmlns="933d49a0-7347-4838-a940-2c2bc36f6e72">
      <Terms xmlns="http://schemas.microsoft.com/office/infopath/2007/PartnerControls"/>
    </fca2ec1b797f4b5f8f8c86f331133d6a>
    <Obsolete xmlns="933d49a0-7347-4838-a940-2c2bc36f6e72">false</Obsolete>
    <GAP xmlns="933d49a0-7347-4838-a940-2c2bc36f6e72" xsi:nil="true"/>
    <Meeting_x002f_Event_x0020_End_x0020_Date xmlns="933d49a0-7347-4838-a940-2c2bc36f6e72" xsi:nil="true"/>
    <k9326ab33cb644c9beade3642bf61ccd xmlns="933d49a0-7347-4838-a940-2c2bc36f6e72">
      <Terms xmlns="http://schemas.microsoft.com/office/infopath/2007/PartnerControls"/>
    </k9326ab33cb644c9beade3642bf61ccd>
    <Meeting_x002f_Event_x0020_Start_x0020_Date xmlns="933d49a0-7347-4838-a940-2c2bc36f6e72" xsi:nil="true"/>
    <Action_x0020_Number xmlns="933d49a0-7347-4838-a940-2c2bc36f6e72" xsi:nil="true"/>
    <j183d2c7879f46cdad1b7768093a4c45 xmlns="933d49a0-7347-4838-a940-2c2bc36f6e72">
      <Terms xmlns="http://schemas.microsoft.com/office/infopath/2007/PartnerControls"/>
    </j183d2c7879f46cdad1b7768093a4c45>
    <h683663ddb1648d98d5d829c69644b8b xmlns="933d49a0-7347-4838-a940-2c2bc36f6e72">
      <Terms xmlns="http://schemas.microsoft.com/office/infopath/2007/PartnerControls"/>
    </h683663ddb1648d98d5d829c69644b8b>
    <kcdfa49aeaa74483b65ac40edc00c77e xmlns="933d49a0-7347-4838-a940-2c2bc36f6e72">
      <Terms xmlns="http://schemas.microsoft.com/office/infopath/2007/PartnerControls"/>
    </kcdfa49aeaa74483b65ac40edc00c77e>
    <m6dd6d7cf7dd434e9aac1e6dc36a87ef xmlns="933d49a0-7347-4838-a940-2c2bc36f6e72">
      <Terms xmlns="http://schemas.microsoft.com/office/infopath/2007/PartnerControls"/>
    </m6dd6d7cf7dd434e9aac1e6dc36a87e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Meetings and Events" ma:contentTypeID="0x0101000CA33026F02DCB41B85988927CDE607B0300534354DEB2C90047AEBDF44ABABD2D4B" ma:contentTypeVersion="14" ma:contentTypeDescription="" ma:contentTypeScope="" ma:versionID="f8fd6c929e9d2f9b65a24b5510056791">
  <xsd:schema xmlns:xsd="http://www.w3.org/2001/XMLSchema" xmlns:xs="http://www.w3.org/2001/XMLSchema" xmlns:p="http://schemas.microsoft.com/office/2006/metadata/properties" xmlns:ns2="933d49a0-7347-4838-a940-2c2bc36f6e72" targetNamespace="http://schemas.microsoft.com/office/2006/metadata/properties" ma:root="true" ma:fieldsID="ee4c12a078b6813007408e07391df0b3" ns2:_="">
    <xsd:import namespace="933d49a0-7347-4838-a940-2c2bc36f6e72"/>
    <xsd:element name="properties">
      <xsd:complexType>
        <xsd:sequence>
          <xsd:element name="documentManagement">
            <xsd:complexType>
              <xsd:all>
                <xsd:element ref="ns2:Confidential1" minOccurs="0"/>
                <xsd:element ref="ns2:Meeting_x002f_Event_x0020_Start_x0020_Date" minOccurs="0"/>
                <xsd:element ref="ns2:Meeting_x002f_Event_x0020_End_x0020_Date" minOccurs="0"/>
                <xsd:element ref="ns2:GAP" minOccurs="0"/>
                <xsd:element ref="ns2:Action_x0020_Number" minOccurs="0"/>
                <xsd:element ref="ns2:Obsolete" minOccurs="0"/>
                <xsd:element ref="ns2:nae73cb6769f4a7f9271b45194c652bb" minOccurs="0"/>
                <xsd:element ref="ns2:k9326ab33cb644c9beade3642bf61ccd" minOccurs="0"/>
                <xsd:element ref="ns2:j183d2c7879f46cdad1b7768093a4c45" minOccurs="0"/>
                <xsd:element ref="ns2:Document_x0020_Status" minOccurs="0"/>
                <xsd:element ref="ns2:i00b8442aa7a4cf9a71eeeca23012327" minOccurs="0"/>
                <xsd:element ref="ns2:m6dd6d7cf7dd434e9aac1e6dc36a87ef" minOccurs="0"/>
                <xsd:element ref="ns2:TaxCatchAll" minOccurs="0"/>
                <xsd:element ref="ns2:kcdfa49aeaa74483b65ac40edc00c77e" minOccurs="0"/>
                <xsd:element ref="ns2:TaxCatchAllLabel" minOccurs="0"/>
                <xsd:element ref="ns2:h683663ddb1648d98d5d829c69644b8b" minOccurs="0"/>
                <xsd:element ref="ns2:fca2ec1b797f4b5f8f8c86f331133d6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3d49a0-7347-4838-a940-2c2bc36f6e72" elementFormDefault="qualified">
    <xsd:import namespace="http://schemas.microsoft.com/office/2006/documentManagement/types"/>
    <xsd:import namespace="http://schemas.microsoft.com/office/infopath/2007/PartnerControls"/>
    <xsd:element name="Confidential1" ma:index="2" nillable="true" ma:displayName="Confidential" ma:default="0" ma:internalName="Confidential1" ma:readOnly="false">
      <xsd:simpleType>
        <xsd:restriction base="dms:Boolean"/>
      </xsd:simpleType>
    </xsd:element>
    <xsd:element name="Meeting_x002f_Event_x0020_Start_x0020_Date" ma:index="9" nillable="true" ma:displayName="Meeting/Event Start Date" ma:format="DateOnly" ma:internalName="Meeting_x002F_Event_x0020_Start_x0020_Date" ma:readOnly="false">
      <xsd:simpleType>
        <xsd:restriction base="dms:DateTime"/>
      </xsd:simpleType>
    </xsd:element>
    <xsd:element name="Meeting_x002f_Event_x0020_End_x0020_Date" ma:index="10" nillable="true" ma:displayName="Meeting/Event End Date" ma:format="DateOnly" ma:internalName="Meeting_x002F_Event_x0020_End_x0020_Date" ma:readOnly="false">
      <xsd:simpleType>
        <xsd:restriction base="dms:DateTime"/>
      </xsd:simpleType>
    </xsd:element>
    <xsd:element name="GAP" ma:index="14" nillable="true" ma:displayName="Grant-Period" ma:format="Dropdown" ma:internalName="GAP" ma:readOnly="false">
      <xsd:simpleType>
        <xsd:restriction base="dms:Choice">
          <xsd:enumeration value="1"/>
          <xsd:enumeration value="2"/>
          <xsd:enumeration value="3"/>
          <xsd:enumeration value="4"/>
        </xsd:restriction>
      </xsd:simpleType>
    </xsd:element>
    <xsd:element name="Action_x0020_Number" ma:index="15" nillable="true" ma:displayName="Action Number" ma:internalName="Action_x0020_Number" ma:readOnly="false">
      <xsd:simpleType>
        <xsd:restriction base="dms:Text">
          <xsd:maxLength value="6"/>
        </xsd:restriction>
      </xsd:simpleType>
    </xsd:element>
    <xsd:element name="Obsolete" ma:index="16" nillable="true" ma:displayName="Obsolete" ma:default="0" ma:internalName="Obsolete" ma:readOnly="false">
      <xsd:simpleType>
        <xsd:restriction base="dms:Boolean"/>
      </xsd:simpleType>
    </xsd:element>
    <xsd:element name="nae73cb6769f4a7f9271b45194c652bb" ma:index="17" nillable="true" ma:taxonomy="true" ma:internalName="nae73cb6769f4a7f9271b45194c652bb" ma:taxonomyFieldName="Stakeholders" ma:displayName="Stakeholders" ma:readOnly="false" ma:fieldId="{7ae73cb6-769f-4a7f-9271-b45194c652bb}" ma:sspId="4eace727-6b3e-4a8d-accb-9fde6f3d2523" ma:termSetId="f871fab3-8e32-440a-a506-5fc1f2fc55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9326ab33cb644c9beade3642bf61ccd" ma:index="20" nillable="true" ma:taxonomy="true" ma:internalName="k9326ab33cb644c9beade3642bf61ccd" ma:taxonomyFieldName="Domain" ma:displayName="Domain" ma:readOnly="false" ma:fieldId="{49326ab3-3cb6-44c9-bead-e3642bf61ccd}" ma:sspId="4eace727-6b3e-4a8d-accb-9fde6f3d2523" ma:termSetId="3bda6b4f-58ea-4eb2-b566-14d06548c79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j183d2c7879f46cdad1b7768093a4c45" ma:index="22" nillable="true" ma:taxonomy="true" ma:internalName="j183d2c7879f46cdad1b7768093a4c45" ma:taxonomyFieldName="Meeting_x002F_Event_x0020_Type" ma:displayName="Meeting/Event Type" ma:readOnly="false" ma:fieldId="{3183d2c7-879f-46cd-ad1b-7768093a4c45}" ma:sspId="4eace727-6b3e-4a8d-accb-9fde6f3d2523" ma:termSetId="14586d20-25ae-44b8-99ca-4516fe10fe6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Document_x0020_Status" ma:index="24" nillable="true" ma:displayName="Document Status" ma:format="Dropdown" ma:hidden="true" ma:internalName="Document_x0020_Status" ma:readOnly="false">
      <xsd:simpleType>
        <xsd:restriction base="dms:Choice">
          <xsd:enumeration value="draft"/>
          <xsd:enumeration value="final"/>
          <xsd:enumeration value="archived"/>
          <xsd:enumeration value="obsolete"/>
        </xsd:restriction>
      </xsd:simpleType>
    </xsd:element>
    <xsd:element name="i00b8442aa7a4cf9a71eeeca23012327" ma:index="25" nillable="true" ma:taxonomy="true" ma:internalName="i00b8442aa7a4cf9a71eeeca23012327" ma:taxonomyFieldName="Process" ma:displayName="Process" ma:readOnly="false" ma:fieldId="{200b8442-aa7a-4cf9-a71e-eeca23012327}" ma:sspId="4eace727-6b3e-4a8d-accb-9fde6f3d2523" ma:termSetId="66a439be-75ba-468c-a36c-dd8954a0c2a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6dd6d7cf7dd434e9aac1e6dc36a87ef" ma:index="26" nillable="true" ma:taxonomy="true" ma:internalName="m6dd6d7cf7dd434e9aac1e6dc36a87ef" ma:taxonomyFieldName="Geographic_x0020_Location" ma:displayName="Geographic Location" ma:readOnly="false" ma:fieldId="{66dd6d7c-f7dd-434e-9aac-1e6dc36a87ef}" ma:sspId="4eace727-6b3e-4a8d-accb-9fde6f3d2523" ma:termSetId="8f3757b0-e41a-4cb1-a7c2-0a489615bfd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7" nillable="true" ma:displayName="Taxonomy Catch All Column" ma:hidden="true" ma:list="{7bc2a691-4776-4fea-a291-25994760ed7b}" ma:internalName="TaxCatchAll" ma:readOnly="false" ma:showField="CatchAllData" ma:web="933d49a0-7347-4838-a940-2c2bc36f6e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kcdfa49aeaa74483b65ac40edc00c77e" ma:index="28" nillable="true" ma:taxonomy="true" ma:internalName="kcdfa49aeaa74483b65ac40edc00c77e" ma:taxonomyFieldName="Budget_x0020_Line" ma:displayName="Budget Line" ma:readOnly="false" ma:fieldId="{4cdfa49a-eaa7-4483-b65a-c40edc00c77e}" ma:sspId="4eace727-6b3e-4a8d-accb-9fde6f3d2523" ma:termSetId="76a0cb7f-aeae-4948-bd24-a8901c77775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29" nillable="true" ma:displayName="Taxonomy Catch All Column1" ma:hidden="true" ma:list="{7bc2a691-4776-4fea-a291-25994760ed7b}" ma:internalName="TaxCatchAllLabel" ma:readOnly="true" ma:showField="CatchAllDataLabel" ma:web="933d49a0-7347-4838-a940-2c2bc36f6e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h683663ddb1648d98d5d829c69644b8b" ma:index="30" nillable="true" ma:taxonomy="true" ma:internalName="h683663ddb1648d98d5d829c69644b8b" ma:taxonomyFieldName="Unit" ma:displayName="Unit" ma:readOnly="false" ma:fieldId="{1683663d-db16-48d9-8d5d-829c69644b8b}" ma:sspId="4eace727-6b3e-4a8d-accb-9fde6f3d2523" ma:termSetId="a53bcab9-5be9-49e1-acfc-45cce4562ca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a2ec1b797f4b5f8f8c86f331133d6a" ma:index="33" nillable="true" ma:taxonomy="true" ma:internalName="fca2ec1b797f4b5f8f8c86f331133d6a" ma:taxonomyFieldName="Doument_x0020_Type" ma:displayName="Type of Document" ma:readOnly="false" ma:fieldId="{fca2ec1b-797f-4b5f-8f8c-86f331133d6a}" ma:sspId="4eace727-6b3e-4a8d-accb-9fde6f3d2523" ma:termSetId="9f8f421d-ea42-4e6f-856d-3cf058b71e97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3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3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E416929-7233-4C89-B20F-D6826E819472}">
  <ds:schemaRefs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933d49a0-7347-4838-a940-2c2bc36f6e72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D167A04-9817-430A-AF75-F0CF73F5127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0254B17-272F-47FB-A7F2-FB1B45004D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33d49a0-7347-4838-a940-2c2bc36f6e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2685</TotalTime>
  <Words>745</Words>
  <Application>Microsoft Office PowerPoint</Application>
  <PresentationFormat>Presentación en pantalla (4:3)</PresentationFormat>
  <Paragraphs>41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0" baseType="lpstr">
      <vt:lpstr>Arial</vt:lpstr>
      <vt:lpstr>Calibri</vt:lpstr>
      <vt:lpstr>COST_ppt-4_3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MC1_CA17133</dc:title>
  <dc:creator>Mafalda Quintas</dc:creator>
  <cp:lastModifiedBy>José Manuel</cp:lastModifiedBy>
  <cp:revision>50</cp:revision>
  <cp:lastPrinted>2018-10-09T08:39:18Z</cp:lastPrinted>
  <dcterms:created xsi:type="dcterms:W3CDTF">2017-09-21T13:35:44Z</dcterms:created>
  <dcterms:modified xsi:type="dcterms:W3CDTF">2019-10-01T10:03:06Z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0x0101000CA33026F02DCB41B85988927CDE607B0300534354DEB2C90047AEBDF44ABABD2D4B</vt:lpwstr>
  </property>
  <property fmtid="{D5CDD505-2E9C-101B-9397-08002B2CF9AE}" pid="3" name="Stakeholders">
    <vt:lpwstr/>
  </property>
  <property fmtid="{D5CDD505-2E9C-101B-9397-08002B2CF9AE}" pid="4" name="Process">
    <vt:lpwstr/>
  </property>
  <property fmtid="{D5CDD505-2E9C-101B-9397-08002B2CF9AE}" pid="5" name="Doument_x0020_Type">
    <vt:lpwstr/>
  </property>
  <property fmtid="{D5CDD505-2E9C-101B-9397-08002B2CF9AE}" pid="6" name="j183d2c7879f46cdad1b7768093a4c45">
    <vt:lpwstr/>
  </property>
  <property fmtid="{D5CDD505-2E9C-101B-9397-08002B2CF9AE}" pid="7" name="Meeting_x002F_Event_x0020_Type">
    <vt:lpwstr/>
  </property>
  <property fmtid="{D5CDD505-2E9C-101B-9397-08002B2CF9AE}" pid="8" name="h683663ddb1648d98d5d829c69644b8b">
    <vt:lpwstr/>
  </property>
  <property fmtid="{D5CDD505-2E9C-101B-9397-08002B2CF9AE}" pid="9" name="m6dd6d7cf7dd434e9aac1e6dc36a87ef">
    <vt:lpwstr/>
  </property>
  <property fmtid="{D5CDD505-2E9C-101B-9397-08002B2CF9AE}" pid="10" name="k9326ab33cb644c9beade3642bf61ccd">
    <vt:lpwstr/>
  </property>
  <property fmtid="{D5CDD505-2E9C-101B-9397-08002B2CF9AE}" pid="11" name="Domain">
    <vt:lpwstr/>
  </property>
  <property fmtid="{D5CDD505-2E9C-101B-9397-08002B2CF9AE}" pid="12" name="Budget_x0020_Line">
    <vt:lpwstr/>
  </property>
  <property fmtid="{D5CDD505-2E9C-101B-9397-08002B2CF9AE}" pid="13" name="kcdfa49aeaa74483b65ac40edc00c77e">
    <vt:lpwstr/>
  </property>
  <property fmtid="{D5CDD505-2E9C-101B-9397-08002B2CF9AE}" pid="14" name="Unit">
    <vt:lpwstr/>
  </property>
  <property fmtid="{D5CDD505-2E9C-101B-9397-08002B2CF9AE}" pid="15" name="Geographic_x0020_Location">
    <vt:lpwstr/>
  </property>
  <property fmtid="{D5CDD505-2E9C-101B-9397-08002B2CF9AE}" pid="16" name="Budget Line">
    <vt:lpwstr/>
  </property>
  <property fmtid="{D5CDD505-2E9C-101B-9397-08002B2CF9AE}" pid="17" name="Geographic Location">
    <vt:lpwstr/>
  </property>
  <property fmtid="{D5CDD505-2E9C-101B-9397-08002B2CF9AE}" pid="18" name="Doument Type">
    <vt:lpwstr/>
  </property>
  <property fmtid="{D5CDD505-2E9C-101B-9397-08002B2CF9AE}" pid="19" name="Meeting/Event Type">
    <vt:lpwstr/>
  </property>
  <property fmtid="{D5CDD505-2E9C-101B-9397-08002B2CF9AE}" pid="20" name="ReportOwner">
    <vt:lpwstr/>
  </property>
  <property fmtid="{D5CDD505-2E9C-101B-9397-08002B2CF9AE}" pid="21" name="GAP">
    <vt:lpwstr/>
  </property>
  <property fmtid="{D5CDD505-2E9C-101B-9397-08002B2CF9AE}" pid="22" name="DocumentSetDescription">
    <vt:lpwstr/>
  </property>
  <property fmtid="{D5CDD505-2E9C-101B-9397-08002B2CF9AE}" pid="23" name="_Version">
    <vt:lpwstr/>
  </property>
  <property fmtid="{D5CDD505-2E9C-101B-9397-08002B2CF9AE}" pid="24" name="Action Number">
    <vt:lpwstr/>
  </property>
  <property fmtid="{D5CDD505-2E9C-101B-9397-08002B2CF9AE}" pid="25" name="AuthorIds_UIVersion_10">
    <vt:lpwstr>38</vt:lpwstr>
  </property>
</Properties>
</file>