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2" r:id="rId4"/>
    <p:sldId id="263" r:id="rId5"/>
    <p:sldId id="260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3"/>
  </p:normalViewPr>
  <p:slideViewPr>
    <p:cSldViewPr snapToGrid="0" snapToObjects="1">
      <p:cViewPr varScale="1">
        <p:scale>
          <a:sx n="96" d="100"/>
          <a:sy n="96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6C40E-692E-ED42-9083-175331378772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5AF41-DF47-C84E-8163-87A0EEA0B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602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440BD-3F87-584F-A910-52E0E9C93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7A4545-DA2D-7544-A3AC-533E92DE9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A3F3C-020A-0146-A659-A5BB5DFE1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E122-D5F5-DB44-BE34-52E1170C1A13}" type="datetime1">
              <a:rPr lang="es-ES_tradnl" smtClean="0"/>
              <a:t>24/1/21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B58FA-649F-C143-884A-2BC02C040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F7703-04FD-604B-B8BB-17F1947F9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57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88E0B-91BB-F848-8C70-7A09413FB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B8B375-97FF-9043-B06F-E663BAC71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126CB-7151-3444-A562-38945D91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3D57-E33E-7249-927C-0DE749C07B8E}" type="datetime1">
              <a:rPr lang="es-ES_tradnl" smtClean="0"/>
              <a:t>24/1/21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FDEA2-25E1-2149-92BC-DB5AEF21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EE888-9ED9-884E-9F48-0787F5AF1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00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50FDDE-29F1-1446-8A7D-224C1521B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9B7F2-9F55-9240-8DA6-23BC94C9B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F590B-285F-3041-9224-F0CDDFC7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37F-6AA9-824F-BC87-34E6CBC9B754}" type="datetime1">
              <a:rPr lang="es-ES_tradnl" smtClean="0"/>
              <a:t>24/1/21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AD10C-4BEF-794B-B4B1-2E879AD2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1F419-98B3-FB4F-B6B2-63FBABD1E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0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2B357-107F-594E-8F4D-510177E72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89AAF-C83D-044D-A922-9874DAEE9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D368B-A7C7-BC43-B4D7-BA027B29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D90A-25E4-E047-A97F-3B7BFDB8F3D5}" type="datetime1">
              <a:rPr lang="es-ES_tradnl" smtClean="0"/>
              <a:t>24/1/21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AD200-82B4-414A-93B2-C86015D7A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362B7-12A7-624B-B935-61D575D4E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13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15185-C923-F345-AC26-A920CE277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CAE68-F28B-C246-B832-84B332551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49C08-4373-0541-83E1-9FC948B4E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1D6-A035-174C-BAAA-5729C20926A9}" type="datetime1">
              <a:rPr lang="es-ES_tradnl" smtClean="0"/>
              <a:t>24/1/21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12018-9915-664D-A5D1-A0C8C33D7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F9D4F-4D2E-034F-B7D7-07C4F07B8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16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6C767-0A84-554F-B92D-78D9D5C45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01B6A-DCBB-BE4D-A1BC-FC7ED3A82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6CC2E-D952-B745-B8A5-3E450E927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3F011-408F-DE48-8D47-70710FDCF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6A57-9254-1B4C-BA4F-B3B49B07C235}" type="datetime1">
              <a:rPr lang="es-ES_tradnl" smtClean="0"/>
              <a:t>24/1/21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030A8-6D28-8D44-8C3E-3C11C390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10E1B-F28A-0249-B127-ABF447A74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19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E7891-3F25-7343-A997-07DACD538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240FA8-A64A-2B45-AC87-2868E7847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C44E9-2FBB-1B43-B95D-D20F8936E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BF881-072D-0C45-B8A4-7209CEA096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5CDAFB-8406-D94B-AD01-C6B946888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71D9C5-762F-794B-8F93-55308253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F641-6099-8A4D-AF1E-07E4D9D94248}" type="datetime1">
              <a:rPr lang="es-ES_tradnl" smtClean="0"/>
              <a:t>24/1/21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CF1D62-E87A-2943-8E15-3028C2A9B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5F72F2-275F-F14C-BDDC-C86824520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60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CE003-91BC-8A43-AA3B-5F5830C2B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922E14-C1D5-B84A-8536-5D69626D0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E863-C6E8-7E48-B62C-3C98C9052CB0}" type="datetime1">
              <a:rPr lang="es-ES_tradnl" smtClean="0"/>
              <a:t>24/1/21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BDF4ED-8D06-9B43-9E11-6A033E133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F0FA84-5E2A-8642-9C2D-41D55322C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15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477DC-D934-E245-9A05-A83B729A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887A-E497-AC4E-B6BE-61B08DAEBDE6}" type="datetime1">
              <a:rPr lang="es-ES_tradnl" smtClean="0"/>
              <a:t>24/1/21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23003D-3FFE-E942-AB59-1B4AF99BB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4699E-EB23-5846-AD70-3F580971C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55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BEA25-A91A-4442-BAE1-FFE14C602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B1087-33B3-0047-80F8-2FD610302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F6978-A039-B94C-8280-BD4E2D46F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204C2-362F-6F40-AD93-0FD170B53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7932-DF38-1849-A41B-41B6A44E7140}" type="datetime1">
              <a:rPr lang="es-ES_tradnl" smtClean="0"/>
              <a:t>24/1/21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24E3A-5217-8E47-92C5-BA43F43E7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A8DCC-8844-5D4F-BF30-51033B65E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4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CAFDF-5E1C-7542-AB31-1225AFCCC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A2522C-4154-DD4D-8316-79D559691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8962F-AD43-1A4D-86FF-64263597F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14C11-3B05-0444-AFAD-4475E947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D0F5-D2C9-3640-8035-3BBEB25328A3}" type="datetime1">
              <a:rPr lang="es-ES_tradnl" smtClean="0"/>
              <a:t>24/1/21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72191-6531-8048-865C-A501C959C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8A269-D7FC-AE42-990F-CAC8BF5B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87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DAF947-6541-7341-9761-2F8C2C22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47251-D0A4-6044-8932-5F9CC01F3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90F19-9093-C747-B175-F7082DB8A9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E5C97-69EC-8748-B2E2-1E8145BFEDCE}" type="datetime1">
              <a:rPr lang="es-ES_tradnl" smtClean="0"/>
              <a:t>24/1/21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2720C-7758-3A44-BE53-0F748CEBA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2F7D2-1EE5-6F4E-B34F-ABCBDC446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A6A3E-2415-4944-B224-FFFE93B7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91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75311-4332-D541-B60C-A81F9C8799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Covid</a:t>
            </a:r>
            <a:r>
              <a:rPr lang="en-GB" dirty="0"/>
              <a:t> software description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915E0-BD95-7E42-88CE-10E1BBD140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Martine Bosman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18A86-6795-FB4B-89B6-21DB8A637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CC23-213B-A449-94A1-AEFFA0BEEFE7}" type="datetime1">
              <a:rPr lang="es-ES_tradnl" smtClean="0"/>
              <a:t>24/1/21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E81E2-0207-B54C-A72F-AC5DDC170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35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2DDE5-A790-2A43-B983-425F14175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Analysis of simulated and real data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872944-49FC-D748-9439-8D3BDF4E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B4B5-B2D7-6144-BCCA-1AF3CF4200DE}" type="datetime1">
              <a:rPr lang="es-ES_tradnl" smtClean="0"/>
              <a:t>24/1/21</a:t>
            </a:fld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41E5E1C-5946-2C41-BE5E-3AF2741FC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79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B69B4-4D4F-3046-AB0A-346389521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537"/>
            <a:ext cx="11714921" cy="4826967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 err="1"/>
              <a:t>Read</a:t>
            </a:r>
            <a:r>
              <a:rPr lang="es-ES" b="1" dirty="0"/>
              <a:t> file </a:t>
            </a:r>
            <a:r>
              <a:rPr lang="es-ES" b="1" dirty="0" err="1"/>
              <a:t>that</a:t>
            </a:r>
            <a:r>
              <a:rPr lang="es-ES" b="1" dirty="0"/>
              <a:t> describes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correspondance</a:t>
            </a:r>
            <a:r>
              <a:rPr lang="es-ES" b="1" dirty="0"/>
              <a:t> </a:t>
            </a:r>
            <a:r>
              <a:rPr lang="es-ES" b="1" dirty="0" err="1"/>
              <a:t>between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51 BCN </a:t>
            </a:r>
            <a:r>
              <a:rPr lang="es-ES" b="1" dirty="0" err="1"/>
              <a:t>Barris</a:t>
            </a:r>
            <a:r>
              <a:rPr lang="es-ES" b="1" dirty="0"/>
              <a:t> and </a:t>
            </a:r>
            <a:r>
              <a:rPr lang="es-ES" b="1" dirty="0" err="1"/>
              <a:t>the</a:t>
            </a:r>
            <a:r>
              <a:rPr lang="es-ES" b="1" dirty="0"/>
              <a:t> 84 ABS </a:t>
            </a:r>
            <a:r>
              <a:rPr lang="es-ES" b="1" dirty="0" err="1"/>
              <a:t>zones</a:t>
            </a:r>
            <a:endParaRPr lang="es-ES" b="1" dirty="0"/>
          </a:p>
          <a:p>
            <a:pPr marL="0" indent="0">
              <a:buNone/>
            </a:pPr>
            <a:r>
              <a:rPr lang="en-GB" dirty="0"/>
              <a:t>	file is “</a:t>
            </a:r>
            <a:r>
              <a:rPr lang="en-GB" dirty="0" err="1">
                <a:solidFill>
                  <a:schemeClr val="accent1"/>
                </a:solidFill>
              </a:rPr>
              <a:t>Correspondencia</a:t>
            </a:r>
            <a:r>
              <a:rPr lang="en-GB" dirty="0">
                <a:solidFill>
                  <a:schemeClr val="accent1"/>
                </a:solidFill>
              </a:rPr>
              <a:t>-ABS-</a:t>
            </a:r>
            <a:r>
              <a:rPr lang="en-GB" dirty="0" err="1">
                <a:solidFill>
                  <a:schemeClr val="accent1"/>
                </a:solidFill>
              </a:rPr>
              <a:t>Barris.csv</a:t>
            </a:r>
            <a:r>
              <a:rPr lang="en-GB" dirty="0"/>
              <a:t>”</a:t>
            </a:r>
          </a:p>
          <a:p>
            <a:r>
              <a:rPr lang="es-ES" b="1" dirty="0" err="1"/>
              <a:t>Read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data file </a:t>
            </a:r>
            <a:r>
              <a:rPr lang="es-ES" b="1" dirty="0" err="1"/>
              <a:t>with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record of </a:t>
            </a:r>
            <a:r>
              <a:rPr lang="es-ES" b="1" dirty="0" err="1"/>
              <a:t>diagnosed</a:t>
            </a:r>
            <a:r>
              <a:rPr lang="es-ES" b="1" dirty="0"/>
              <a:t> </a:t>
            </a:r>
            <a:r>
              <a:rPr lang="es-ES" b="1" dirty="0" err="1"/>
              <a:t>people</a:t>
            </a:r>
            <a:r>
              <a:rPr lang="es-ES" b="1" dirty="0"/>
              <a:t> per ABS </a:t>
            </a:r>
            <a:r>
              <a:rPr lang="es-ES" b="1" dirty="0" err="1"/>
              <a:t>region</a:t>
            </a:r>
            <a:endParaRPr lang="es-ES" b="1" dirty="0"/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s-ES" dirty="0"/>
              <a:t>file </a:t>
            </a:r>
            <a:r>
              <a:rPr lang="es-ES" dirty="0" err="1"/>
              <a:t>is</a:t>
            </a:r>
            <a:r>
              <a:rPr lang="es-ES" dirty="0"/>
              <a:t>  “</a:t>
            </a:r>
            <a:r>
              <a:rPr lang="es-ES" dirty="0" err="1">
                <a:solidFill>
                  <a:schemeClr val="accent1"/>
                </a:solidFill>
              </a:rPr>
              <a:t>casos_sexe_abs_UTF_ordered.csv</a:t>
            </a:r>
            <a:r>
              <a:rPr lang="es-ES" dirty="0"/>
              <a:t>”</a:t>
            </a:r>
          </a:p>
          <a:p>
            <a:pPr marL="0" indent="0">
              <a:buNone/>
            </a:pPr>
            <a:r>
              <a:rPr lang="es-ES" dirty="0"/>
              <a:t>	# of positive PCR </a:t>
            </a:r>
            <a:r>
              <a:rPr lang="es-ES" dirty="0" err="1"/>
              <a:t>tests</a:t>
            </a:r>
            <a:r>
              <a:rPr lang="es-ES" dirty="0"/>
              <a:t> = 58316  </a:t>
            </a:r>
            <a:r>
              <a:rPr lang="es-ES" dirty="0" err="1"/>
              <a:t>before</a:t>
            </a:r>
            <a:r>
              <a:rPr lang="es-ES" dirty="0"/>
              <a:t> 21/06/2020 (Ola1), 216611 </a:t>
            </a:r>
            <a:r>
              <a:rPr lang="es-ES" dirty="0" err="1"/>
              <a:t>until</a:t>
            </a:r>
            <a:r>
              <a:rPr lang="es-ES" dirty="0"/>
              <a:t> 15/12/202 (Ola2) </a:t>
            </a:r>
          </a:p>
          <a:p>
            <a:r>
              <a:rPr lang="es-ES" b="1" dirty="0" err="1"/>
              <a:t>Read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description</a:t>
            </a:r>
            <a:r>
              <a:rPr lang="es-ES" b="1" dirty="0"/>
              <a:t> of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Areas</a:t>
            </a:r>
            <a:r>
              <a:rPr lang="es-ES" b="1" dirty="0"/>
              <a:t> </a:t>
            </a:r>
            <a:r>
              <a:rPr lang="es-ES" b="1" dirty="0" err="1"/>
              <a:t>Basicas</a:t>
            </a:r>
            <a:r>
              <a:rPr lang="es-ES" b="1" dirty="0"/>
              <a:t> de Salud</a:t>
            </a:r>
          </a:p>
          <a:p>
            <a:pPr marL="0" indent="0">
              <a:buNone/>
            </a:pPr>
            <a:r>
              <a:rPr lang="en-GB" dirty="0"/>
              <a:t>	file is “</a:t>
            </a:r>
            <a:r>
              <a:rPr lang="en-GB" dirty="0" err="1">
                <a:solidFill>
                  <a:schemeClr val="accent1"/>
                </a:solidFill>
              </a:rPr>
              <a:t>sanitat-adapted.csv</a:t>
            </a:r>
            <a:r>
              <a:rPr lang="en-GB" dirty="0"/>
              <a:t>”</a:t>
            </a:r>
          </a:p>
          <a:p>
            <a:r>
              <a:rPr lang="es-ES" b="1" dirty="0" err="1"/>
              <a:t>Calculate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incidencia per 10k </a:t>
            </a:r>
            <a:r>
              <a:rPr lang="es-ES" b="1" dirty="0" err="1"/>
              <a:t>habitants</a:t>
            </a:r>
            <a:r>
              <a:rPr lang="es-ES" b="1" dirty="0"/>
              <a:t> in ABS </a:t>
            </a:r>
            <a:r>
              <a:rPr lang="es-ES" b="1" dirty="0" err="1"/>
              <a:t>for</a:t>
            </a:r>
            <a:r>
              <a:rPr lang="es-ES" b="1" dirty="0"/>
              <a:t> Ola1 and Ola2</a:t>
            </a:r>
          </a:p>
          <a:p>
            <a:pPr marL="0" indent="0">
              <a:buNone/>
            </a:pPr>
            <a:r>
              <a:rPr lang="en-GB" dirty="0"/>
              <a:t>	fill arrays </a:t>
            </a:r>
            <a:r>
              <a:rPr lang="en-GB" dirty="0">
                <a:solidFill>
                  <a:schemeClr val="accent6"/>
                </a:solidFill>
              </a:rPr>
              <a:t>IncidenciaPCROla1</a:t>
            </a:r>
            <a:r>
              <a:rPr lang="en-GB" dirty="0"/>
              <a:t> and </a:t>
            </a:r>
            <a:r>
              <a:rPr lang="en-GB" dirty="0">
                <a:solidFill>
                  <a:schemeClr val="accent6"/>
                </a:solidFill>
              </a:rPr>
              <a:t>IncidenciaPCROla2</a:t>
            </a:r>
          </a:p>
          <a:p>
            <a:r>
              <a:rPr lang="es-ES" b="1" dirty="0" err="1"/>
              <a:t>Read</a:t>
            </a:r>
            <a:r>
              <a:rPr lang="es-ES" b="1" dirty="0"/>
              <a:t> file </a:t>
            </a:r>
            <a:r>
              <a:rPr lang="es-ES" b="1" dirty="0" err="1"/>
              <a:t>from</a:t>
            </a:r>
            <a:r>
              <a:rPr lang="es-ES" b="1" dirty="0"/>
              <a:t> data per </a:t>
            </a:r>
            <a:r>
              <a:rPr lang="es-ES" b="1" dirty="0" err="1"/>
              <a:t>Barri</a:t>
            </a:r>
            <a:r>
              <a:rPr lang="es-ES" b="1" dirty="0"/>
              <a:t> </a:t>
            </a:r>
            <a:r>
              <a:rPr lang="es-ES" b="1" dirty="0" err="1"/>
              <a:t>for</a:t>
            </a:r>
            <a:r>
              <a:rPr lang="es-ES" b="1" dirty="0"/>
              <a:t> Ola2 </a:t>
            </a:r>
            <a:r>
              <a:rPr lang="es-ES" b="1" dirty="0" err="1"/>
              <a:t>without</a:t>
            </a:r>
            <a:r>
              <a:rPr lang="es-ES" b="1" dirty="0"/>
              <a:t> "residencias”</a:t>
            </a:r>
          </a:p>
          <a:p>
            <a:pPr marL="0" indent="0">
              <a:buNone/>
            </a:pPr>
            <a:r>
              <a:rPr lang="es-ES" dirty="0"/>
              <a:t>	file </a:t>
            </a:r>
            <a:r>
              <a:rPr lang="es-ES" dirty="0" err="1"/>
              <a:t>is</a:t>
            </a:r>
            <a:r>
              <a:rPr lang="es-ES" dirty="0"/>
              <a:t> “</a:t>
            </a:r>
            <a:r>
              <a:rPr lang="es-ES" dirty="0" err="1">
                <a:solidFill>
                  <a:schemeClr val="accent1"/>
                </a:solidFill>
              </a:rPr>
              <a:t>Datos_barris_from_web.csv</a:t>
            </a:r>
            <a:r>
              <a:rPr lang="es-ES" dirty="0"/>
              <a:t>”</a:t>
            </a:r>
          </a:p>
          <a:p>
            <a:pPr marL="0" indent="0">
              <a:buNone/>
            </a:pPr>
            <a:r>
              <a:rPr lang="es-ES" dirty="0"/>
              <a:t>	use </a:t>
            </a:r>
            <a:r>
              <a:rPr lang="es-ES" dirty="0" err="1"/>
              <a:t>column</a:t>
            </a:r>
            <a:r>
              <a:rPr lang="es-ES" dirty="0">
                <a:solidFill>
                  <a:schemeClr val="accent6"/>
                </a:solidFill>
              </a:rPr>
              <a:t> </a:t>
            </a:r>
            <a:r>
              <a:rPr lang="es-ES" dirty="0" err="1">
                <a:solidFill>
                  <a:schemeClr val="accent6"/>
                </a:solidFill>
              </a:rPr>
              <a:t>Datos_barris_from_web</a:t>
            </a:r>
            <a:r>
              <a:rPr lang="es-ES" dirty="0">
                <a:solidFill>
                  <a:schemeClr val="accent6"/>
                </a:solidFill>
              </a:rPr>
              <a:t>["datos 2na ola 15/12/20  total"] </a:t>
            </a:r>
          </a:p>
          <a:p>
            <a:pPr marL="0" indent="0">
              <a:buNone/>
            </a:pPr>
            <a:r>
              <a:rPr lang="es-ES" dirty="0">
                <a:solidFill>
                  <a:schemeClr val="accent6"/>
                </a:solidFill>
              </a:rPr>
              <a:t>	</a:t>
            </a:r>
            <a:r>
              <a:rPr lang="es-ES" dirty="0" err="1"/>
              <a:t>for</a:t>
            </a:r>
            <a:r>
              <a:rPr lang="es-ES" dirty="0"/>
              <a:t> incidencia per 100k hab.</a:t>
            </a:r>
            <a:endParaRPr lang="en-GB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7B128F-E7D5-EC46-A534-12AF782944F3}"/>
              </a:ext>
            </a:extLst>
          </p:cNvPr>
          <p:cNvSpPr txBox="1"/>
          <p:nvPr/>
        </p:nvSpPr>
        <p:spPr>
          <a:xfrm>
            <a:off x="3445565" y="283197"/>
            <a:ext cx="430695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err="1">
                <a:solidFill>
                  <a:srgbClr val="0070C0"/>
                </a:solidFill>
              </a:rPr>
              <a:t>StudyBarriABS</a:t>
            </a:r>
            <a:r>
              <a:rPr lang="en-GB" sz="3600">
                <a:solidFill>
                  <a:srgbClr val="0070C0"/>
                </a:solidFill>
              </a:rPr>
              <a:t>.ipynb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0FD953-1B8A-FE41-8519-CFE849C4B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39A-AA16-BC4C-8222-6626BCA50DFB}" type="datetime1">
              <a:rPr lang="es-ES_tradnl" smtClean="0"/>
              <a:t>24/1/21</a:t>
            </a:fld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670BFC-2D45-9F4D-83D6-5A3C8D14C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37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B69B4-4D4F-3046-AB0A-346389521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70250"/>
            <a:ext cx="11714921" cy="5286100"/>
          </a:xfrm>
        </p:spPr>
        <p:txBody>
          <a:bodyPr>
            <a:normAutofit fontScale="70000" lnSpcReduction="20000"/>
          </a:bodyPr>
          <a:lstStyle/>
          <a:p>
            <a:r>
              <a:rPr lang="es-ES" b="1" dirty="0" err="1"/>
              <a:t>Read</a:t>
            </a:r>
            <a:r>
              <a:rPr lang="es-ES" b="1" dirty="0"/>
              <a:t> file </a:t>
            </a:r>
            <a:r>
              <a:rPr lang="es-ES" b="1" dirty="0" err="1"/>
              <a:t>with</a:t>
            </a:r>
            <a:r>
              <a:rPr lang="es-ES" b="1" dirty="0"/>
              <a:t> </a:t>
            </a:r>
            <a:r>
              <a:rPr lang="es-ES" b="1" dirty="0" err="1"/>
              <a:t>info</a:t>
            </a:r>
            <a:r>
              <a:rPr lang="es-ES" b="1" dirty="0"/>
              <a:t> </a:t>
            </a:r>
            <a:r>
              <a:rPr lang="es-ES" b="1" dirty="0" err="1"/>
              <a:t>from</a:t>
            </a:r>
            <a:r>
              <a:rPr lang="es-ES" b="1" dirty="0"/>
              <a:t> more </a:t>
            </a:r>
            <a:r>
              <a:rPr lang="es-ES" b="1" dirty="0" err="1"/>
              <a:t>recent</a:t>
            </a:r>
            <a:r>
              <a:rPr lang="es-ES" b="1" dirty="0"/>
              <a:t> </a:t>
            </a:r>
            <a:r>
              <a:rPr lang="es-ES" b="1" dirty="0" err="1"/>
              <a:t>Barri</a:t>
            </a:r>
            <a:r>
              <a:rPr lang="es-ES" b="1" dirty="0"/>
              <a:t> </a:t>
            </a:r>
            <a:r>
              <a:rPr lang="es-ES" b="1" dirty="0" err="1"/>
              <a:t>density</a:t>
            </a:r>
            <a:r>
              <a:rPr lang="es-ES" b="1" dirty="0"/>
              <a:t> and </a:t>
            </a:r>
            <a:r>
              <a:rPr lang="es-ES" b="1" dirty="0" err="1"/>
              <a:t>census</a:t>
            </a:r>
            <a:r>
              <a:rPr lang="es-ES" b="1" dirty="0"/>
              <a:t> variables</a:t>
            </a:r>
          </a:p>
          <a:p>
            <a:pPr marL="0" indent="0">
              <a:buNone/>
            </a:pPr>
            <a:r>
              <a:rPr lang="en-GB" dirty="0"/>
              <a:t>	file is “</a:t>
            </a:r>
            <a:r>
              <a:rPr lang="en-GB" dirty="0">
                <a:solidFill>
                  <a:schemeClr val="accent1"/>
                </a:solidFill>
              </a:rPr>
              <a:t>Dataset_5_variables_BCN17_09_Barris_v2.csv</a:t>
            </a:r>
            <a:r>
              <a:rPr lang="en-GB" dirty="0"/>
              <a:t>”</a:t>
            </a:r>
          </a:p>
          <a:p>
            <a:pPr marL="0" indent="0">
              <a:buNone/>
            </a:pPr>
            <a:r>
              <a:rPr lang="en-GB" dirty="0"/>
              <a:t>	fill </a:t>
            </a:r>
            <a:r>
              <a:rPr lang="en-GB" dirty="0" err="1">
                <a:solidFill>
                  <a:schemeClr val="accent6"/>
                </a:solidFill>
              </a:rPr>
              <a:t>DensitatMunicipis</a:t>
            </a:r>
            <a:r>
              <a:rPr lang="en-GB" dirty="0">
                <a:solidFill>
                  <a:schemeClr val="accent6"/>
                </a:solidFill>
              </a:rPr>
              <a:t>, </a:t>
            </a:r>
            <a:r>
              <a:rPr lang="en-GB" dirty="0" err="1">
                <a:solidFill>
                  <a:schemeClr val="accent6"/>
                </a:solidFill>
              </a:rPr>
              <a:t>PersonesHabitatge</a:t>
            </a:r>
            <a:r>
              <a:rPr lang="en-GB" dirty="0">
                <a:solidFill>
                  <a:schemeClr val="accent6"/>
                </a:solidFill>
              </a:rPr>
              <a:t>, </a:t>
            </a:r>
            <a:r>
              <a:rPr lang="en-GB" dirty="0" err="1">
                <a:solidFill>
                  <a:schemeClr val="accent6"/>
                </a:solidFill>
              </a:rPr>
              <a:t>PercentSurten</a:t>
            </a:r>
            <a:r>
              <a:rPr lang="en-GB" dirty="0">
                <a:solidFill>
                  <a:schemeClr val="accent6"/>
                </a:solidFill>
              </a:rPr>
              <a:t>, PercentMes65, </a:t>
            </a:r>
            <a:r>
              <a:rPr lang="en-GB" dirty="0" err="1">
                <a:solidFill>
                  <a:schemeClr val="accent6"/>
                </a:solidFill>
              </a:rPr>
              <a:t>PobTotal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s-ES" b="1" dirty="0" err="1"/>
              <a:t>Fill</a:t>
            </a:r>
            <a:r>
              <a:rPr lang="es-ES" b="1" dirty="0"/>
              <a:t> data </a:t>
            </a:r>
            <a:r>
              <a:rPr lang="es-ES" b="1" dirty="0" err="1"/>
              <a:t>array</a:t>
            </a:r>
            <a:r>
              <a:rPr lang="es-ES" b="1" dirty="0"/>
              <a:t> per </a:t>
            </a:r>
            <a:r>
              <a:rPr lang="es-ES" b="1" dirty="0" err="1"/>
              <a:t>barri</a:t>
            </a:r>
            <a:r>
              <a:rPr lang="es-ES" b="1" dirty="0"/>
              <a:t> </a:t>
            </a:r>
            <a:r>
              <a:rPr lang="es-ES" b="1" dirty="0" err="1"/>
              <a:t>with</a:t>
            </a:r>
            <a:r>
              <a:rPr lang="es-ES" b="1" dirty="0"/>
              <a:t> incidencia per 10k </a:t>
            </a:r>
            <a:r>
              <a:rPr lang="es-ES" b="1" dirty="0" err="1"/>
              <a:t>habitants</a:t>
            </a:r>
            <a:endParaRPr lang="es-ES" b="1" dirty="0"/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err="1"/>
              <a:t>fill</a:t>
            </a:r>
            <a:r>
              <a:rPr lang="es-ES" dirty="0"/>
              <a:t> </a:t>
            </a:r>
            <a:r>
              <a:rPr lang="es-ES" dirty="0">
                <a:solidFill>
                  <a:schemeClr val="accent6"/>
                </a:solidFill>
              </a:rPr>
              <a:t>IncidenciaMunicipis10k</a:t>
            </a:r>
          </a:p>
          <a:p>
            <a:r>
              <a:rPr lang="es-ES" b="1" dirty="0" err="1"/>
              <a:t>Make</a:t>
            </a:r>
            <a:r>
              <a:rPr lang="es-ES" b="1" dirty="0"/>
              <a:t> </a:t>
            </a:r>
            <a:r>
              <a:rPr lang="es-ES" b="1" dirty="0" err="1"/>
              <a:t>various</a:t>
            </a:r>
            <a:r>
              <a:rPr lang="es-ES" b="1" dirty="0"/>
              <a:t> </a:t>
            </a:r>
            <a:r>
              <a:rPr lang="es-ES" b="1" dirty="0" err="1"/>
              <a:t>plots</a:t>
            </a:r>
            <a:r>
              <a:rPr lang="es-ES" b="1" dirty="0"/>
              <a:t> of data </a:t>
            </a:r>
            <a:r>
              <a:rPr lang="es-ES" b="1" dirty="0" err="1"/>
              <a:t>from</a:t>
            </a:r>
            <a:r>
              <a:rPr lang="es-ES" b="1" dirty="0"/>
              <a:t> </a:t>
            </a:r>
            <a:r>
              <a:rPr lang="es-ES" b="1" dirty="0" err="1"/>
              <a:t>Barri</a:t>
            </a:r>
            <a:endParaRPr lang="es-ES" b="1" dirty="0"/>
          </a:p>
          <a:p>
            <a:r>
              <a:rPr lang="es-ES" b="1" dirty="0" err="1"/>
              <a:t>Read</a:t>
            </a:r>
            <a:r>
              <a:rPr lang="es-ES" b="1" dirty="0"/>
              <a:t> </a:t>
            </a:r>
            <a:r>
              <a:rPr lang="es-ES" b="1" dirty="0" err="1"/>
              <a:t>results</a:t>
            </a:r>
            <a:r>
              <a:rPr lang="es-ES" b="1" dirty="0"/>
              <a:t> of </a:t>
            </a:r>
            <a:r>
              <a:rPr lang="es-ES" b="1" dirty="0" err="1"/>
              <a:t>simulation</a:t>
            </a:r>
            <a:r>
              <a:rPr lang="es-ES" b="1" dirty="0"/>
              <a:t> </a:t>
            </a:r>
            <a:r>
              <a:rPr lang="es-ES" b="1" dirty="0" err="1"/>
              <a:t>from</a:t>
            </a:r>
            <a:r>
              <a:rPr lang="es-ES" b="1" dirty="0"/>
              <a:t> file</a:t>
            </a:r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n-GB" dirty="0"/>
              <a:t>file is “</a:t>
            </a:r>
            <a:r>
              <a:rPr lang="en-GB" dirty="0">
                <a:solidFill>
                  <a:schemeClr val="accent1"/>
                </a:solidFill>
              </a:rPr>
              <a:t>statusPeopleDiagnosedMunicipis_0.1%_3.csv</a:t>
            </a:r>
            <a:r>
              <a:rPr lang="en-GB" dirty="0"/>
              <a:t>”</a:t>
            </a:r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n-GB" dirty="0"/>
              <a:t>file is “</a:t>
            </a:r>
            <a:r>
              <a:rPr lang="en-GB" dirty="0">
                <a:solidFill>
                  <a:schemeClr val="accent1"/>
                </a:solidFill>
              </a:rPr>
              <a:t>statusPeopleInfectiousMunicipis_0.1%_3.csv</a:t>
            </a:r>
            <a:r>
              <a:rPr lang="en-GB" dirty="0"/>
              <a:t>” (or other Diagnosed file </a:t>
            </a:r>
            <a:r>
              <a:rPr lang="en-GB" dirty="0">
                <a:solidFill>
                  <a:schemeClr val="accent6"/>
                </a:solidFill>
              </a:rPr>
              <a:t>_1 _2</a:t>
            </a:r>
            <a:r>
              <a:rPr lang="en-GB" dirty="0"/>
              <a:t>)</a:t>
            </a:r>
            <a:endParaRPr lang="es-ES" b="1" dirty="0"/>
          </a:p>
          <a:p>
            <a:pPr marL="0" indent="0">
              <a:buNone/>
            </a:pPr>
            <a:r>
              <a:rPr lang="en-GB" dirty="0"/>
              <a:t>	fill arrays </a:t>
            </a:r>
            <a:r>
              <a:rPr lang="en-GB" dirty="0">
                <a:solidFill>
                  <a:schemeClr val="accent6"/>
                </a:solidFill>
              </a:rPr>
              <a:t>statusPeopleDiagnosedMunicipis_1</a:t>
            </a:r>
            <a:r>
              <a:rPr lang="en-GB" dirty="0"/>
              <a:t> and </a:t>
            </a:r>
            <a:r>
              <a:rPr lang="en-GB" dirty="0">
                <a:solidFill>
                  <a:schemeClr val="accent6"/>
                </a:solidFill>
              </a:rPr>
              <a:t>statusPeopleDiagnosedMunicipis_2 </a:t>
            </a:r>
            <a:r>
              <a:rPr lang="en-GB" dirty="0"/>
              <a:t>(total number)</a:t>
            </a:r>
          </a:p>
          <a:p>
            <a:r>
              <a:rPr lang="es-ES" b="1" dirty="0" err="1"/>
              <a:t>Read</a:t>
            </a:r>
            <a:r>
              <a:rPr lang="es-ES" b="1" dirty="0"/>
              <a:t> </a:t>
            </a:r>
            <a:r>
              <a:rPr lang="es-ES" b="1" dirty="0" err="1"/>
              <a:t>census</a:t>
            </a:r>
            <a:r>
              <a:rPr lang="es-ES" b="1" dirty="0"/>
              <a:t> file</a:t>
            </a:r>
          </a:p>
          <a:p>
            <a:pPr marL="0" indent="0">
              <a:buNone/>
            </a:pPr>
            <a:r>
              <a:rPr lang="es-ES" dirty="0"/>
              <a:t>	file </a:t>
            </a:r>
            <a:r>
              <a:rPr lang="es-ES" dirty="0" err="1"/>
              <a:t>is</a:t>
            </a:r>
            <a:r>
              <a:rPr lang="es-ES" dirty="0"/>
              <a:t> “</a:t>
            </a:r>
            <a:r>
              <a:rPr lang="es-ES" dirty="0" err="1">
                <a:solidFill>
                  <a:schemeClr val="accent1"/>
                </a:solidFill>
              </a:rPr>
              <a:t>NewWorld.csv</a:t>
            </a:r>
            <a:r>
              <a:rPr lang="es-ES" dirty="0"/>
              <a:t>”</a:t>
            </a:r>
          </a:p>
          <a:p>
            <a:r>
              <a:rPr lang="es-ES" b="1" dirty="0" err="1"/>
              <a:t>Fill</a:t>
            </a:r>
            <a:r>
              <a:rPr lang="es-ES" b="1" dirty="0"/>
              <a:t> </a:t>
            </a:r>
            <a:r>
              <a:rPr lang="es-ES" b="1" dirty="0" err="1"/>
              <a:t>various</a:t>
            </a:r>
            <a:r>
              <a:rPr lang="es-ES" b="1" dirty="0"/>
              <a:t> </a:t>
            </a:r>
            <a:r>
              <a:rPr lang="es-ES" b="1" dirty="0" err="1"/>
              <a:t>arrays</a:t>
            </a:r>
            <a:endParaRPr lang="es-ES" b="1" dirty="0"/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>
                <a:solidFill>
                  <a:schemeClr val="accent6"/>
                </a:solidFill>
              </a:rPr>
              <a:t> </a:t>
            </a:r>
            <a:r>
              <a:rPr lang="es-ES" dirty="0" err="1">
                <a:solidFill>
                  <a:schemeClr val="accent6"/>
                </a:solidFill>
              </a:rPr>
              <a:t>sumfilterBarri</a:t>
            </a:r>
            <a:r>
              <a:rPr lang="es-ES" dirty="0">
                <a:solidFill>
                  <a:schemeClr val="accent6"/>
                </a:solidFill>
              </a:rPr>
              <a:t>, </a:t>
            </a:r>
            <a:r>
              <a:rPr lang="es-ES" dirty="0" err="1">
                <a:solidFill>
                  <a:schemeClr val="accent6"/>
                </a:solidFill>
              </a:rPr>
              <a:t>fractionOldBarri</a:t>
            </a:r>
            <a:r>
              <a:rPr lang="es-ES" dirty="0">
                <a:solidFill>
                  <a:schemeClr val="accent6"/>
                </a:solidFill>
              </a:rPr>
              <a:t>, sum10k_statusPeopleDiagnosedMunicipis_1 (</a:t>
            </a:r>
            <a:r>
              <a:rPr lang="es-ES" dirty="0"/>
              <a:t>and </a:t>
            </a:r>
            <a:r>
              <a:rPr lang="es-ES" dirty="0" err="1"/>
              <a:t>relative</a:t>
            </a:r>
            <a:r>
              <a:rPr lang="es-ES" dirty="0"/>
              <a:t> to mean)</a:t>
            </a:r>
          </a:p>
          <a:p>
            <a:r>
              <a:rPr lang="es-ES" b="1" dirty="0"/>
              <a:t>Produce </a:t>
            </a:r>
            <a:r>
              <a:rPr lang="es-ES" b="1" dirty="0" err="1"/>
              <a:t>correlation</a:t>
            </a:r>
            <a:r>
              <a:rPr lang="es-ES" b="1" dirty="0"/>
              <a:t> </a:t>
            </a:r>
            <a:r>
              <a:rPr lang="es-ES" b="1" dirty="0" err="1"/>
              <a:t>plots</a:t>
            </a:r>
            <a:r>
              <a:rPr lang="es-ES" b="1" dirty="0"/>
              <a:t> and </a:t>
            </a:r>
            <a:r>
              <a:rPr lang="es-ES" b="1" dirty="0" err="1"/>
              <a:t>calculate</a:t>
            </a:r>
            <a:r>
              <a:rPr lang="es-ES" b="1" dirty="0"/>
              <a:t> </a:t>
            </a:r>
            <a:r>
              <a:rPr lang="es-ES" b="1" dirty="0" err="1"/>
              <a:t>correlation</a:t>
            </a:r>
            <a:endParaRPr lang="es-ES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7B128F-E7D5-EC46-A534-12AF782944F3}"/>
              </a:ext>
            </a:extLst>
          </p:cNvPr>
          <p:cNvSpPr txBox="1"/>
          <p:nvPr/>
        </p:nvSpPr>
        <p:spPr>
          <a:xfrm>
            <a:off x="3445565" y="283197"/>
            <a:ext cx="430695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err="1">
                <a:solidFill>
                  <a:srgbClr val="0070C0"/>
                </a:solidFill>
              </a:rPr>
              <a:t>StudyBarriABS</a:t>
            </a:r>
            <a:r>
              <a:rPr lang="en-GB" sz="3600">
                <a:solidFill>
                  <a:srgbClr val="0070C0"/>
                </a:solidFill>
              </a:rPr>
              <a:t>.ipynb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0FD953-1B8A-FE41-8519-CFE849C4B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39A-AA16-BC4C-8222-6626BCA50DFB}" type="datetime1">
              <a:rPr lang="es-ES_tradnl" smtClean="0"/>
              <a:t>24/1/21</a:t>
            </a:fld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670BFC-2D45-9F4D-83D6-5A3C8D14C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3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2DDE5-A790-2A43-B983-425F14175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of virus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B69B4-4D4F-3046-AB0A-34638952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2D802-ACC7-8946-A7E0-6C3E9A31A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EA46-992A-314F-9FAD-69B926CAD5C3}" type="datetime1">
              <a:rPr lang="es-ES_tradnl" smtClean="0"/>
              <a:t>24/1/21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C705C-0E4A-9D44-ADC5-0908E0052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6A3E-2415-4944-B224-FFFE93B76AB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6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55EB7-A94D-3140-91E8-90409B778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83"/>
            <a:ext cx="10515600" cy="6268277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Imports</a:t>
            </a:r>
          </a:p>
          <a:p>
            <a:r>
              <a:rPr lang="en-GB" dirty="0">
                <a:solidFill>
                  <a:srgbClr val="0070C0"/>
                </a:solidFill>
              </a:rPr>
              <a:t>Global constants</a:t>
            </a:r>
          </a:p>
          <a:p>
            <a:r>
              <a:rPr lang="en-GB" dirty="0">
                <a:solidFill>
                  <a:srgbClr val="0070C0"/>
                </a:solidFill>
              </a:rPr>
              <a:t>Read input file</a:t>
            </a:r>
          </a:p>
          <a:p>
            <a:pPr lvl="1"/>
            <a:r>
              <a:rPr lang="en-GB" dirty="0"/>
              <a:t>Get home ID, age, home region, job status and working region</a:t>
            </a:r>
          </a:p>
          <a:p>
            <a:pPr lvl="1"/>
            <a:r>
              <a:rPr lang="en-GB" dirty="0" err="1"/>
              <a:t>workID</a:t>
            </a:r>
            <a:r>
              <a:rPr lang="en-GB" dirty="0"/>
              <a:t> contains company ID for adults and school ID for students</a:t>
            </a:r>
          </a:p>
          <a:p>
            <a:pPr lvl="1"/>
            <a:r>
              <a:rPr lang="en-GB" dirty="0"/>
              <a:t>Initialize </a:t>
            </a:r>
            <a:r>
              <a:rPr lang="en-GB" dirty="0" err="1"/>
              <a:t>itemprofile</a:t>
            </a:r>
            <a:endParaRPr lang="en-GB" dirty="0"/>
          </a:p>
          <a:p>
            <a:pPr lvl="1"/>
            <a:r>
              <a:rPr lang="es-ES" dirty="0" err="1"/>
              <a:t>Generate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infectiousnessProfile</a:t>
            </a:r>
            <a:r>
              <a:rPr lang="es-ES" dirty="0"/>
              <a:t> </a:t>
            </a:r>
            <a:r>
              <a:rPr lang="es-ES" dirty="0" err="1"/>
              <a:t>array</a:t>
            </a:r>
            <a:endParaRPr lang="en-GB" dirty="0"/>
          </a:p>
          <a:p>
            <a:r>
              <a:rPr lang="en-GB" dirty="0">
                <a:solidFill>
                  <a:srgbClr val="0070C0"/>
                </a:solidFill>
              </a:rPr>
              <a:t>Functions  (part 1)</a:t>
            </a:r>
          </a:p>
          <a:p>
            <a:pPr lvl="1"/>
            <a:r>
              <a:rPr lang="es-ES" dirty="0"/>
              <a:t>Define tic2place</a:t>
            </a:r>
            <a:endParaRPr lang="en-GB" dirty="0"/>
          </a:p>
          <a:p>
            <a:pPr lvl="2"/>
            <a:r>
              <a:rPr lang="en-GB" dirty="0"/>
              <a:t>def tic2place(</a:t>
            </a:r>
            <a:r>
              <a:rPr lang="en-GB" dirty="0" err="1"/>
              <a:t>tic,Itimeprofile,Itimeprofile_galery</a:t>
            </a:r>
            <a:r>
              <a:rPr lang="en-GB" dirty="0"/>
              <a:t>):</a:t>
            </a:r>
          </a:p>
          <a:p>
            <a:pPr lvl="1"/>
            <a:r>
              <a:rPr lang="es-ES" dirty="0" err="1"/>
              <a:t>Create</a:t>
            </a:r>
            <a:r>
              <a:rPr lang="es-ES" dirty="0"/>
              <a:t> </a:t>
            </a:r>
            <a:r>
              <a:rPr lang="es-ES" dirty="0" err="1"/>
              <a:t>sparse</a:t>
            </a:r>
            <a:r>
              <a:rPr lang="es-ES" dirty="0"/>
              <a:t> matrices </a:t>
            </a:r>
            <a:r>
              <a:rPr lang="es-ES" dirty="0" err="1"/>
              <a:t>for</a:t>
            </a:r>
            <a:r>
              <a:rPr lang="es-ES" dirty="0"/>
              <a:t> home and </a:t>
            </a:r>
            <a:r>
              <a:rPr lang="es-ES" dirty="0" err="1"/>
              <a:t>work</a:t>
            </a:r>
            <a:r>
              <a:rPr lang="es-ES" dirty="0"/>
              <a:t> </a:t>
            </a:r>
            <a:r>
              <a:rPr lang="es-ES" dirty="0" err="1"/>
              <a:t>contacts</a:t>
            </a:r>
            <a:endParaRPr lang="en-GB" dirty="0"/>
          </a:p>
          <a:p>
            <a:pPr lvl="2"/>
            <a:r>
              <a:rPr lang="en-GB" dirty="0"/>
              <a:t>def </a:t>
            </a:r>
            <a:r>
              <a:rPr lang="en-GB" dirty="0" err="1"/>
              <a:t>get_contacts_sparseGrid</a:t>
            </a:r>
            <a:r>
              <a:rPr lang="en-GB" dirty="0"/>
              <a:t>(</a:t>
            </a:r>
            <a:r>
              <a:rPr lang="en-GB" dirty="0" err="1"/>
              <a:t>groupID</a:t>
            </a:r>
            <a:r>
              <a:rPr lang="en-GB" dirty="0"/>
              <a:t>):</a:t>
            </a:r>
          </a:p>
          <a:p>
            <a:pPr lvl="1"/>
            <a:r>
              <a:rPr lang="es-ES" dirty="0" err="1"/>
              <a:t>Create</a:t>
            </a:r>
            <a:r>
              <a:rPr lang="es-ES" dirty="0"/>
              <a:t> </a:t>
            </a:r>
            <a:r>
              <a:rPr lang="es-ES" dirty="0" err="1"/>
              <a:t>sparse</a:t>
            </a:r>
            <a:r>
              <a:rPr lang="es-ES" dirty="0"/>
              <a:t> </a:t>
            </a:r>
            <a:r>
              <a:rPr lang="es-ES" dirty="0" err="1"/>
              <a:t>matrix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leisure</a:t>
            </a:r>
            <a:r>
              <a:rPr lang="es-ES" dirty="0"/>
              <a:t> </a:t>
            </a:r>
            <a:r>
              <a:rPr lang="es-ES" dirty="0" err="1"/>
              <a:t>contacts</a:t>
            </a:r>
            <a:endParaRPr lang="es-ES" dirty="0"/>
          </a:p>
          <a:p>
            <a:pPr lvl="2"/>
            <a:r>
              <a:rPr lang="en-GB" dirty="0"/>
              <a:t>def </a:t>
            </a:r>
            <a:r>
              <a:rPr lang="en-GB" dirty="0" err="1"/>
              <a:t>socialNetwork</a:t>
            </a:r>
            <a:r>
              <a:rPr lang="en-GB" dirty="0"/>
              <a:t>():</a:t>
            </a:r>
          </a:p>
          <a:p>
            <a:pPr lvl="1"/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incubation</a:t>
            </a:r>
            <a:r>
              <a:rPr lang="es-ES" dirty="0"/>
              <a:t> time</a:t>
            </a:r>
          </a:p>
          <a:p>
            <a:pPr lvl="2"/>
            <a:r>
              <a:rPr lang="en-GB" dirty="0"/>
              <a:t>def </a:t>
            </a:r>
            <a:r>
              <a:rPr lang="en-GB" dirty="0" err="1"/>
              <a:t>time_incubation_df</a:t>
            </a:r>
            <a:r>
              <a:rPr lang="en-GB" dirty="0"/>
              <a:t>(</a:t>
            </a:r>
            <a:r>
              <a:rPr lang="en-GB" dirty="0" err="1"/>
              <a:t>nsamples</a:t>
            </a:r>
            <a:r>
              <a:rPr lang="en-GB" dirty="0"/>
              <a:t>, mu=</a:t>
            </a:r>
            <a:r>
              <a:rPr lang="en-GB" dirty="0" err="1"/>
              <a:t>t_incubation_mean</a:t>
            </a:r>
            <a:r>
              <a:rPr lang="en-GB" dirty="0"/>
              <a:t>, </a:t>
            </a:r>
            <a:r>
              <a:rPr lang="en-GB" dirty="0" err="1"/>
              <a:t>std</a:t>
            </a:r>
            <a:r>
              <a:rPr lang="en-GB" dirty="0"/>
              <a:t>=</a:t>
            </a:r>
            <a:r>
              <a:rPr lang="en-GB" dirty="0" err="1"/>
              <a:t>t_incubation_std</a:t>
            </a:r>
            <a:r>
              <a:rPr lang="en-GB" dirty="0"/>
              <a:t>):</a:t>
            </a:r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42ED4-9749-B440-BC7E-B26E3527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8C74-346A-A64F-9F7C-7256CE9B21FC}" type="datetime1">
              <a:rPr lang="es-ES_tradnl" smtClean="0"/>
              <a:t>24/1/21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2F5E2-0D32-1446-ADF9-89E85FA66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5B16-D9BE-F840-8ECB-25B926B41B44}" type="slidenum">
              <a:rPr lang="en-GB" smtClean="0"/>
              <a:t>6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3927F8-1D71-344F-9C6E-893DCEFA48B1}"/>
              </a:ext>
            </a:extLst>
          </p:cNvPr>
          <p:cNvSpPr txBox="1"/>
          <p:nvPr/>
        </p:nvSpPr>
        <p:spPr>
          <a:xfrm>
            <a:off x="5989983" y="304800"/>
            <a:ext cx="430695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>
                <a:solidFill>
                  <a:srgbClr val="0070C0"/>
                </a:solidFill>
              </a:rPr>
              <a:t>covidNewWorld</a:t>
            </a:r>
            <a:endParaRPr lang="en-GB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850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55EB7-A94D-3140-91E8-90409B778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83"/>
            <a:ext cx="10515600" cy="6268277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Functions  (part 2)</a:t>
            </a:r>
          </a:p>
          <a:p>
            <a:pPr lvl="1"/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incubation</a:t>
            </a:r>
            <a:r>
              <a:rPr lang="es-ES" dirty="0"/>
              <a:t> time</a:t>
            </a:r>
          </a:p>
          <a:p>
            <a:pPr lvl="2"/>
            <a:r>
              <a:rPr lang="en-GB" dirty="0"/>
              <a:t>def </a:t>
            </a:r>
            <a:r>
              <a:rPr lang="en-GB" dirty="0" err="1"/>
              <a:t>time_incubation_df</a:t>
            </a:r>
            <a:r>
              <a:rPr lang="en-GB" dirty="0"/>
              <a:t>(</a:t>
            </a:r>
            <a:r>
              <a:rPr lang="en-GB" dirty="0" err="1"/>
              <a:t>nsamples</a:t>
            </a:r>
            <a:r>
              <a:rPr lang="en-GB" dirty="0"/>
              <a:t>, mu=</a:t>
            </a:r>
            <a:r>
              <a:rPr lang="en-GB" dirty="0" err="1"/>
              <a:t>t_incubation_mean</a:t>
            </a:r>
            <a:r>
              <a:rPr lang="en-GB" dirty="0"/>
              <a:t>, </a:t>
            </a:r>
            <a:r>
              <a:rPr lang="en-GB" dirty="0" err="1"/>
              <a:t>std</a:t>
            </a:r>
            <a:r>
              <a:rPr lang="en-GB" dirty="0"/>
              <a:t>=</a:t>
            </a:r>
            <a:r>
              <a:rPr lang="en-GB" dirty="0" err="1"/>
              <a:t>t_incubation_std</a:t>
            </a:r>
            <a:r>
              <a:rPr lang="en-GB" dirty="0"/>
              <a:t>):</a:t>
            </a:r>
          </a:p>
          <a:p>
            <a:pPr lvl="1"/>
            <a:r>
              <a:rPr lang="es-ES" dirty="0" err="1"/>
              <a:t>Update</a:t>
            </a:r>
            <a:r>
              <a:rPr lang="es-ES" dirty="0"/>
              <a:t> status (</a:t>
            </a:r>
            <a:r>
              <a:rPr lang="es-ES" dirty="0" err="1"/>
              <a:t>statusID</a:t>
            </a:r>
            <a:r>
              <a:rPr lang="es-ES" dirty="0"/>
              <a:t> </a:t>
            </a:r>
            <a:r>
              <a:rPr lang="es-ES" dirty="0" err="1"/>
              <a:t>array</a:t>
            </a:r>
            <a:r>
              <a:rPr lang="es-ES" dirty="0"/>
              <a:t>) of </a:t>
            </a:r>
            <a:r>
              <a:rPr lang="es-ES" dirty="0" err="1"/>
              <a:t>people</a:t>
            </a:r>
            <a:endParaRPr lang="es-ES" dirty="0"/>
          </a:p>
          <a:p>
            <a:pPr lvl="2"/>
            <a:r>
              <a:rPr lang="en-GB" dirty="0"/>
              <a:t>def </a:t>
            </a:r>
            <a:r>
              <a:rPr lang="en-GB" dirty="0" err="1"/>
              <a:t>update_status</a:t>
            </a:r>
            <a:r>
              <a:rPr lang="en-GB" dirty="0"/>
              <a:t>(</a:t>
            </a:r>
            <a:r>
              <a:rPr lang="en-GB" dirty="0" err="1"/>
              <a:t>statusID</a:t>
            </a:r>
            <a:r>
              <a:rPr lang="en-GB" dirty="0"/>
              <a:t>, </a:t>
            </a:r>
            <a:r>
              <a:rPr lang="en-GB" dirty="0" err="1"/>
              <a:t>timesPER</a:t>
            </a:r>
            <a:r>
              <a:rPr lang="en-GB" dirty="0"/>
              <a:t>, </a:t>
            </a:r>
            <a:r>
              <a:rPr lang="en-GB" dirty="0" err="1"/>
              <a:t>exposedList</a:t>
            </a:r>
            <a:r>
              <a:rPr lang="en-GB" dirty="0"/>
              <a:t>, lapse):</a:t>
            </a:r>
          </a:p>
          <a:p>
            <a:pPr lvl="1"/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intensity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infectious</a:t>
            </a:r>
            <a:r>
              <a:rPr lang="es-ES" dirty="0"/>
              <a:t> in time</a:t>
            </a:r>
          </a:p>
          <a:p>
            <a:pPr lvl="2"/>
            <a:r>
              <a:rPr lang="en-GB" dirty="0"/>
              <a:t>def </a:t>
            </a:r>
            <a:r>
              <a:rPr lang="en-GB" dirty="0" err="1"/>
              <a:t>intensity_infectious_intime</a:t>
            </a:r>
            <a:r>
              <a:rPr lang="en-GB" dirty="0"/>
              <a:t>(</a:t>
            </a:r>
            <a:r>
              <a:rPr lang="en-GB" dirty="0" err="1"/>
              <a:t>timedays</a:t>
            </a:r>
            <a:r>
              <a:rPr lang="en-GB" dirty="0"/>
              <a:t>, mu=</a:t>
            </a:r>
            <a:r>
              <a:rPr lang="en-GB" dirty="0" err="1"/>
              <a:t>infectionMean</a:t>
            </a:r>
            <a:r>
              <a:rPr lang="en-GB" dirty="0"/>
              <a:t>, </a:t>
            </a:r>
            <a:r>
              <a:rPr lang="en-GB" dirty="0" err="1"/>
              <a:t>std</a:t>
            </a:r>
            <a:r>
              <a:rPr lang="en-GB" dirty="0"/>
              <a:t>=</a:t>
            </a:r>
            <a:r>
              <a:rPr lang="en-GB" dirty="0" err="1"/>
              <a:t>infectionSigma</a:t>
            </a:r>
            <a:r>
              <a:rPr lang="en-GB" dirty="0"/>
              <a:t>):</a:t>
            </a:r>
          </a:p>
          <a:p>
            <a:pPr lvl="1"/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infectiousness</a:t>
            </a:r>
            <a:endParaRPr lang="es-ES" dirty="0"/>
          </a:p>
          <a:p>
            <a:pPr lvl="2"/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get_infectiousness_sparse</a:t>
            </a:r>
            <a:r>
              <a:rPr lang="es-ES" dirty="0"/>
              <a:t>(tic, </a:t>
            </a:r>
            <a:r>
              <a:rPr lang="es-ES" dirty="0" err="1"/>
              <a:t>time_lapse</a:t>
            </a:r>
            <a:r>
              <a:rPr lang="es-ES" dirty="0"/>
              <a:t>, </a:t>
            </a:r>
            <a:r>
              <a:rPr lang="es-ES" dirty="0" err="1"/>
              <a:t>home_spcontacts</a:t>
            </a:r>
            <a:r>
              <a:rPr lang="es-ES" dirty="0"/>
              <a:t>, </a:t>
            </a:r>
            <a:r>
              <a:rPr lang="es-ES" dirty="0" err="1"/>
              <a:t>work_spcontacts</a:t>
            </a:r>
            <a:r>
              <a:rPr lang="es-ES" dirty="0"/>
              <a:t>, </a:t>
            </a:r>
            <a:r>
              <a:rPr lang="es-ES" dirty="0" err="1"/>
              <a:t>play_spcontacts</a:t>
            </a:r>
            <a:r>
              <a:rPr lang="es-ES" dirty="0"/>
              <a:t>, </a:t>
            </a:r>
            <a:r>
              <a:rPr lang="es-ES" dirty="0" err="1"/>
              <a:t>kappa_home</a:t>
            </a:r>
            <a:r>
              <a:rPr lang="es-ES" dirty="0"/>
              <a:t>, </a:t>
            </a:r>
            <a:r>
              <a:rPr lang="es-ES" dirty="0" err="1"/>
              <a:t>kappa_work</a:t>
            </a:r>
            <a:r>
              <a:rPr lang="es-ES" dirty="0"/>
              <a:t>, </a:t>
            </a:r>
            <a:r>
              <a:rPr lang="es-ES" dirty="0" err="1"/>
              <a:t>kappa_play</a:t>
            </a:r>
            <a:r>
              <a:rPr lang="es-ES" dirty="0"/>
              <a:t>):</a:t>
            </a:r>
          </a:p>
          <a:p>
            <a:pPr lvl="1"/>
            <a:r>
              <a:rPr lang="es-ES" dirty="0" err="1"/>
              <a:t>Propagate</a:t>
            </a:r>
            <a:r>
              <a:rPr lang="es-ES" dirty="0"/>
              <a:t> </a:t>
            </a:r>
            <a:r>
              <a:rPr lang="es-ES" dirty="0" err="1"/>
              <a:t>infection</a:t>
            </a:r>
            <a:endParaRPr lang="es-ES" dirty="0"/>
          </a:p>
          <a:p>
            <a:pPr lvl="2"/>
            <a:r>
              <a:rPr lang="en-GB" dirty="0"/>
              <a:t>def </a:t>
            </a:r>
            <a:r>
              <a:rPr lang="en-GB" dirty="0" err="1"/>
              <a:t>propagate_infection</a:t>
            </a:r>
            <a:r>
              <a:rPr lang="en-GB" dirty="0"/>
              <a:t>(</a:t>
            </a:r>
            <a:r>
              <a:rPr lang="en-GB" dirty="0" err="1"/>
              <a:t>lambdPER</a:t>
            </a:r>
            <a:r>
              <a:rPr lang="en-GB" dirty="0"/>
              <a:t>, </a:t>
            </a:r>
            <a:r>
              <a:rPr lang="en-GB" dirty="0" err="1"/>
              <a:t>time_lapse</a:t>
            </a:r>
            <a:r>
              <a:rPr lang="en-GB" dirty="0"/>
              <a:t>):</a:t>
            </a:r>
          </a:p>
          <a:p>
            <a:pPr lvl="1"/>
            <a:r>
              <a:rPr lang="es-ES" dirty="0" err="1"/>
              <a:t>Propagate</a:t>
            </a:r>
            <a:r>
              <a:rPr lang="es-ES" dirty="0"/>
              <a:t> diagnosis</a:t>
            </a:r>
          </a:p>
          <a:p>
            <a:pPr lvl="2"/>
            <a:r>
              <a:rPr lang="en-GB" dirty="0"/>
              <a:t>def </a:t>
            </a:r>
            <a:r>
              <a:rPr lang="en-GB" dirty="0" err="1"/>
              <a:t>propagate_diagnosis</a:t>
            </a:r>
            <a:r>
              <a:rPr lang="en-GB" dirty="0"/>
              <a:t>(</a:t>
            </a:r>
            <a:r>
              <a:rPr lang="en-GB" dirty="0" err="1"/>
              <a:t>statusID</a:t>
            </a:r>
            <a:r>
              <a:rPr lang="en-GB" dirty="0"/>
              <a:t>, </a:t>
            </a:r>
            <a:r>
              <a:rPr lang="en-GB" dirty="0" err="1"/>
              <a:t>timesPER</a:t>
            </a:r>
            <a:r>
              <a:rPr lang="en-GB" dirty="0"/>
              <a:t>, </a:t>
            </a:r>
            <a:r>
              <a:rPr lang="en-GB" dirty="0" err="1"/>
              <a:t>prob</a:t>
            </a:r>
            <a:r>
              <a:rPr lang="en-GB" dirty="0"/>
              <a:t>, </a:t>
            </a:r>
            <a:r>
              <a:rPr lang="en-GB" dirty="0" err="1"/>
              <a:t>diagAge</a:t>
            </a:r>
            <a:r>
              <a:rPr lang="en-GB" dirty="0"/>
              <a:t>):</a:t>
            </a:r>
          </a:p>
          <a:p>
            <a:pPr lvl="1"/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probability</a:t>
            </a:r>
            <a:r>
              <a:rPr lang="es-ES" dirty="0"/>
              <a:t> of diagnosis </a:t>
            </a:r>
            <a:r>
              <a:rPr lang="es-ES" dirty="0" err="1"/>
              <a:t>depending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age</a:t>
            </a:r>
            <a:endParaRPr lang="es-ES" dirty="0"/>
          </a:p>
          <a:p>
            <a:pPr lvl="2"/>
            <a:r>
              <a:rPr lang="en-GB" dirty="0"/>
              <a:t>def </a:t>
            </a:r>
            <a:r>
              <a:rPr lang="en-GB" dirty="0" err="1"/>
              <a:t>getList_diagnosed_perAge</a:t>
            </a:r>
            <a:r>
              <a:rPr lang="en-GB" dirty="0"/>
              <a:t>(</a:t>
            </a:r>
            <a:r>
              <a:rPr lang="en-GB" dirty="0" err="1"/>
              <a:t>statusID</a:t>
            </a:r>
            <a:r>
              <a:rPr lang="en-GB" dirty="0"/>
              <a:t>, age, </a:t>
            </a:r>
            <a:r>
              <a:rPr lang="en-GB" dirty="0" err="1"/>
              <a:t>prob</a:t>
            </a:r>
            <a:r>
              <a:rPr lang="en-GB" dirty="0"/>
              <a:t>):</a:t>
            </a:r>
          </a:p>
          <a:p>
            <a:pPr lvl="1"/>
            <a:r>
              <a:rPr lang="es-ES" dirty="0" err="1"/>
              <a:t>Create</a:t>
            </a:r>
            <a:r>
              <a:rPr lang="es-ES" dirty="0"/>
              <a:t> </a:t>
            </a:r>
            <a:r>
              <a:rPr lang="es-ES" dirty="0" err="1"/>
              <a:t>evolution</a:t>
            </a:r>
            <a:r>
              <a:rPr lang="es-ES" dirty="0"/>
              <a:t> </a:t>
            </a:r>
            <a:r>
              <a:rPr lang="es-ES" dirty="0" err="1"/>
              <a:t>plot</a:t>
            </a:r>
            <a:endParaRPr lang="es-ES" dirty="0"/>
          </a:p>
          <a:p>
            <a:pPr lvl="2"/>
            <a:r>
              <a:rPr lang="en-GB" dirty="0"/>
              <a:t>def </a:t>
            </a:r>
            <a:r>
              <a:rPr lang="en-GB" dirty="0" err="1"/>
              <a:t>make_plot</a:t>
            </a:r>
            <a:r>
              <a:rPr lang="en-GB" dirty="0"/>
              <a:t>():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42ED4-9749-B440-BC7E-B26E3527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5CF1-ADD8-4448-A209-7706607020D4}" type="datetime1">
              <a:rPr lang="es-ES_tradnl" smtClean="0"/>
              <a:t>24/1/21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2F5E2-0D32-1446-ADF9-89E85FA66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5B16-D9BE-F840-8ECB-25B926B41B4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217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55EB7-A94D-3140-91E8-90409B778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83"/>
            <a:ext cx="10515600" cy="6268277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“Main” programs</a:t>
            </a:r>
          </a:p>
          <a:p>
            <a:pPr lvl="1"/>
            <a:r>
              <a:rPr lang="es-ES" dirty="0" err="1"/>
              <a:t>Create</a:t>
            </a:r>
            <a:r>
              <a:rPr lang="es-ES" dirty="0"/>
              <a:t> </a:t>
            </a:r>
            <a:r>
              <a:rPr lang="es-ES" dirty="0" err="1"/>
              <a:t>contacts</a:t>
            </a:r>
            <a:r>
              <a:rPr lang="es-ES" dirty="0"/>
              <a:t>' </a:t>
            </a:r>
            <a:r>
              <a:rPr lang="es-ES" dirty="0" err="1"/>
              <a:t>sparse</a:t>
            </a:r>
            <a:r>
              <a:rPr lang="es-ES" dirty="0"/>
              <a:t> matrices</a:t>
            </a:r>
          </a:p>
          <a:p>
            <a:pPr lvl="1"/>
            <a:r>
              <a:rPr lang="es-ES" dirty="0" err="1"/>
              <a:t>Save</a:t>
            </a:r>
            <a:r>
              <a:rPr lang="es-ES" dirty="0"/>
              <a:t> matrices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further</a:t>
            </a:r>
            <a:r>
              <a:rPr lang="es-ES" dirty="0"/>
              <a:t> use</a:t>
            </a:r>
          </a:p>
          <a:p>
            <a:pPr lvl="1"/>
            <a:r>
              <a:rPr lang="es-ES" dirty="0"/>
              <a:t>Run </a:t>
            </a:r>
            <a:r>
              <a:rPr lang="es-ES" dirty="0" err="1"/>
              <a:t>Simulation</a:t>
            </a:r>
            <a:endParaRPr lang="es-ES" dirty="0"/>
          </a:p>
          <a:p>
            <a:r>
              <a:rPr lang="es-ES" dirty="0" err="1">
                <a:solidFill>
                  <a:srgbClr val="0070C0"/>
                </a:solidFill>
              </a:rPr>
              <a:t>Simulation</a:t>
            </a:r>
            <a:endParaRPr lang="es-ES" dirty="0">
              <a:solidFill>
                <a:srgbClr val="0070C0"/>
              </a:solidFill>
            </a:endParaRPr>
          </a:p>
          <a:p>
            <a:pPr lvl="1"/>
            <a:r>
              <a:rPr lang="es-ES" dirty="0" err="1"/>
              <a:t>Initialize</a:t>
            </a:r>
            <a:endParaRPr lang="es-ES" dirty="0"/>
          </a:p>
          <a:p>
            <a:pPr lvl="1"/>
            <a:r>
              <a:rPr lang="es-ES" dirty="0" err="1"/>
              <a:t>Main</a:t>
            </a:r>
            <a:r>
              <a:rPr lang="es-ES" dirty="0"/>
              <a:t> </a:t>
            </a:r>
            <a:r>
              <a:rPr lang="es-ES" dirty="0" err="1"/>
              <a:t>loop</a:t>
            </a:r>
            <a:endParaRPr lang="es-ES" dirty="0"/>
          </a:p>
          <a:p>
            <a:pPr lvl="2"/>
            <a:r>
              <a:rPr lang="es-ES" dirty="0"/>
              <a:t>place = tic2place(</a:t>
            </a:r>
            <a:r>
              <a:rPr lang="es-ES" dirty="0" err="1"/>
              <a:t>tic,Itimeprofile,Itimeprofile_galery</a:t>
            </a:r>
            <a:r>
              <a:rPr lang="es-ES" dirty="0"/>
              <a:t>)</a:t>
            </a:r>
          </a:p>
          <a:p>
            <a:pPr lvl="2"/>
            <a:r>
              <a:rPr lang="es-ES" dirty="0" err="1"/>
              <a:t>Implement</a:t>
            </a:r>
            <a:r>
              <a:rPr lang="es-ES" dirty="0"/>
              <a:t> new </a:t>
            </a:r>
            <a:r>
              <a:rPr lang="es-ES" dirty="0" err="1"/>
              <a:t>confinment</a:t>
            </a:r>
            <a:r>
              <a:rPr lang="es-ES" dirty="0"/>
              <a:t> </a:t>
            </a:r>
            <a:r>
              <a:rPr lang="es-ES" dirty="0" err="1"/>
              <a:t>measure</a:t>
            </a:r>
            <a:r>
              <a:rPr lang="es-ES" dirty="0"/>
              <a:t>: </a:t>
            </a:r>
            <a:r>
              <a:rPr lang="es-ES" dirty="0" err="1"/>
              <a:t>modify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corresponding</a:t>
            </a:r>
            <a:r>
              <a:rPr lang="es-ES" dirty="0"/>
              <a:t> </a:t>
            </a:r>
            <a:r>
              <a:rPr lang="es-ES" dirty="0" err="1"/>
              <a:t>settings</a:t>
            </a:r>
            <a:endParaRPr lang="es-ES" dirty="0"/>
          </a:p>
          <a:p>
            <a:pPr lvl="2"/>
            <a:r>
              <a:rPr lang="es-ES" dirty="0" err="1"/>
              <a:t>Fill</a:t>
            </a:r>
            <a:r>
              <a:rPr lang="es-ES" dirty="0"/>
              <a:t> </a:t>
            </a:r>
            <a:r>
              <a:rPr lang="es-ES" dirty="0" err="1"/>
              <a:t>arrays</a:t>
            </a:r>
            <a:r>
              <a:rPr lang="es-ES" dirty="0"/>
              <a:t> </a:t>
            </a:r>
            <a:r>
              <a:rPr lang="es-ES" dirty="0" err="1"/>
              <a:t>kappa_home</a:t>
            </a:r>
            <a:r>
              <a:rPr lang="es-ES" dirty="0"/>
              <a:t>, </a:t>
            </a:r>
            <a:r>
              <a:rPr lang="es-ES" dirty="0" err="1"/>
              <a:t>kappa_work</a:t>
            </a:r>
            <a:r>
              <a:rPr lang="es-ES" dirty="0"/>
              <a:t>, </a:t>
            </a:r>
            <a:r>
              <a:rPr lang="es-ES" dirty="0" err="1"/>
              <a:t>kappa_play</a:t>
            </a:r>
            <a:endParaRPr lang="es-ES" dirty="0"/>
          </a:p>
          <a:p>
            <a:pPr lvl="3"/>
            <a:r>
              <a:rPr lang="es-ES" dirty="0" err="1"/>
              <a:t>kappa_home</a:t>
            </a:r>
            <a:r>
              <a:rPr lang="es-ES" dirty="0"/>
              <a:t>[</a:t>
            </a:r>
            <a:r>
              <a:rPr lang="es-ES" dirty="0" err="1"/>
              <a:t>np.where</a:t>
            </a:r>
            <a:r>
              <a:rPr lang="es-ES" dirty="0"/>
              <a:t>((</a:t>
            </a:r>
            <a:r>
              <a:rPr lang="es-ES" dirty="0" err="1"/>
              <a:t>statusID</a:t>
            </a:r>
            <a:r>
              <a:rPr lang="es-ES" dirty="0"/>
              <a:t> == </a:t>
            </a:r>
            <a:r>
              <a:rPr lang="es-ES" dirty="0" err="1"/>
              <a:t>statInfectious</a:t>
            </a:r>
            <a:r>
              <a:rPr lang="es-ES" dirty="0"/>
              <a:t>)&amp;(place == 0))]  \</a:t>
            </a:r>
          </a:p>
          <a:p>
            <a:pPr marL="1371600" lvl="3" indent="0">
              <a:buNone/>
            </a:pPr>
            <a:r>
              <a:rPr lang="es-ES" dirty="0"/>
              <a:t>     = </a:t>
            </a:r>
            <a:r>
              <a:rPr lang="es-ES" dirty="0" err="1"/>
              <a:t>intensity_infectious_intime</a:t>
            </a:r>
            <a:r>
              <a:rPr lang="es-ES" dirty="0"/>
              <a:t>(</a:t>
            </a:r>
            <a:r>
              <a:rPr lang="es-ES" dirty="0" err="1"/>
              <a:t>timesPER</a:t>
            </a:r>
            <a:r>
              <a:rPr lang="es-ES" dirty="0"/>
              <a:t>[</a:t>
            </a:r>
            <a:r>
              <a:rPr lang="es-ES" dirty="0" err="1"/>
              <a:t>np.where</a:t>
            </a:r>
            <a:r>
              <a:rPr lang="es-ES" dirty="0"/>
              <a:t>((</a:t>
            </a:r>
            <a:r>
              <a:rPr lang="es-ES" dirty="0" err="1"/>
              <a:t>statusID</a:t>
            </a:r>
            <a:r>
              <a:rPr lang="es-ES" dirty="0"/>
              <a:t> == </a:t>
            </a:r>
            <a:r>
              <a:rPr lang="es-ES" dirty="0" err="1"/>
              <a:t>statInfectious</a:t>
            </a:r>
            <a:r>
              <a:rPr lang="es-ES" dirty="0"/>
              <a:t>)&amp;(place == 0))])</a:t>
            </a:r>
          </a:p>
          <a:p>
            <a:pPr lvl="3"/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now</a:t>
            </a:r>
            <a:r>
              <a:rPr lang="es-ES" dirty="0"/>
              <a:t> </a:t>
            </a:r>
            <a:r>
              <a:rPr lang="es-ES" dirty="0" err="1"/>
              <a:t>only</a:t>
            </a:r>
            <a:r>
              <a:rPr lang="es-ES" dirty="0"/>
              <a:t> </a:t>
            </a:r>
            <a:r>
              <a:rPr lang="es-ES" dirty="0" err="1"/>
              <a:t>infectious</a:t>
            </a:r>
            <a:r>
              <a:rPr lang="es-ES" dirty="0"/>
              <a:t> </a:t>
            </a:r>
            <a:r>
              <a:rPr lang="es-ES" dirty="0" err="1"/>
              <a:t>counted</a:t>
            </a:r>
            <a:r>
              <a:rPr lang="es-ES" dirty="0"/>
              <a:t>,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diagnosed</a:t>
            </a:r>
            <a:endParaRPr lang="es-ES" dirty="0"/>
          </a:p>
          <a:p>
            <a:pPr lvl="2"/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lambdaPER</a:t>
            </a:r>
            <a:endParaRPr lang="es-ES" dirty="0"/>
          </a:p>
          <a:p>
            <a:pPr lvl="2"/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ExposedList</a:t>
            </a:r>
            <a:endParaRPr lang="es-ES" dirty="0"/>
          </a:p>
          <a:p>
            <a:pPr lvl="2"/>
            <a:r>
              <a:rPr lang="es-ES" dirty="0" err="1"/>
              <a:t>Propagate_diagnosis</a:t>
            </a:r>
            <a:r>
              <a:rPr lang="es-ES" dirty="0"/>
              <a:t> (</a:t>
            </a:r>
            <a:r>
              <a:rPr lang="es-ES" dirty="0" err="1"/>
              <a:t>some</a:t>
            </a:r>
            <a:r>
              <a:rPr lang="es-ES" dirty="0"/>
              <a:t> </a:t>
            </a:r>
            <a:r>
              <a:rPr lang="es-ES" dirty="0" err="1"/>
              <a:t>infectious</a:t>
            </a:r>
            <a:r>
              <a:rPr lang="es-ES" dirty="0"/>
              <a:t> </a:t>
            </a:r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diagnosed</a:t>
            </a:r>
            <a:r>
              <a:rPr lang="es-ES" dirty="0"/>
              <a:t>)</a:t>
            </a:r>
          </a:p>
          <a:p>
            <a:pPr lvl="2"/>
            <a:r>
              <a:rPr lang="es-ES" dirty="0" err="1"/>
              <a:t>Update</a:t>
            </a:r>
            <a:r>
              <a:rPr lang="es-ES" dirty="0"/>
              <a:t> </a:t>
            </a:r>
            <a:r>
              <a:rPr lang="es-ES" dirty="0" err="1"/>
              <a:t>StatusId</a:t>
            </a:r>
            <a:r>
              <a:rPr lang="es-ES" dirty="0"/>
              <a:t> and </a:t>
            </a:r>
            <a:r>
              <a:rPr lang="es-ES" dirty="0" err="1"/>
              <a:t>timesPER</a:t>
            </a:r>
            <a:r>
              <a:rPr lang="es-ES" dirty="0"/>
              <a:t> (new </a:t>
            </a:r>
            <a:r>
              <a:rPr lang="es-ES" dirty="0" err="1"/>
              <a:t>infectiuos</a:t>
            </a:r>
            <a:r>
              <a:rPr lang="es-ES" dirty="0"/>
              <a:t> and new </a:t>
            </a:r>
            <a:r>
              <a:rPr lang="es-ES" dirty="0" err="1"/>
              <a:t>recovered</a:t>
            </a:r>
            <a:r>
              <a:rPr lang="es-ES" dirty="0"/>
              <a:t>)</a:t>
            </a:r>
          </a:p>
          <a:p>
            <a:pPr lvl="2"/>
            <a:r>
              <a:rPr lang="es-ES" dirty="0" err="1"/>
              <a:t>Save</a:t>
            </a:r>
            <a:r>
              <a:rPr lang="es-ES" dirty="0"/>
              <a:t> </a:t>
            </a:r>
            <a:r>
              <a:rPr lang="es-ES" dirty="0" err="1"/>
              <a:t>info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plots</a:t>
            </a:r>
            <a:endParaRPr lang="es-E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42ED4-9749-B440-BC7E-B26E3527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6E3B-6529-C149-93B8-75F8D7A0A625}" type="datetime1">
              <a:rPr lang="es-ES_tradnl" smtClean="0"/>
              <a:t>24/1/21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2F5E2-0D32-1446-ADF9-89E85FA66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5B16-D9BE-F840-8ECB-25B926B41B4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389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759</Words>
  <Application>Microsoft Macintosh PowerPoint</Application>
  <PresentationFormat>Widescreen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Covid software description</vt:lpstr>
      <vt:lpstr>Analysis of simulated and real data</vt:lpstr>
      <vt:lpstr>PowerPoint Presentation</vt:lpstr>
      <vt:lpstr>PowerPoint Presentation</vt:lpstr>
      <vt:lpstr>Simulation of virus propagation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software description</dc:title>
  <dc:creator>Martine Bosman</dc:creator>
  <cp:lastModifiedBy>Martine Bosman</cp:lastModifiedBy>
  <cp:revision>10</cp:revision>
  <dcterms:created xsi:type="dcterms:W3CDTF">2021-01-24T16:58:36Z</dcterms:created>
  <dcterms:modified xsi:type="dcterms:W3CDTF">2021-01-24T18:39:36Z</dcterms:modified>
</cp:coreProperties>
</file>